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27"/>
  </p:notesMasterIdLst>
  <p:handoutMasterIdLst>
    <p:handoutMasterId r:id="rId28"/>
  </p:handoutMasterIdLst>
  <p:sldIdLst>
    <p:sldId id="285" r:id="rId7"/>
    <p:sldId id="359" r:id="rId8"/>
    <p:sldId id="674" r:id="rId9"/>
    <p:sldId id="648" r:id="rId10"/>
    <p:sldId id="669" r:id="rId11"/>
    <p:sldId id="657" r:id="rId12"/>
    <p:sldId id="658" r:id="rId13"/>
    <p:sldId id="660" r:id="rId14"/>
    <p:sldId id="661" r:id="rId15"/>
    <p:sldId id="662" r:id="rId16"/>
    <p:sldId id="673" r:id="rId17"/>
    <p:sldId id="668" r:id="rId18"/>
    <p:sldId id="664" r:id="rId19"/>
    <p:sldId id="671" r:id="rId20"/>
    <p:sldId id="670" r:id="rId21"/>
    <p:sldId id="665" r:id="rId22"/>
    <p:sldId id="667" r:id="rId23"/>
    <p:sldId id="629" r:id="rId24"/>
    <p:sldId id="650" r:id="rId25"/>
    <p:sldId id="675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tan Blumin" initials="EB" lastIdx="2" clrIdx="0">
    <p:extLst>
      <p:ext uri="{19B8F6BF-5375-455C-9EA6-DF929625EA0E}">
        <p15:presenceInfo xmlns:p15="http://schemas.microsoft.com/office/powerpoint/2012/main" userId="57d698cf470dbe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8F0F0"/>
    <a:srgbClr val="DAF5FE"/>
    <a:srgbClr val="E8F5FC"/>
    <a:srgbClr val="E203F3"/>
    <a:srgbClr val="9E01F5"/>
    <a:srgbClr val="05A37D"/>
    <a:srgbClr val="05F170"/>
    <a:srgbClr val="5E729B"/>
    <a:srgbClr val="202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7" autoAdjust="0"/>
    <p:restoredTop sz="85451" autoAdjust="0"/>
  </p:normalViewPr>
  <p:slideViewPr>
    <p:cSldViewPr snapToGrid="0">
      <p:cViewPr varScale="1">
        <p:scale>
          <a:sx n="137" d="100"/>
          <a:sy n="137" d="100"/>
        </p:scale>
        <p:origin x="1260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tan Blumin" userId="36fcb13c-3a5a-43c2-aa2e-520becbaeb9b" providerId="ADAL" clId="{58D481FF-79BE-40E4-BBE7-7ACC16C3F82A}"/>
    <pc:docChg chg="modSld">
      <pc:chgData name="Eitan Blumin" userId="36fcb13c-3a5a-43c2-aa2e-520becbaeb9b" providerId="ADAL" clId="{58D481FF-79BE-40E4-BBE7-7ACC16C3F82A}" dt="2023-05-29T14:49:44.487" v="52" actId="1035"/>
      <pc:docMkLst>
        <pc:docMk/>
      </pc:docMkLst>
      <pc:sldChg chg="modSp modAnim">
        <pc:chgData name="Eitan Blumin" userId="36fcb13c-3a5a-43c2-aa2e-520becbaeb9b" providerId="ADAL" clId="{58D481FF-79BE-40E4-BBE7-7ACC16C3F82A}" dt="2023-05-29T14:31:27.520" v="3" actId="115"/>
        <pc:sldMkLst>
          <pc:docMk/>
          <pc:sldMk cId="3920190555" sldId="657"/>
        </pc:sldMkLst>
      </pc:sldChg>
      <pc:sldChg chg="modSp">
        <pc:chgData name="Eitan Blumin" userId="36fcb13c-3a5a-43c2-aa2e-520becbaeb9b" providerId="ADAL" clId="{58D481FF-79BE-40E4-BBE7-7ACC16C3F82A}" dt="2023-05-29T14:34:08.071" v="4" actId="13926"/>
        <pc:sldMkLst>
          <pc:docMk/>
          <pc:sldMk cId="1380371487" sldId="660"/>
        </pc:sldMkLst>
      </pc:sldChg>
      <pc:sldChg chg="modSp modAnim">
        <pc:chgData name="Eitan Blumin" userId="36fcb13c-3a5a-43c2-aa2e-520becbaeb9b" providerId="ADAL" clId="{58D481FF-79BE-40E4-BBE7-7ACC16C3F82A}" dt="2023-05-29T14:36:01.582" v="24" actId="20577"/>
        <pc:sldMkLst>
          <pc:docMk/>
          <pc:sldMk cId="433114536" sldId="661"/>
        </pc:sldMkLst>
      </pc:sldChg>
      <pc:sldChg chg="modSp mod">
        <pc:chgData name="Eitan Blumin" userId="36fcb13c-3a5a-43c2-aa2e-520becbaeb9b" providerId="ADAL" clId="{58D481FF-79BE-40E4-BBE7-7ACC16C3F82A}" dt="2023-05-29T14:49:44.487" v="52" actId="1035"/>
        <pc:sldMkLst>
          <pc:docMk/>
          <pc:sldMk cId="3697230522" sldId="665"/>
        </pc:sldMkLst>
      </pc:sldChg>
      <pc:sldChg chg="modSp mod">
        <pc:chgData name="Eitan Blumin" userId="36fcb13c-3a5a-43c2-aa2e-520becbaeb9b" providerId="ADAL" clId="{58D481FF-79BE-40E4-BBE7-7ACC16C3F82A}" dt="2023-05-29T14:48:56.886" v="29" actId="1035"/>
        <pc:sldMkLst>
          <pc:docMk/>
          <pc:sldMk cId="3472946363" sldId="667"/>
        </pc:sldMkLst>
      </pc:sldChg>
      <pc:sldChg chg="modAnim">
        <pc:chgData name="Eitan Blumin" userId="36fcb13c-3a5a-43c2-aa2e-520becbaeb9b" providerId="ADAL" clId="{58D481FF-79BE-40E4-BBE7-7ACC16C3F82A}" dt="2023-05-29T14:30:13.707" v="0"/>
        <pc:sldMkLst>
          <pc:docMk/>
          <pc:sldMk cId="2688466035" sldId="669"/>
        </pc:sldMkLst>
      </pc:sldChg>
    </pc:docChg>
  </pc:docChgLst>
  <pc:docChgLst>
    <pc:chgData name="Eitan Blumin" userId="36fcb13c-3a5a-43c2-aa2e-520becbaeb9b" providerId="ADAL" clId="{4557F870-8086-48BB-8B3D-F7BC26AB95B8}"/>
    <pc:docChg chg="modSld">
      <pc:chgData name="Eitan Blumin" userId="36fcb13c-3a5a-43c2-aa2e-520becbaeb9b" providerId="ADAL" clId="{4557F870-8086-48BB-8B3D-F7BC26AB95B8}" dt="2022-10-18T15:08:44.512" v="0" actId="1076"/>
      <pc:docMkLst>
        <pc:docMk/>
      </pc:docMkLst>
      <pc:sldChg chg="modSp mod">
        <pc:chgData name="Eitan Blumin" userId="36fcb13c-3a5a-43c2-aa2e-520becbaeb9b" providerId="ADAL" clId="{4557F870-8086-48BB-8B3D-F7BC26AB95B8}" dt="2022-10-18T15:08:44.512" v="0" actId="1076"/>
        <pc:sldMkLst>
          <pc:docMk/>
          <pc:sldMk cId="2795687182" sldId="285"/>
        </pc:sldMkLst>
      </pc:sldChg>
    </pc:docChg>
  </pc:docChgLst>
  <pc:docChgLst>
    <pc:chgData name="Eitan Blumin" userId="36fcb13c-3a5a-43c2-aa2e-520becbaeb9b" providerId="ADAL" clId="{87ED7AC3-7CF1-4795-BD46-56CE8B29CE07}"/>
    <pc:docChg chg="undo custSel addSld delSld modSld sldOrd modMainMaster modSection">
      <pc:chgData name="Eitan Blumin" userId="36fcb13c-3a5a-43c2-aa2e-520becbaeb9b" providerId="ADAL" clId="{87ED7AC3-7CF1-4795-BD46-56CE8B29CE07}" dt="2020-09-04T04:13:27.688" v="1161" actId="6549"/>
      <pc:docMkLst>
        <pc:docMk/>
      </pc:docMkLst>
      <pc:sldChg chg="addSp delSp modSp">
        <pc:chgData name="Eitan Blumin" userId="36fcb13c-3a5a-43c2-aa2e-520becbaeb9b" providerId="ADAL" clId="{87ED7AC3-7CF1-4795-BD46-56CE8B29CE07}" dt="2020-09-04T03:50:10.112" v="1044" actId="20577"/>
        <pc:sldMkLst>
          <pc:docMk/>
          <pc:sldMk cId="2795687182" sldId="285"/>
        </pc:sldMkLst>
      </pc:sldChg>
      <pc:sldChg chg="addSp delSp modSp">
        <pc:chgData name="Eitan Blumin" userId="36fcb13c-3a5a-43c2-aa2e-520becbaeb9b" providerId="ADAL" clId="{87ED7AC3-7CF1-4795-BD46-56CE8B29CE07}" dt="2020-09-02T12:42:43.251" v="59"/>
        <pc:sldMkLst>
          <pc:docMk/>
          <pc:sldMk cId="3043140274" sldId="307"/>
        </pc:sldMkLst>
      </pc:sldChg>
      <pc:sldChg chg="modSp">
        <pc:chgData name="Eitan Blumin" userId="36fcb13c-3a5a-43c2-aa2e-520becbaeb9b" providerId="ADAL" clId="{87ED7AC3-7CF1-4795-BD46-56CE8B29CE07}" dt="2020-09-04T03:48:28.334" v="1022" actId="20577"/>
        <pc:sldMkLst>
          <pc:docMk/>
          <pc:sldMk cId="2782807249" sldId="350"/>
        </pc:sldMkLst>
      </pc:sldChg>
      <pc:sldChg chg="modSp">
        <pc:chgData name="Eitan Blumin" userId="36fcb13c-3a5a-43c2-aa2e-520becbaeb9b" providerId="ADAL" clId="{87ED7AC3-7CF1-4795-BD46-56CE8B29CE07}" dt="2020-09-04T03:49:34.627" v="1034" actId="20577"/>
        <pc:sldMkLst>
          <pc:docMk/>
          <pc:sldMk cId="3223013465" sldId="359"/>
        </pc:sldMkLst>
      </pc:sldChg>
      <pc:sldChg chg="del">
        <pc:chgData name="Eitan Blumin" userId="36fcb13c-3a5a-43c2-aa2e-520becbaeb9b" providerId="ADAL" clId="{87ED7AC3-7CF1-4795-BD46-56CE8B29CE07}" dt="2020-09-02T12:44:00.058" v="137" actId="2696"/>
        <pc:sldMkLst>
          <pc:docMk/>
          <pc:sldMk cId="1707642080" sldId="569"/>
        </pc:sldMkLst>
      </pc:sldChg>
      <pc:sldChg chg="addSp modSp add del modNotesTx">
        <pc:chgData name="Eitan Blumin" userId="36fcb13c-3a5a-43c2-aa2e-520becbaeb9b" providerId="ADAL" clId="{87ED7AC3-7CF1-4795-BD46-56CE8B29CE07}" dt="2020-09-02T13:02:15.658" v="547"/>
        <pc:sldMkLst>
          <pc:docMk/>
          <pc:sldMk cId="3633769740" sldId="579"/>
        </pc:sldMkLst>
      </pc:sldChg>
      <pc:sldChg chg="del">
        <pc:chgData name="Eitan Blumin" userId="36fcb13c-3a5a-43c2-aa2e-520becbaeb9b" providerId="ADAL" clId="{87ED7AC3-7CF1-4795-BD46-56CE8B29CE07}" dt="2020-09-02T12:45:45.684" v="211" actId="2696"/>
        <pc:sldMkLst>
          <pc:docMk/>
          <pc:sldMk cId="324157777" sldId="589"/>
        </pc:sldMkLst>
      </pc:sldChg>
      <pc:sldChg chg="modSp">
        <pc:chgData name="Eitan Blumin" userId="36fcb13c-3a5a-43c2-aa2e-520becbaeb9b" providerId="ADAL" clId="{87ED7AC3-7CF1-4795-BD46-56CE8B29CE07}" dt="2020-09-02T12:46:16.150" v="216" actId="20577"/>
        <pc:sldMkLst>
          <pc:docMk/>
          <pc:sldMk cId="1783968550" sldId="591"/>
        </pc:sldMkLst>
      </pc:sldChg>
      <pc:sldChg chg="modSp">
        <pc:chgData name="Eitan Blumin" userId="36fcb13c-3a5a-43c2-aa2e-520becbaeb9b" providerId="ADAL" clId="{87ED7AC3-7CF1-4795-BD46-56CE8B29CE07}" dt="2020-09-02T13:23:13.990" v="827" actId="113"/>
        <pc:sldMkLst>
          <pc:docMk/>
          <pc:sldMk cId="2900123871" sldId="592"/>
        </pc:sldMkLst>
      </pc:sldChg>
      <pc:sldChg chg="addSp delSp modSp delAnim modNotesTx">
        <pc:chgData name="Eitan Blumin" userId="36fcb13c-3a5a-43c2-aa2e-520becbaeb9b" providerId="ADAL" clId="{87ED7AC3-7CF1-4795-BD46-56CE8B29CE07}" dt="2020-09-02T12:49:33.589" v="245" actId="403"/>
        <pc:sldMkLst>
          <pc:docMk/>
          <pc:sldMk cId="6470102" sldId="593"/>
        </pc:sldMkLst>
      </pc:sldChg>
      <pc:sldChg chg="modSp">
        <pc:chgData name="Eitan Blumin" userId="36fcb13c-3a5a-43c2-aa2e-520becbaeb9b" providerId="ADAL" clId="{87ED7AC3-7CF1-4795-BD46-56CE8B29CE07}" dt="2020-09-04T03:54:50.305" v="1079" actId="113"/>
        <pc:sldMkLst>
          <pc:docMk/>
          <pc:sldMk cId="3934213870" sldId="594"/>
        </pc:sldMkLst>
      </pc:sldChg>
      <pc:sldChg chg="addSp delSp modSp">
        <pc:chgData name="Eitan Blumin" userId="36fcb13c-3a5a-43c2-aa2e-520becbaeb9b" providerId="ADAL" clId="{87ED7AC3-7CF1-4795-BD46-56CE8B29CE07}" dt="2020-09-02T13:08:20.304" v="687" actId="14100"/>
        <pc:sldMkLst>
          <pc:docMk/>
          <pc:sldMk cId="3288894588" sldId="595"/>
        </pc:sldMkLst>
      </pc:sldChg>
      <pc:sldChg chg="modSp">
        <pc:chgData name="Eitan Blumin" userId="36fcb13c-3a5a-43c2-aa2e-520becbaeb9b" providerId="ADAL" clId="{87ED7AC3-7CF1-4795-BD46-56CE8B29CE07}" dt="2020-09-02T12:50:56.918" v="268" actId="1076"/>
        <pc:sldMkLst>
          <pc:docMk/>
          <pc:sldMk cId="4176694568" sldId="596"/>
        </pc:sldMkLst>
      </pc:sldChg>
      <pc:sldChg chg="modSp">
        <pc:chgData name="Eitan Blumin" userId="36fcb13c-3a5a-43c2-aa2e-520becbaeb9b" providerId="ADAL" clId="{87ED7AC3-7CF1-4795-BD46-56CE8B29CE07}" dt="2020-09-02T13:21:08.554" v="823" actId="20577"/>
        <pc:sldMkLst>
          <pc:docMk/>
          <pc:sldMk cId="1687962202" sldId="597"/>
        </pc:sldMkLst>
      </pc:sldChg>
      <pc:sldChg chg="modSp">
        <pc:chgData name="Eitan Blumin" userId="36fcb13c-3a5a-43c2-aa2e-520becbaeb9b" providerId="ADAL" clId="{87ED7AC3-7CF1-4795-BD46-56CE8B29CE07}" dt="2020-09-02T13:24:03.407" v="836" actId="20577"/>
        <pc:sldMkLst>
          <pc:docMk/>
          <pc:sldMk cId="1453418543" sldId="598"/>
        </pc:sldMkLst>
      </pc:sldChg>
      <pc:sldChg chg="modSp">
        <pc:chgData name="Eitan Blumin" userId="36fcb13c-3a5a-43c2-aa2e-520becbaeb9b" providerId="ADAL" clId="{87ED7AC3-7CF1-4795-BD46-56CE8B29CE07}" dt="2020-09-04T04:06:18.082" v="1081" actId="20577"/>
        <pc:sldMkLst>
          <pc:docMk/>
          <pc:sldMk cId="247923360" sldId="599"/>
        </pc:sldMkLst>
      </pc:sldChg>
      <pc:sldChg chg="modSp">
        <pc:chgData name="Eitan Blumin" userId="36fcb13c-3a5a-43c2-aa2e-520becbaeb9b" providerId="ADAL" clId="{87ED7AC3-7CF1-4795-BD46-56CE8B29CE07}" dt="2020-09-04T04:08:03.988" v="1086" actId="20577"/>
        <pc:sldMkLst>
          <pc:docMk/>
          <pc:sldMk cId="1173190287" sldId="600"/>
        </pc:sldMkLst>
      </pc:sldChg>
      <pc:sldChg chg="addSp modSp">
        <pc:chgData name="Eitan Blumin" userId="36fcb13c-3a5a-43c2-aa2e-520becbaeb9b" providerId="ADAL" clId="{87ED7AC3-7CF1-4795-BD46-56CE8B29CE07}" dt="2020-09-04T03:45:54.467" v="1002"/>
        <pc:sldMkLst>
          <pc:docMk/>
          <pc:sldMk cId="2242731419" sldId="601"/>
        </pc:sldMkLst>
      </pc:sldChg>
      <pc:sldChg chg="modSp ord">
        <pc:chgData name="Eitan Blumin" userId="36fcb13c-3a5a-43c2-aa2e-520becbaeb9b" providerId="ADAL" clId="{87ED7AC3-7CF1-4795-BD46-56CE8B29CE07}" dt="2020-09-02T13:10:25.237" v="707" actId="1076"/>
        <pc:sldMkLst>
          <pc:docMk/>
          <pc:sldMk cId="691310494" sldId="604"/>
        </pc:sldMkLst>
      </pc:sldChg>
      <pc:sldChg chg="modSp">
        <pc:chgData name="Eitan Blumin" userId="36fcb13c-3a5a-43c2-aa2e-520becbaeb9b" providerId="ADAL" clId="{87ED7AC3-7CF1-4795-BD46-56CE8B29CE07}" dt="2020-09-04T03:48:15.642" v="1012" actId="20577"/>
        <pc:sldMkLst>
          <pc:docMk/>
          <pc:sldMk cId="2140031389" sldId="613"/>
        </pc:sldMkLst>
      </pc:sldChg>
      <pc:sldChg chg="modSp modAnim">
        <pc:chgData name="Eitan Blumin" userId="36fcb13c-3a5a-43c2-aa2e-520becbaeb9b" providerId="ADAL" clId="{87ED7AC3-7CF1-4795-BD46-56CE8B29CE07}" dt="2020-09-02T13:16:26.202" v="748" actId="6549"/>
        <pc:sldMkLst>
          <pc:docMk/>
          <pc:sldMk cId="1542462972" sldId="626"/>
        </pc:sldMkLst>
      </pc:sldChg>
      <pc:sldChg chg="addSp modSp modAnim">
        <pc:chgData name="Eitan Blumin" userId="36fcb13c-3a5a-43c2-aa2e-520becbaeb9b" providerId="ADAL" clId="{87ED7AC3-7CF1-4795-BD46-56CE8B29CE07}" dt="2020-09-04T04:11:32.564" v="1144" actId="1076"/>
        <pc:sldMkLst>
          <pc:docMk/>
          <pc:sldMk cId="3194290255" sldId="627"/>
        </pc:sldMkLst>
      </pc:sldChg>
      <pc:sldChg chg="addSp modSp modAnim">
        <pc:chgData name="Eitan Blumin" userId="36fcb13c-3a5a-43c2-aa2e-520becbaeb9b" providerId="ADAL" clId="{87ED7AC3-7CF1-4795-BD46-56CE8B29CE07}" dt="2020-09-04T03:52:11.144" v="1078" actId="113"/>
        <pc:sldMkLst>
          <pc:docMk/>
          <pc:sldMk cId="1271992756" sldId="628"/>
        </pc:sldMkLst>
      </pc:sldChg>
      <pc:sldChg chg="addSp modSp modAnim">
        <pc:chgData name="Eitan Blumin" userId="36fcb13c-3a5a-43c2-aa2e-520becbaeb9b" providerId="ADAL" clId="{87ED7AC3-7CF1-4795-BD46-56CE8B29CE07}" dt="2020-09-02T13:30:57.943" v="912" actId="113"/>
        <pc:sldMkLst>
          <pc:docMk/>
          <pc:sldMk cId="1412358037" sldId="629"/>
        </pc:sldMkLst>
      </pc:sldChg>
      <pc:sldChg chg="modSp add">
        <pc:chgData name="Eitan Blumin" userId="36fcb13c-3a5a-43c2-aa2e-520becbaeb9b" providerId="ADAL" clId="{87ED7AC3-7CF1-4795-BD46-56CE8B29CE07}" dt="2020-09-02T13:08:51.205" v="700" actId="20577"/>
        <pc:sldMkLst>
          <pc:docMk/>
          <pc:sldMk cId="1223536632" sldId="643"/>
        </pc:sldMkLst>
      </pc:sldChg>
      <pc:sldChg chg="modSp add modNotesTx">
        <pc:chgData name="Eitan Blumin" userId="36fcb13c-3a5a-43c2-aa2e-520becbaeb9b" providerId="ADAL" clId="{87ED7AC3-7CF1-4795-BD46-56CE8B29CE07}" dt="2020-09-02T13:33:54.598" v="982" actId="20577"/>
        <pc:sldMkLst>
          <pc:docMk/>
          <pc:sldMk cId="2781385387" sldId="648"/>
        </pc:sldMkLst>
      </pc:sldChg>
      <pc:sldChg chg="add">
        <pc:chgData name="Eitan Blumin" userId="36fcb13c-3a5a-43c2-aa2e-520becbaeb9b" providerId="ADAL" clId="{87ED7AC3-7CF1-4795-BD46-56CE8B29CE07}" dt="2020-09-02T12:45:42.803" v="210"/>
        <pc:sldMkLst>
          <pc:docMk/>
          <pc:sldMk cId="1321924726" sldId="649"/>
        </pc:sldMkLst>
      </pc:sldChg>
      <pc:sldChg chg="modSp add modAnim modNotesTx">
        <pc:chgData name="Eitan Blumin" userId="36fcb13c-3a5a-43c2-aa2e-520becbaeb9b" providerId="ADAL" clId="{87ED7AC3-7CF1-4795-BD46-56CE8B29CE07}" dt="2020-09-04T04:13:27.688" v="1161" actId="6549"/>
        <pc:sldMkLst>
          <pc:docMk/>
          <pc:sldMk cId="3920598797" sldId="650"/>
        </pc:sldMkLst>
      </pc:sldChg>
      <pc:sldChg chg="modSp add">
        <pc:chgData name="Eitan Blumin" userId="36fcb13c-3a5a-43c2-aa2e-520becbaeb9b" providerId="ADAL" clId="{87ED7AC3-7CF1-4795-BD46-56CE8B29CE07}" dt="2020-09-02T13:17:48.501" v="770" actId="6549"/>
        <pc:sldMkLst>
          <pc:docMk/>
          <pc:sldMk cId="1684093072" sldId="651"/>
        </pc:sldMkLst>
      </pc:sldChg>
      <pc:sldChg chg="addSp delSp modSp add delAnim modNotesTx">
        <pc:chgData name="Eitan Blumin" userId="36fcb13c-3a5a-43c2-aa2e-520becbaeb9b" providerId="ADAL" clId="{87ED7AC3-7CF1-4795-BD46-56CE8B29CE07}" dt="2020-09-02T13:28:45.941" v="903" actId="478"/>
        <pc:sldMkLst>
          <pc:docMk/>
          <pc:sldMk cId="3969120618" sldId="652"/>
        </pc:sldMkLst>
      </pc:sldChg>
      <pc:sldChg chg="addSp delSp modSp add delAnim modAnim">
        <pc:chgData name="Eitan Blumin" userId="36fcb13c-3a5a-43c2-aa2e-520becbaeb9b" providerId="ADAL" clId="{87ED7AC3-7CF1-4795-BD46-56CE8B29CE07}" dt="2020-09-02T13:01:58.645" v="546" actId="403"/>
        <pc:sldMkLst>
          <pc:docMk/>
          <pc:sldMk cId="1091239368" sldId="653"/>
        </pc:sldMkLst>
      </pc:sldChg>
      <pc:sldChg chg="addSp modSp add">
        <pc:chgData name="Eitan Blumin" userId="36fcb13c-3a5a-43c2-aa2e-520becbaeb9b" providerId="ADAL" clId="{87ED7AC3-7CF1-4795-BD46-56CE8B29CE07}" dt="2020-09-04T03:45:42.225" v="1001" actId="1076"/>
        <pc:sldMkLst>
          <pc:docMk/>
          <pc:sldMk cId="792155312" sldId="654"/>
        </pc:sldMkLst>
      </pc:sldChg>
      <pc:sldMasterChg chg="addSldLayout delSldLayout modSldLayout">
        <pc:chgData name="Eitan Blumin" userId="36fcb13c-3a5a-43c2-aa2e-520becbaeb9b" providerId="ADAL" clId="{87ED7AC3-7CF1-4795-BD46-56CE8B29CE07}" dt="2020-09-02T12:52:51.467" v="283" actId="2696"/>
        <pc:sldMasterMkLst>
          <pc:docMk/>
          <pc:sldMasterMk cId="4065379441" sldId="2147483648"/>
        </pc:sldMasterMkLst>
        <pc:sldLayoutChg chg="modSp">
          <pc:chgData name="Eitan Blumin" userId="36fcb13c-3a5a-43c2-aa2e-520becbaeb9b" providerId="ADAL" clId="{87ED7AC3-7CF1-4795-BD46-56CE8B29CE07}" dt="2020-09-02T12:51:16.838" v="279" actId="20577"/>
          <pc:sldLayoutMkLst>
            <pc:docMk/>
            <pc:sldMasterMk cId="4065379441" sldId="2147483648"/>
            <pc:sldLayoutMk cId="3987470024" sldId="2147483650"/>
          </pc:sldLayoutMkLst>
        </pc:sldLayoutChg>
        <pc:sldLayoutChg chg="modSp">
          <pc:chgData name="Eitan Blumin" userId="36fcb13c-3a5a-43c2-aa2e-520becbaeb9b" providerId="ADAL" clId="{87ED7AC3-7CF1-4795-BD46-56CE8B29CE07}" dt="2020-09-02T12:43:13.270" v="81" actId="20577"/>
          <pc:sldLayoutMkLst>
            <pc:docMk/>
            <pc:sldMasterMk cId="4065379441" sldId="2147483648"/>
            <pc:sldLayoutMk cId="1551136647" sldId="2147483652"/>
          </pc:sldLayoutMkLst>
        </pc:sldLayoutChg>
        <pc:sldLayoutChg chg="modSp">
          <pc:chgData name="Eitan Blumin" userId="36fcb13c-3a5a-43c2-aa2e-520becbaeb9b" providerId="ADAL" clId="{87ED7AC3-7CF1-4795-BD46-56CE8B29CE07}" dt="2020-09-02T12:43:35.652" v="114" actId="20577"/>
          <pc:sldLayoutMkLst>
            <pc:docMk/>
            <pc:sldMasterMk cId="4065379441" sldId="2147483648"/>
            <pc:sldLayoutMk cId="1890184151" sldId="2147483654"/>
          </pc:sldLayoutMkLst>
        </pc:sldLayoutChg>
        <pc:sldLayoutChg chg="modSp">
          <pc:chgData name="Eitan Blumin" userId="36fcb13c-3a5a-43c2-aa2e-520becbaeb9b" providerId="ADAL" clId="{87ED7AC3-7CF1-4795-BD46-56CE8B29CE07}" dt="2020-09-02T12:43:20.889" v="92" actId="20577"/>
          <pc:sldLayoutMkLst>
            <pc:docMk/>
            <pc:sldMasterMk cId="4065379441" sldId="2147483648"/>
            <pc:sldLayoutMk cId="1964499606" sldId="2147483657"/>
          </pc:sldLayoutMkLst>
        </pc:sldLayoutChg>
        <pc:sldLayoutChg chg="modSp">
          <pc:chgData name="Eitan Blumin" userId="36fcb13c-3a5a-43c2-aa2e-520becbaeb9b" providerId="ADAL" clId="{87ED7AC3-7CF1-4795-BD46-56CE8B29CE07}" dt="2020-09-02T12:43:05.909" v="70" actId="20577"/>
          <pc:sldLayoutMkLst>
            <pc:docMk/>
            <pc:sldMasterMk cId="4065379441" sldId="2147483648"/>
            <pc:sldLayoutMk cId="1834418415" sldId="2147483659"/>
          </pc:sldLayoutMkLst>
        </pc:sldLayoutChg>
        <pc:sldLayoutChg chg="modSp add del">
          <pc:chgData name="Eitan Blumin" userId="36fcb13c-3a5a-43c2-aa2e-520becbaeb9b" providerId="ADAL" clId="{87ED7AC3-7CF1-4795-BD46-56CE8B29CE07}" dt="2020-09-02T12:52:51.467" v="283" actId="2696"/>
          <pc:sldLayoutMkLst>
            <pc:docMk/>
            <pc:sldMasterMk cId="4065379441" sldId="2147483648"/>
            <pc:sldLayoutMk cId="3123209769" sldId="2147483660"/>
          </pc:sldLayoutMkLst>
        </pc:sldLayoutChg>
        <pc:sldLayoutChg chg="modSp">
          <pc:chgData name="Eitan Blumin" userId="36fcb13c-3a5a-43c2-aa2e-520becbaeb9b" providerId="ADAL" clId="{87ED7AC3-7CF1-4795-BD46-56CE8B29CE07}" dt="2020-09-02T12:43:40.616" v="125" actId="20577"/>
          <pc:sldLayoutMkLst>
            <pc:docMk/>
            <pc:sldMasterMk cId="4065379441" sldId="2147483648"/>
            <pc:sldLayoutMk cId="554022497" sldId="2147483661"/>
          </pc:sldLayoutMkLst>
        </pc:sldLayoutChg>
        <pc:sldLayoutChg chg="modSp">
          <pc:chgData name="Eitan Blumin" userId="36fcb13c-3a5a-43c2-aa2e-520becbaeb9b" providerId="ADAL" clId="{87ED7AC3-7CF1-4795-BD46-56CE8B29CE07}" dt="2020-09-02T12:43:46.439" v="136" actId="20577"/>
          <pc:sldLayoutMkLst>
            <pc:docMk/>
            <pc:sldMasterMk cId="4065379441" sldId="2147483648"/>
            <pc:sldLayoutMk cId="3721640179" sldId="2147483663"/>
          </pc:sldLayoutMkLst>
        </pc:sldLayoutChg>
      </pc:sldMasterChg>
    </pc:docChg>
  </pc:docChgLst>
  <pc:docChgLst>
    <pc:chgData name="Eitan Blumin" userId="36fcb13c-3a5a-43c2-aa2e-520becbaeb9b" providerId="ADAL" clId="{E2D24A68-EBA4-4786-A47F-0ECE3F91552F}"/>
    <pc:docChg chg="custSel modSld modMainMaster">
      <pc:chgData name="Eitan Blumin" userId="36fcb13c-3a5a-43c2-aa2e-520becbaeb9b" providerId="ADAL" clId="{E2D24A68-EBA4-4786-A47F-0ECE3F91552F}" dt="2020-04-30T19:23:42.128" v="14" actId="14826"/>
      <pc:docMkLst>
        <pc:docMk/>
      </pc:docMkLst>
      <pc:sldChg chg="modSp">
        <pc:chgData name="Eitan Blumin" userId="36fcb13c-3a5a-43c2-aa2e-520becbaeb9b" providerId="ADAL" clId="{E2D24A68-EBA4-4786-A47F-0ECE3F91552F}" dt="2020-04-30T19:22:37.315" v="0" actId="14826"/>
        <pc:sldMkLst>
          <pc:docMk/>
          <pc:sldMk cId="2795687182" sldId="285"/>
        </pc:sldMkLst>
      </pc:sldChg>
      <pc:sldChg chg="modSp">
        <pc:chgData name="Eitan Blumin" userId="36fcb13c-3a5a-43c2-aa2e-520becbaeb9b" providerId="ADAL" clId="{E2D24A68-EBA4-4786-A47F-0ECE3F91552F}" dt="2020-04-30T19:22:47.225" v="2" actId="14826"/>
        <pc:sldMkLst>
          <pc:docMk/>
          <pc:sldMk cId="3043140274" sldId="307"/>
        </pc:sldMkLst>
      </pc:sldChg>
      <pc:sldChg chg="modSp">
        <pc:chgData name="Eitan Blumin" userId="36fcb13c-3a5a-43c2-aa2e-520becbaeb9b" providerId="ADAL" clId="{E2D24A68-EBA4-4786-A47F-0ECE3F91552F}" dt="2020-04-30T19:22:42.181" v="1" actId="14826"/>
        <pc:sldMkLst>
          <pc:docMk/>
          <pc:sldMk cId="3223013465" sldId="359"/>
        </pc:sldMkLst>
      </pc:sldChg>
      <pc:sldMasterChg chg="modSp modSldLayout">
        <pc:chgData name="Eitan Blumin" userId="36fcb13c-3a5a-43c2-aa2e-520becbaeb9b" providerId="ADAL" clId="{E2D24A68-EBA4-4786-A47F-0ECE3F91552F}" dt="2020-04-30T19:23:42.128" v="14" actId="14826"/>
        <pc:sldMasterMkLst>
          <pc:docMk/>
          <pc:sldMasterMk cId="4065379441" sldId="2147483648"/>
        </pc:sldMasterMkLst>
        <pc:sldLayoutChg chg="delSp">
          <pc:chgData name="Eitan Blumin" userId="36fcb13c-3a5a-43c2-aa2e-520becbaeb9b" providerId="ADAL" clId="{E2D24A68-EBA4-4786-A47F-0ECE3F91552F}" dt="2020-04-30T19:22:59.076" v="4" actId="478"/>
          <pc:sldLayoutMkLst>
            <pc:docMk/>
            <pc:sldMasterMk cId="4065379441" sldId="2147483648"/>
            <pc:sldLayoutMk cId="3105975916" sldId="2147483649"/>
          </pc:sldLayoutMkLst>
        </pc:sldLayoutChg>
        <pc:sldLayoutChg chg="modSp">
          <pc:chgData name="Eitan Blumin" userId="36fcb13c-3a5a-43c2-aa2e-520becbaeb9b" providerId="ADAL" clId="{E2D24A68-EBA4-4786-A47F-0ECE3F91552F}" dt="2020-04-30T19:23:04.388" v="5" actId="14826"/>
          <pc:sldLayoutMkLst>
            <pc:docMk/>
            <pc:sldMasterMk cId="4065379441" sldId="2147483648"/>
            <pc:sldLayoutMk cId="3987470024" sldId="2147483650"/>
          </pc:sldLayoutMkLst>
        </pc:sldLayoutChg>
        <pc:sldLayoutChg chg="modSp">
          <pc:chgData name="Eitan Blumin" userId="36fcb13c-3a5a-43c2-aa2e-520becbaeb9b" providerId="ADAL" clId="{E2D24A68-EBA4-4786-A47F-0ECE3F91552F}" dt="2020-04-30T19:23:11.560" v="7" actId="14826"/>
          <pc:sldLayoutMkLst>
            <pc:docMk/>
            <pc:sldMasterMk cId="4065379441" sldId="2147483648"/>
            <pc:sldLayoutMk cId="1551136647" sldId="2147483652"/>
          </pc:sldLayoutMkLst>
        </pc:sldLayoutChg>
        <pc:sldLayoutChg chg="modSp">
          <pc:chgData name="Eitan Blumin" userId="36fcb13c-3a5a-43c2-aa2e-520becbaeb9b" providerId="ADAL" clId="{E2D24A68-EBA4-4786-A47F-0ECE3F91552F}" dt="2020-04-30T19:23:33.708" v="12" actId="14826"/>
          <pc:sldLayoutMkLst>
            <pc:docMk/>
            <pc:sldMasterMk cId="4065379441" sldId="2147483648"/>
            <pc:sldLayoutMk cId="1890184151" sldId="2147483654"/>
          </pc:sldLayoutMkLst>
        </pc:sldLayoutChg>
        <pc:sldLayoutChg chg="delSp">
          <pc:chgData name="Eitan Blumin" userId="36fcb13c-3a5a-43c2-aa2e-520becbaeb9b" providerId="ADAL" clId="{E2D24A68-EBA4-4786-A47F-0ECE3F91552F}" dt="2020-04-30T19:23:17.590" v="9" actId="478"/>
          <pc:sldLayoutMkLst>
            <pc:docMk/>
            <pc:sldMasterMk cId="4065379441" sldId="2147483648"/>
            <pc:sldLayoutMk cId="1615909937" sldId="2147483656"/>
          </pc:sldLayoutMkLst>
        </pc:sldLayoutChg>
        <pc:sldLayoutChg chg="modSp">
          <pc:chgData name="Eitan Blumin" userId="36fcb13c-3a5a-43c2-aa2e-520becbaeb9b" providerId="ADAL" clId="{E2D24A68-EBA4-4786-A47F-0ECE3F91552F}" dt="2020-04-30T19:23:25.436" v="10" actId="14826"/>
          <pc:sldLayoutMkLst>
            <pc:docMk/>
            <pc:sldMasterMk cId="4065379441" sldId="2147483648"/>
            <pc:sldLayoutMk cId="1964499606" sldId="2147483657"/>
          </pc:sldLayoutMkLst>
        </pc:sldLayoutChg>
        <pc:sldLayoutChg chg="modSp">
          <pc:chgData name="Eitan Blumin" userId="36fcb13c-3a5a-43c2-aa2e-520becbaeb9b" providerId="ADAL" clId="{E2D24A68-EBA4-4786-A47F-0ECE3F91552F}" dt="2020-04-30T19:23:08.319" v="6" actId="14826"/>
          <pc:sldLayoutMkLst>
            <pc:docMk/>
            <pc:sldMasterMk cId="4065379441" sldId="2147483648"/>
            <pc:sldLayoutMk cId="1834418415" sldId="2147483659"/>
          </pc:sldLayoutMkLst>
        </pc:sldLayoutChg>
        <pc:sldLayoutChg chg="modSp">
          <pc:chgData name="Eitan Blumin" userId="36fcb13c-3a5a-43c2-aa2e-520becbaeb9b" providerId="ADAL" clId="{E2D24A68-EBA4-4786-A47F-0ECE3F91552F}" dt="2020-04-30T19:23:29.971" v="11" actId="14826"/>
          <pc:sldLayoutMkLst>
            <pc:docMk/>
            <pc:sldMasterMk cId="4065379441" sldId="2147483648"/>
            <pc:sldLayoutMk cId="3123209769" sldId="2147483660"/>
          </pc:sldLayoutMkLst>
        </pc:sldLayoutChg>
        <pc:sldLayoutChg chg="modSp">
          <pc:chgData name="Eitan Blumin" userId="36fcb13c-3a5a-43c2-aa2e-520becbaeb9b" providerId="ADAL" clId="{E2D24A68-EBA4-4786-A47F-0ECE3F91552F}" dt="2020-04-30T19:23:36.849" v="13" actId="14826"/>
          <pc:sldLayoutMkLst>
            <pc:docMk/>
            <pc:sldMasterMk cId="4065379441" sldId="2147483648"/>
            <pc:sldLayoutMk cId="554022497" sldId="2147483661"/>
          </pc:sldLayoutMkLst>
        </pc:sldLayoutChg>
        <pc:sldLayoutChg chg="delSp">
          <pc:chgData name="Eitan Blumin" userId="36fcb13c-3a5a-43c2-aa2e-520becbaeb9b" providerId="ADAL" clId="{E2D24A68-EBA4-4786-A47F-0ECE3F91552F}" dt="2020-04-30T19:23:13.781" v="8" actId="478"/>
          <pc:sldLayoutMkLst>
            <pc:docMk/>
            <pc:sldMasterMk cId="4065379441" sldId="2147483648"/>
            <pc:sldLayoutMk cId="3306748186" sldId="2147483662"/>
          </pc:sldLayoutMkLst>
        </pc:sldLayoutChg>
        <pc:sldLayoutChg chg="modSp">
          <pc:chgData name="Eitan Blumin" userId="36fcb13c-3a5a-43c2-aa2e-520becbaeb9b" providerId="ADAL" clId="{E2D24A68-EBA4-4786-A47F-0ECE3F91552F}" dt="2020-04-30T19:23:42.128" v="14" actId="14826"/>
          <pc:sldLayoutMkLst>
            <pc:docMk/>
            <pc:sldMasterMk cId="4065379441" sldId="2147483648"/>
            <pc:sldLayoutMk cId="3721640179" sldId="2147483663"/>
          </pc:sldLayoutMkLst>
        </pc:sldLayoutChg>
      </pc:sldMasterChg>
    </pc:docChg>
  </pc:docChgLst>
  <pc:docChgLst>
    <pc:chgData name="Eitan Blumin" userId="36fcb13c-3a5a-43c2-aa2e-520becbaeb9b" providerId="ADAL" clId="{E7AD1BCD-517E-4605-8503-451F37E0CA7A}"/>
    <pc:docChg chg="modSld">
      <pc:chgData name="Eitan Blumin" userId="36fcb13c-3a5a-43c2-aa2e-520becbaeb9b" providerId="ADAL" clId="{E7AD1BCD-517E-4605-8503-451F37E0CA7A}" dt="2020-05-27T15:09:21.129" v="120" actId="1035"/>
      <pc:docMkLst>
        <pc:docMk/>
      </pc:docMkLst>
      <pc:sldChg chg="addSp modSp modAnim modNotesTx">
        <pc:chgData name="Eitan Blumin" userId="36fcb13c-3a5a-43c2-aa2e-520becbaeb9b" providerId="ADAL" clId="{E7AD1BCD-517E-4605-8503-451F37E0CA7A}" dt="2020-05-27T15:09:21.129" v="120" actId="1035"/>
        <pc:sldMkLst>
          <pc:docMk/>
          <pc:sldMk cId="3194290255" sldId="627"/>
        </pc:sldMkLst>
      </pc:sldChg>
    </pc:docChg>
  </pc:docChgLst>
  <pc:docChgLst>
    <pc:chgData name="Eitan Blumin" userId="36fcb13c-3a5a-43c2-aa2e-520becbaeb9b" providerId="ADAL" clId="{F9AFFDBD-6012-4B55-96A6-07287ABD9918}"/>
    <pc:docChg chg="undo custSel addSld delSld modSld sldOrd delSection modSection">
      <pc:chgData name="Eitan Blumin" userId="36fcb13c-3a5a-43c2-aa2e-520becbaeb9b" providerId="ADAL" clId="{F9AFFDBD-6012-4B55-96A6-07287ABD9918}" dt="2022-06-17T19:15:45.888" v="3014" actId="20577"/>
      <pc:docMkLst>
        <pc:docMk/>
      </pc:docMkLst>
      <pc:sldChg chg="modSp mod">
        <pc:chgData name="Eitan Blumin" userId="36fcb13c-3a5a-43c2-aa2e-520becbaeb9b" providerId="ADAL" clId="{F9AFFDBD-6012-4B55-96A6-07287ABD9918}" dt="2022-06-17T19:05:56.942" v="2549" actId="20577"/>
        <pc:sldMkLst>
          <pc:docMk/>
          <pc:sldMk cId="2795687182" sldId="285"/>
        </pc:sldMkLst>
      </pc:sldChg>
      <pc:sldChg chg="modSp mod">
        <pc:chgData name="Eitan Blumin" userId="36fcb13c-3a5a-43c2-aa2e-520becbaeb9b" providerId="ADAL" clId="{F9AFFDBD-6012-4B55-96A6-07287ABD9918}" dt="2022-06-17T06:10:09.942" v="60" actId="20577"/>
        <pc:sldMkLst>
          <pc:docMk/>
          <pc:sldMk cId="3223013465" sldId="359"/>
        </pc:sldMkLst>
      </pc:sldChg>
      <pc:sldChg chg="del">
        <pc:chgData name="Eitan Blumin" userId="36fcb13c-3a5a-43c2-aa2e-520becbaeb9b" providerId="ADAL" clId="{F9AFFDBD-6012-4B55-96A6-07287ABD9918}" dt="2022-06-17T05:47:34.334" v="0" actId="47"/>
        <pc:sldMkLst>
          <pc:docMk/>
          <pc:sldMk cId="3833471043" sldId="590"/>
        </pc:sldMkLst>
      </pc:sldChg>
      <pc:sldChg chg="del">
        <pc:chgData name="Eitan Blumin" userId="36fcb13c-3a5a-43c2-aa2e-520becbaeb9b" providerId="ADAL" clId="{F9AFFDBD-6012-4B55-96A6-07287ABD9918}" dt="2022-06-17T06:11:21.409" v="108" actId="47"/>
        <pc:sldMkLst>
          <pc:docMk/>
          <pc:sldMk cId="247923360" sldId="599"/>
        </pc:sldMkLst>
      </pc:sldChg>
      <pc:sldChg chg="delSp del mod ord">
        <pc:chgData name="Eitan Blumin" userId="36fcb13c-3a5a-43c2-aa2e-520becbaeb9b" providerId="ADAL" clId="{F9AFFDBD-6012-4B55-96A6-07287ABD9918}" dt="2022-06-17T08:34:02.620" v="1792" actId="47"/>
        <pc:sldMkLst>
          <pc:docMk/>
          <pc:sldMk cId="1173190287" sldId="600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2242731419" sldId="601"/>
        </pc:sldMkLst>
      </pc:sldChg>
      <pc:sldChg chg="del">
        <pc:chgData name="Eitan Blumin" userId="36fcb13c-3a5a-43c2-aa2e-520becbaeb9b" providerId="ADAL" clId="{F9AFFDBD-6012-4B55-96A6-07287ABD9918}" dt="2022-06-17T05:53:47.334" v="11" actId="47"/>
        <pc:sldMkLst>
          <pc:docMk/>
          <pc:sldMk cId="2140031389" sldId="613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1988181647" sldId="615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1614481315" sldId="616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2835169017" sldId="617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249957633" sldId="618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736699680" sldId="619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3787758487" sldId="620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671735141" sldId="621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303335" sldId="622"/>
        </pc:sldMkLst>
      </pc:sldChg>
      <pc:sldChg chg="delSp modSp mod modAnim">
        <pc:chgData name="Eitan Blumin" userId="36fcb13c-3a5a-43c2-aa2e-520becbaeb9b" providerId="ADAL" clId="{F9AFFDBD-6012-4B55-96A6-07287ABD9918}" dt="2022-06-17T08:59:00.426" v="2547" actId="1076"/>
        <pc:sldMkLst>
          <pc:docMk/>
          <pc:sldMk cId="1412358037" sldId="629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190023411" sldId="630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351724258" sldId="631"/>
        </pc:sldMkLst>
      </pc:sldChg>
      <pc:sldChg chg="del">
        <pc:chgData name="Eitan Blumin" userId="36fcb13c-3a5a-43c2-aa2e-520becbaeb9b" providerId="ADAL" clId="{F9AFFDBD-6012-4B55-96A6-07287ABD9918}" dt="2022-06-17T06:11:15.323" v="107" actId="47"/>
        <pc:sldMkLst>
          <pc:docMk/>
          <pc:sldMk cId="1223536632" sldId="643"/>
        </pc:sldMkLst>
      </pc:sldChg>
      <pc:sldChg chg="addSp modSp mod">
        <pc:chgData name="Eitan Blumin" userId="36fcb13c-3a5a-43c2-aa2e-520becbaeb9b" providerId="ADAL" clId="{F9AFFDBD-6012-4B55-96A6-07287ABD9918}" dt="2022-06-17T19:06:06.265" v="2550"/>
        <pc:sldMkLst>
          <pc:docMk/>
          <pc:sldMk cId="2781385387" sldId="648"/>
        </pc:sldMkLst>
      </pc:sldChg>
      <pc:sldChg chg="del">
        <pc:chgData name="Eitan Blumin" userId="36fcb13c-3a5a-43c2-aa2e-520becbaeb9b" providerId="ADAL" clId="{F9AFFDBD-6012-4B55-96A6-07287ABD9918}" dt="2022-06-17T06:11:13.566" v="106" actId="47"/>
        <pc:sldMkLst>
          <pc:docMk/>
          <pc:sldMk cId="1321924726" sldId="649"/>
        </pc:sldMkLst>
      </pc:sldChg>
      <pc:sldChg chg="modSp modAnim">
        <pc:chgData name="Eitan Blumin" userId="36fcb13c-3a5a-43c2-aa2e-520becbaeb9b" providerId="ADAL" clId="{F9AFFDBD-6012-4B55-96A6-07287ABD9918}" dt="2022-06-17T06:13:27.150" v="115" actId="6549"/>
        <pc:sldMkLst>
          <pc:docMk/>
          <pc:sldMk cId="3920598797" sldId="650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3969120618" sldId="652"/>
        </pc:sldMkLst>
      </pc:sldChg>
      <pc:sldChg chg="del ord">
        <pc:chgData name="Eitan Blumin" userId="36fcb13c-3a5a-43c2-aa2e-520becbaeb9b" providerId="ADAL" clId="{F9AFFDBD-6012-4B55-96A6-07287ABD9918}" dt="2022-06-17T05:48:09.551" v="7" actId="47"/>
        <pc:sldMkLst>
          <pc:docMk/>
          <pc:sldMk cId="1091239368" sldId="653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792155312" sldId="654"/>
        </pc:sldMkLst>
      </pc:sldChg>
      <pc:sldChg chg="modSp mod">
        <pc:chgData name="Eitan Blumin" userId="36fcb13c-3a5a-43c2-aa2e-520becbaeb9b" providerId="ADAL" clId="{F9AFFDBD-6012-4B55-96A6-07287ABD9918}" dt="2022-06-17T06:13:42.157" v="119" actId="6549"/>
        <pc:sldMkLst>
          <pc:docMk/>
          <pc:sldMk cId="2387028949" sldId="656"/>
        </pc:sldMkLst>
      </pc:sldChg>
      <pc:sldChg chg="addSp modSp new mod">
        <pc:chgData name="Eitan Blumin" userId="36fcb13c-3a5a-43c2-aa2e-520becbaeb9b" providerId="ADAL" clId="{F9AFFDBD-6012-4B55-96A6-07287ABD9918}" dt="2022-06-17T19:13:23.616" v="2950" actId="6549"/>
        <pc:sldMkLst>
          <pc:docMk/>
          <pc:sldMk cId="3920190555" sldId="657"/>
        </pc:sldMkLst>
      </pc:sldChg>
      <pc:sldChg chg="modSp new mod">
        <pc:chgData name="Eitan Blumin" userId="36fcb13c-3a5a-43c2-aa2e-520becbaeb9b" providerId="ADAL" clId="{F9AFFDBD-6012-4B55-96A6-07287ABD9918}" dt="2022-06-17T19:11:58.161" v="2906" actId="20577"/>
        <pc:sldMkLst>
          <pc:docMk/>
          <pc:sldMk cId="3557932511" sldId="658"/>
        </pc:sldMkLst>
      </pc:sldChg>
      <pc:sldChg chg="addSp modSp new mod">
        <pc:chgData name="Eitan Blumin" userId="36fcb13c-3a5a-43c2-aa2e-520becbaeb9b" providerId="ADAL" clId="{F9AFFDBD-6012-4B55-96A6-07287ABD9918}" dt="2022-06-17T19:13:43.435" v="2952" actId="1076"/>
        <pc:sldMkLst>
          <pc:docMk/>
          <pc:sldMk cId="1367941485" sldId="659"/>
        </pc:sldMkLst>
      </pc:sldChg>
      <pc:sldChg chg="addSp modSp new mod ord modNotesTx">
        <pc:chgData name="Eitan Blumin" userId="36fcb13c-3a5a-43c2-aa2e-520becbaeb9b" providerId="ADAL" clId="{F9AFFDBD-6012-4B55-96A6-07287ABD9918}" dt="2022-06-17T19:13:01.056" v="2949" actId="20577"/>
        <pc:sldMkLst>
          <pc:docMk/>
          <pc:sldMk cId="1380371487" sldId="660"/>
        </pc:sldMkLst>
      </pc:sldChg>
      <pc:sldChg chg="modSp new mod">
        <pc:chgData name="Eitan Blumin" userId="36fcb13c-3a5a-43c2-aa2e-520becbaeb9b" providerId="ADAL" clId="{F9AFFDBD-6012-4B55-96A6-07287ABD9918}" dt="2022-06-17T08:34:15.122" v="1794" actId="403"/>
        <pc:sldMkLst>
          <pc:docMk/>
          <pc:sldMk cId="433114536" sldId="661"/>
        </pc:sldMkLst>
      </pc:sldChg>
      <pc:sldChg chg="addSp modSp add mod">
        <pc:chgData name="Eitan Blumin" userId="36fcb13c-3a5a-43c2-aa2e-520becbaeb9b" providerId="ADAL" clId="{F9AFFDBD-6012-4B55-96A6-07287ABD9918}" dt="2022-06-17T19:14:10.816" v="2971" actId="20577"/>
        <pc:sldMkLst>
          <pc:docMk/>
          <pc:sldMk cId="722161883" sldId="662"/>
        </pc:sldMkLst>
      </pc:sldChg>
      <pc:sldChg chg="addSp modSp new mod">
        <pc:chgData name="Eitan Blumin" userId="36fcb13c-3a5a-43c2-aa2e-520becbaeb9b" providerId="ADAL" clId="{F9AFFDBD-6012-4B55-96A6-07287ABD9918}" dt="2022-06-17T19:14:30.591" v="2994" actId="14100"/>
        <pc:sldMkLst>
          <pc:docMk/>
          <pc:sldMk cId="3380817881" sldId="663"/>
        </pc:sldMkLst>
      </pc:sldChg>
      <pc:sldChg chg="modSp new mod">
        <pc:chgData name="Eitan Blumin" userId="36fcb13c-3a5a-43c2-aa2e-520becbaeb9b" providerId="ADAL" clId="{F9AFFDBD-6012-4B55-96A6-07287ABD9918}" dt="2022-06-17T08:45:18.030" v="2077" actId="20577"/>
        <pc:sldMkLst>
          <pc:docMk/>
          <pc:sldMk cId="356881996" sldId="664"/>
        </pc:sldMkLst>
      </pc:sldChg>
      <pc:sldChg chg="modSp new del mod">
        <pc:chgData name="Eitan Blumin" userId="36fcb13c-3a5a-43c2-aa2e-520becbaeb9b" providerId="ADAL" clId="{F9AFFDBD-6012-4B55-96A6-07287ABD9918}" dt="2022-06-17T08:47:27.788" v="2163" actId="47"/>
        <pc:sldMkLst>
          <pc:docMk/>
          <pc:sldMk cId="2539897910" sldId="665"/>
        </pc:sldMkLst>
      </pc:sldChg>
      <pc:sldChg chg="modSp new mod">
        <pc:chgData name="Eitan Blumin" userId="36fcb13c-3a5a-43c2-aa2e-520becbaeb9b" providerId="ADAL" clId="{F9AFFDBD-6012-4B55-96A6-07287ABD9918}" dt="2022-06-17T08:56:58.262" v="2526" actId="1076"/>
        <pc:sldMkLst>
          <pc:docMk/>
          <pc:sldMk cId="3697230522" sldId="665"/>
        </pc:sldMkLst>
      </pc:sldChg>
      <pc:sldChg chg="modSp new mod">
        <pc:chgData name="Eitan Blumin" userId="36fcb13c-3a5a-43c2-aa2e-520becbaeb9b" providerId="ADAL" clId="{F9AFFDBD-6012-4B55-96A6-07287ABD9918}" dt="2022-06-17T19:08:24.584" v="2802" actId="20577"/>
        <pc:sldMkLst>
          <pc:docMk/>
          <pc:sldMk cId="3153350264" sldId="666"/>
        </pc:sldMkLst>
      </pc:sldChg>
      <pc:sldChg chg="modSp new mod">
        <pc:chgData name="Eitan Blumin" userId="36fcb13c-3a5a-43c2-aa2e-520becbaeb9b" providerId="ADAL" clId="{F9AFFDBD-6012-4B55-96A6-07287ABD9918}" dt="2022-06-17T19:15:45.888" v="3014" actId="20577"/>
        <pc:sldMkLst>
          <pc:docMk/>
          <pc:sldMk cId="3472946363" sldId="667"/>
        </pc:sldMkLst>
      </pc:sldChg>
    </pc:docChg>
  </pc:docChgLst>
  <pc:docChgLst>
    <pc:chgData name="Eitan Blumin" userId="36fcb13c-3a5a-43c2-aa2e-520becbaeb9b" providerId="ADAL" clId="{56303C90-502C-4DCE-88EB-8F4E6F252651}"/>
    <pc:docChg chg="undo custSel addSld delSld modSld sldOrd modSection">
      <pc:chgData name="Eitan Blumin" userId="36fcb13c-3a5a-43c2-aa2e-520becbaeb9b" providerId="ADAL" clId="{56303C90-502C-4DCE-88EB-8F4E6F252651}" dt="2021-02-17T10:54:14.753" v="136" actId="20577"/>
      <pc:docMkLst>
        <pc:docMk/>
      </pc:docMkLst>
      <pc:sldChg chg="modSp mod">
        <pc:chgData name="Eitan Blumin" userId="36fcb13c-3a5a-43c2-aa2e-520becbaeb9b" providerId="ADAL" clId="{56303C90-502C-4DCE-88EB-8F4E6F252651}" dt="2021-02-17T10:42:41.345" v="15" actId="20577"/>
        <pc:sldMkLst>
          <pc:docMk/>
          <pc:sldMk cId="2795687182" sldId="285"/>
        </pc:sldMkLst>
      </pc:sldChg>
      <pc:sldChg chg="del">
        <pc:chgData name="Eitan Blumin" userId="36fcb13c-3a5a-43c2-aa2e-520becbaeb9b" providerId="ADAL" clId="{56303C90-502C-4DCE-88EB-8F4E6F252651}" dt="2021-02-17T10:44:32.730" v="96" actId="47"/>
        <pc:sldMkLst>
          <pc:docMk/>
          <pc:sldMk cId="2900123871" sldId="592"/>
        </pc:sldMkLst>
      </pc:sldChg>
      <pc:sldChg chg="modSp mod">
        <pc:chgData name="Eitan Blumin" userId="36fcb13c-3a5a-43c2-aa2e-520becbaeb9b" providerId="ADAL" clId="{56303C90-502C-4DCE-88EB-8F4E6F252651}" dt="2021-02-17T10:44:22.913" v="95" actId="20577"/>
        <pc:sldMkLst>
          <pc:docMk/>
          <pc:sldMk cId="6470102" sldId="593"/>
        </pc:sldMkLst>
      </pc:sldChg>
      <pc:sldChg chg="modSp add del mod">
        <pc:chgData name="Eitan Blumin" userId="36fcb13c-3a5a-43c2-aa2e-520becbaeb9b" providerId="ADAL" clId="{56303C90-502C-4DCE-88EB-8F4E6F252651}" dt="2021-02-17T10:50:44.241" v="106"/>
        <pc:sldMkLst>
          <pc:docMk/>
          <pc:sldMk cId="3934213870" sldId="594"/>
        </pc:sldMkLst>
      </pc:sldChg>
      <pc:sldChg chg="modSp mod">
        <pc:chgData name="Eitan Blumin" userId="36fcb13c-3a5a-43c2-aa2e-520becbaeb9b" providerId="ADAL" clId="{56303C90-502C-4DCE-88EB-8F4E6F252651}" dt="2021-02-17T10:50:58.619" v="109"/>
        <pc:sldMkLst>
          <pc:docMk/>
          <pc:sldMk cId="3288894588" sldId="595"/>
        </pc:sldMkLst>
      </pc:sldChg>
      <pc:sldChg chg="modSp add del mod">
        <pc:chgData name="Eitan Blumin" userId="36fcb13c-3a5a-43c2-aa2e-520becbaeb9b" providerId="ADAL" clId="{56303C90-502C-4DCE-88EB-8F4E6F252651}" dt="2021-02-17T10:50:47.888" v="107"/>
        <pc:sldMkLst>
          <pc:docMk/>
          <pc:sldMk cId="4176694568" sldId="596"/>
        </pc:sldMkLst>
      </pc:sldChg>
      <pc:sldChg chg="modSp mod ord">
        <pc:chgData name="Eitan Blumin" userId="36fcb13c-3a5a-43c2-aa2e-520becbaeb9b" providerId="ADAL" clId="{56303C90-502C-4DCE-88EB-8F4E6F252651}" dt="2021-02-17T10:52:50.610" v="116"/>
        <pc:sldMkLst>
          <pc:docMk/>
          <pc:sldMk cId="1687962202" sldId="597"/>
        </pc:sldMkLst>
      </pc:sldChg>
      <pc:sldChg chg="modSp mod">
        <pc:chgData name="Eitan Blumin" userId="36fcb13c-3a5a-43c2-aa2e-520becbaeb9b" providerId="ADAL" clId="{56303C90-502C-4DCE-88EB-8F4E6F252651}" dt="2021-02-17T10:51:06.711" v="110"/>
        <pc:sldMkLst>
          <pc:docMk/>
          <pc:sldMk cId="1453418543" sldId="598"/>
        </pc:sldMkLst>
      </pc:sldChg>
      <pc:sldChg chg="modSp mod modAnim">
        <pc:chgData name="Eitan Blumin" userId="36fcb13c-3a5a-43c2-aa2e-520becbaeb9b" providerId="ADAL" clId="{56303C90-502C-4DCE-88EB-8F4E6F252651}" dt="2021-02-17T10:54:14.753" v="136" actId="20577"/>
        <pc:sldMkLst>
          <pc:docMk/>
          <pc:sldMk cId="247923360" sldId="599"/>
        </pc:sldMkLst>
      </pc:sldChg>
      <pc:sldChg chg="ord">
        <pc:chgData name="Eitan Blumin" userId="36fcb13c-3a5a-43c2-aa2e-520becbaeb9b" providerId="ADAL" clId="{56303C90-502C-4DCE-88EB-8F4E6F252651}" dt="2021-02-17T10:52:52.275" v="118"/>
        <pc:sldMkLst>
          <pc:docMk/>
          <pc:sldMk cId="691310494" sldId="604"/>
        </pc:sldMkLst>
      </pc:sldChg>
      <pc:sldChg chg="del">
        <pc:chgData name="Eitan Blumin" userId="36fcb13c-3a5a-43c2-aa2e-520becbaeb9b" providerId="ADAL" clId="{56303C90-502C-4DCE-88EB-8F4E6F252651}" dt="2021-02-17T10:44:39.703" v="97" actId="47"/>
        <pc:sldMkLst>
          <pc:docMk/>
          <pc:sldMk cId="1271992756" sldId="628"/>
        </pc:sldMkLst>
      </pc:sldChg>
      <pc:sldChg chg="modSp mod modNotesTx">
        <pc:chgData name="Eitan Blumin" userId="36fcb13c-3a5a-43c2-aa2e-520becbaeb9b" providerId="ADAL" clId="{56303C90-502C-4DCE-88EB-8F4E6F252651}" dt="2021-02-17T10:43:10.400" v="85" actId="20577"/>
        <pc:sldMkLst>
          <pc:docMk/>
          <pc:sldMk cId="2781385387" sldId="648"/>
        </pc:sldMkLst>
      </pc:sldChg>
      <pc:sldChg chg="modSp add del mod">
        <pc:chgData name="Eitan Blumin" userId="36fcb13c-3a5a-43c2-aa2e-520becbaeb9b" providerId="ADAL" clId="{56303C90-502C-4DCE-88EB-8F4E6F252651}" dt="2021-02-17T10:50:39.890" v="105" actId="20577"/>
        <pc:sldMkLst>
          <pc:docMk/>
          <pc:sldMk cId="1684093072" sldId="651"/>
        </pc:sldMkLst>
      </pc:sldChg>
    </pc:docChg>
  </pc:docChgLst>
  <pc:docChgLst>
    <pc:chgData name="Eitan Blumin" userId="36fcb13c-3a5a-43c2-aa2e-520becbaeb9b" providerId="ADAL" clId="{03E2251C-DF96-4803-BC59-3C02B193F4F7}"/>
    <pc:docChg chg="undo custSel addSld delSld modSld modMainMaster">
      <pc:chgData name="Eitan Blumin" userId="36fcb13c-3a5a-43c2-aa2e-520becbaeb9b" providerId="ADAL" clId="{03E2251C-DF96-4803-BC59-3C02B193F4F7}" dt="2022-07-22T18:43:17.816" v="196" actId="14826"/>
      <pc:docMkLst>
        <pc:docMk/>
      </pc:docMkLst>
      <pc:sldChg chg="modSp mod">
        <pc:chgData name="Eitan Blumin" userId="36fcb13c-3a5a-43c2-aa2e-520becbaeb9b" providerId="ADAL" clId="{03E2251C-DF96-4803-BC59-3C02B193F4F7}" dt="2022-07-22T18:31:08.397" v="35" actId="20577"/>
        <pc:sldMkLst>
          <pc:docMk/>
          <pc:sldMk cId="2781385387" sldId="648"/>
        </pc:sldMkLst>
      </pc:sldChg>
      <pc:sldChg chg="modSp modAnim">
        <pc:chgData name="Eitan Blumin" userId="36fcb13c-3a5a-43c2-aa2e-520becbaeb9b" providerId="ADAL" clId="{03E2251C-DF96-4803-BC59-3C02B193F4F7}" dt="2022-07-22T18:40:50.507" v="177"/>
        <pc:sldMkLst>
          <pc:docMk/>
          <pc:sldMk cId="3920598797" sldId="650"/>
        </pc:sldMkLst>
      </pc:sldChg>
      <pc:sldChg chg="addSp modSp mod">
        <pc:chgData name="Eitan Blumin" userId="36fcb13c-3a5a-43c2-aa2e-520becbaeb9b" providerId="ADAL" clId="{03E2251C-DF96-4803-BC59-3C02B193F4F7}" dt="2022-07-22T18:42:59.977" v="195" actId="14826"/>
        <pc:sldMkLst>
          <pc:docMk/>
          <pc:sldMk cId="311373219" sldId="655"/>
        </pc:sldMkLst>
      </pc:sldChg>
      <pc:sldChg chg="addSp modSp mod">
        <pc:chgData name="Eitan Blumin" userId="36fcb13c-3a5a-43c2-aa2e-520becbaeb9b" providerId="ADAL" clId="{03E2251C-DF96-4803-BC59-3C02B193F4F7}" dt="2022-07-22T18:43:17.816" v="196" actId="14826"/>
        <pc:sldMkLst>
          <pc:docMk/>
          <pc:sldMk cId="2387028949" sldId="656"/>
        </pc:sldMkLst>
      </pc:sldChg>
      <pc:sldChg chg="modSp modAnim">
        <pc:chgData name="Eitan Blumin" userId="36fcb13c-3a5a-43c2-aa2e-520becbaeb9b" providerId="ADAL" clId="{03E2251C-DF96-4803-BC59-3C02B193F4F7}" dt="2022-07-22T18:31:36.115" v="57" actId="6549"/>
        <pc:sldMkLst>
          <pc:docMk/>
          <pc:sldMk cId="3920190555" sldId="657"/>
        </pc:sldMkLst>
      </pc:sldChg>
      <pc:sldChg chg="addSp delSp modSp mod">
        <pc:chgData name="Eitan Blumin" userId="36fcb13c-3a5a-43c2-aa2e-520becbaeb9b" providerId="ADAL" clId="{03E2251C-DF96-4803-BC59-3C02B193F4F7}" dt="2022-07-22T18:36:11.492" v="154" actId="1076"/>
        <pc:sldMkLst>
          <pc:docMk/>
          <pc:sldMk cId="3557932511" sldId="658"/>
        </pc:sldMkLst>
      </pc:sldChg>
      <pc:sldChg chg="del">
        <pc:chgData name="Eitan Blumin" userId="36fcb13c-3a5a-43c2-aa2e-520becbaeb9b" providerId="ADAL" clId="{03E2251C-DF96-4803-BC59-3C02B193F4F7}" dt="2022-07-22T18:31:53.622" v="58" actId="47"/>
        <pc:sldMkLst>
          <pc:docMk/>
          <pc:sldMk cId="1367941485" sldId="659"/>
        </pc:sldMkLst>
      </pc:sldChg>
      <pc:sldChg chg="addSp modSp mod">
        <pc:chgData name="Eitan Blumin" userId="36fcb13c-3a5a-43c2-aa2e-520becbaeb9b" providerId="ADAL" clId="{03E2251C-DF96-4803-BC59-3C02B193F4F7}" dt="2022-07-22T18:37:00.707" v="158" actId="27349"/>
        <pc:sldMkLst>
          <pc:docMk/>
          <pc:sldMk cId="1380371487" sldId="660"/>
        </pc:sldMkLst>
      </pc:sldChg>
      <pc:sldChg chg="addSp modSp mod modAnim">
        <pc:chgData name="Eitan Blumin" userId="36fcb13c-3a5a-43c2-aa2e-520becbaeb9b" providerId="ADAL" clId="{03E2251C-DF96-4803-BC59-3C02B193F4F7}" dt="2022-07-22T18:37:30.889" v="161" actId="27349"/>
        <pc:sldMkLst>
          <pc:docMk/>
          <pc:sldMk cId="433114536" sldId="661"/>
        </pc:sldMkLst>
      </pc:sldChg>
      <pc:sldChg chg="addSp modSp mod modAnim">
        <pc:chgData name="Eitan Blumin" userId="36fcb13c-3a5a-43c2-aa2e-520becbaeb9b" providerId="ADAL" clId="{03E2251C-DF96-4803-BC59-3C02B193F4F7}" dt="2022-07-22T18:34:46.861" v="138" actId="1076"/>
        <pc:sldMkLst>
          <pc:docMk/>
          <pc:sldMk cId="722161883" sldId="662"/>
        </pc:sldMkLst>
      </pc:sldChg>
      <pc:sldChg chg="addSp delSp modSp del">
        <pc:chgData name="Eitan Blumin" userId="36fcb13c-3a5a-43c2-aa2e-520becbaeb9b" providerId="ADAL" clId="{03E2251C-DF96-4803-BC59-3C02B193F4F7}" dt="2022-07-22T18:39:19.095" v="168" actId="47"/>
        <pc:sldMkLst>
          <pc:docMk/>
          <pc:sldMk cId="3380817881" sldId="663"/>
        </pc:sldMkLst>
      </pc:sldChg>
      <pc:sldChg chg="modSp mod">
        <pc:chgData name="Eitan Blumin" userId="36fcb13c-3a5a-43c2-aa2e-520becbaeb9b" providerId="ADAL" clId="{03E2251C-DF96-4803-BC59-3C02B193F4F7}" dt="2022-07-22T18:39:50.400" v="170" actId="20577"/>
        <pc:sldMkLst>
          <pc:docMk/>
          <pc:sldMk cId="356881996" sldId="664"/>
        </pc:sldMkLst>
      </pc:sldChg>
      <pc:sldChg chg="modSp mod modAnim">
        <pc:chgData name="Eitan Blumin" userId="36fcb13c-3a5a-43c2-aa2e-520becbaeb9b" providerId="ADAL" clId="{03E2251C-DF96-4803-BC59-3C02B193F4F7}" dt="2022-07-22T18:31:25.490" v="56" actId="14100"/>
        <pc:sldMkLst>
          <pc:docMk/>
          <pc:sldMk cId="2688466035" sldId="669"/>
        </pc:sldMkLst>
      </pc:sldChg>
      <pc:sldChg chg="modSp add mod modClrScheme chgLayout">
        <pc:chgData name="Eitan Blumin" userId="36fcb13c-3a5a-43c2-aa2e-520becbaeb9b" providerId="ADAL" clId="{03E2251C-DF96-4803-BC59-3C02B193F4F7}" dt="2022-07-22T18:39:03.967" v="167" actId="207"/>
        <pc:sldMkLst>
          <pc:docMk/>
          <pc:sldMk cId="4150065332" sldId="673"/>
        </pc:sldMkLst>
      </pc:sldChg>
      <pc:sldMasterChg chg="delSp mod">
        <pc:chgData name="Eitan Blumin" userId="36fcb13c-3a5a-43c2-aa2e-520becbaeb9b" providerId="ADAL" clId="{03E2251C-DF96-4803-BC59-3C02B193F4F7}" dt="2022-07-22T18:36:34.548" v="155" actId="478"/>
        <pc:sldMasterMkLst>
          <pc:docMk/>
          <pc:sldMasterMk cId="4065379441" sldId="2147483648"/>
        </pc:sldMasterMkLst>
      </pc:sldMasterChg>
    </pc:docChg>
  </pc:docChgLst>
  <pc:docChgLst>
    <pc:chgData name="Eitan Blumin" userId="36fcb13c-3a5a-43c2-aa2e-520becbaeb9b" providerId="ADAL" clId="{D27AEE18-E01C-47FC-82BA-D3CD0F800784}"/>
    <pc:docChg chg="modSld">
      <pc:chgData name="Eitan Blumin" userId="36fcb13c-3a5a-43c2-aa2e-520becbaeb9b" providerId="ADAL" clId="{D27AEE18-E01C-47FC-82BA-D3CD0F800784}" dt="2022-11-18T07:58:06.344" v="4" actId="6549"/>
      <pc:docMkLst>
        <pc:docMk/>
      </pc:docMkLst>
      <pc:sldChg chg="modSp">
        <pc:chgData name="Eitan Blumin" userId="36fcb13c-3a5a-43c2-aa2e-520becbaeb9b" providerId="ADAL" clId="{D27AEE18-E01C-47FC-82BA-D3CD0F800784}" dt="2022-11-18T07:58:06.344" v="4" actId="6549"/>
        <pc:sldMkLst>
          <pc:docMk/>
          <pc:sldMk cId="3920598797" sldId="650"/>
        </pc:sldMkLst>
      </pc:sldChg>
    </pc:docChg>
  </pc:docChgLst>
  <pc:docChgLst>
    <pc:chgData name="Eitan Blumin" userId="36fcb13c-3a5a-43c2-aa2e-520becbaeb9b" providerId="ADAL" clId="{D9B33813-2EF4-4C8B-A3A4-C510B127EC48}"/>
    <pc:docChg chg="delSld modSld sldOrd delSection modSection">
      <pc:chgData name="Eitan Blumin" userId="36fcb13c-3a5a-43c2-aa2e-520becbaeb9b" providerId="ADAL" clId="{D9B33813-2EF4-4C8B-A3A4-C510B127EC48}" dt="2022-04-03T08:42:21.666" v="3"/>
      <pc:docMkLst>
        <pc:docMk/>
      </pc:docMkLst>
      <pc:sldChg chg="del">
        <pc:chgData name="Eitan Blumin" userId="36fcb13c-3a5a-43c2-aa2e-520becbaeb9b" providerId="ADAL" clId="{D9B33813-2EF4-4C8B-A3A4-C510B127EC48}" dt="2022-04-03T06:54:52.318" v="0" actId="47"/>
        <pc:sldMkLst>
          <pc:docMk/>
          <pc:sldMk cId="3194290255" sldId="627"/>
        </pc:sldMkLst>
      </pc:sldChg>
      <pc:sldChg chg="del">
        <pc:chgData name="Eitan Blumin" userId="36fcb13c-3a5a-43c2-aa2e-520becbaeb9b" providerId="ADAL" clId="{D9B33813-2EF4-4C8B-A3A4-C510B127EC48}" dt="2022-04-03T06:54:52.318" v="0" actId="47"/>
        <pc:sldMkLst>
          <pc:docMk/>
          <pc:sldMk cId="1342803361" sldId="632"/>
        </pc:sldMkLst>
      </pc:sldChg>
      <pc:sldChg chg="ord">
        <pc:chgData name="Eitan Blumin" userId="36fcb13c-3a5a-43c2-aa2e-520becbaeb9b" providerId="ADAL" clId="{D9B33813-2EF4-4C8B-A3A4-C510B127EC48}" dt="2022-04-03T08:42:21.666" v="3"/>
        <pc:sldMkLst>
          <pc:docMk/>
          <pc:sldMk cId="3969120618" sldId="652"/>
        </pc:sldMkLst>
      </pc:sldChg>
    </pc:docChg>
  </pc:docChgLst>
  <pc:docChgLst>
    <pc:chgData name="Eitan Blumin" userId="36fcb13c-3a5a-43c2-aa2e-520becbaeb9b" providerId="ADAL" clId="{F92C9212-47E2-43A6-B5F1-40AC7DFC965A}"/>
    <pc:docChg chg="modSld">
      <pc:chgData name="Eitan Blumin" userId="36fcb13c-3a5a-43c2-aa2e-520becbaeb9b" providerId="ADAL" clId="{F92C9212-47E2-43A6-B5F1-40AC7DFC965A}" dt="2022-09-22T11:08:40.889" v="52" actId="1076"/>
      <pc:docMkLst>
        <pc:docMk/>
      </pc:docMkLst>
      <pc:sldChg chg="modSp mod">
        <pc:chgData name="Eitan Blumin" userId="36fcb13c-3a5a-43c2-aa2e-520becbaeb9b" providerId="ADAL" clId="{F92C9212-47E2-43A6-B5F1-40AC7DFC965A}" dt="2022-09-22T11:06:45.763" v="29" actId="14100"/>
        <pc:sldMkLst>
          <pc:docMk/>
          <pc:sldMk cId="2781385387" sldId="648"/>
        </pc:sldMkLst>
      </pc:sldChg>
      <pc:sldChg chg="addSp delSp modSp mod">
        <pc:chgData name="Eitan Blumin" userId="36fcb13c-3a5a-43c2-aa2e-520becbaeb9b" providerId="ADAL" clId="{F92C9212-47E2-43A6-B5F1-40AC7DFC965A}" dt="2022-09-22T11:06:08.026" v="14" actId="1076"/>
        <pc:sldMkLst>
          <pc:docMk/>
          <pc:sldMk cId="311373219" sldId="655"/>
        </pc:sldMkLst>
      </pc:sldChg>
      <pc:sldChg chg="modSp mod">
        <pc:chgData name="Eitan Blumin" userId="36fcb13c-3a5a-43c2-aa2e-520becbaeb9b" providerId="ADAL" clId="{F92C9212-47E2-43A6-B5F1-40AC7DFC965A}" dt="2022-09-22T11:08:40.889" v="52" actId="1076"/>
        <pc:sldMkLst>
          <pc:docMk/>
          <pc:sldMk cId="3472946363" sldId="667"/>
        </pc:sldMkLst>
      </pc:sldChg>
      <pc:sldChg chg="modSp">
        <pc:chgData name="Eitan Blumin" userId="36fcb13c-3a5a-43c2-aa2e-520becbaeb9b" providerId="ADAL" clId="{F92C9212-47E2-43A6-B5F1-40AC7DFC965A}" dt="2022-09-22T11:08:01.431" v="47" actId="6549"/>
        <pc:sldMkLst>
          <pc:docMk/>
          <pc:sldMk cId="3785311388" sldId="671"/>
        </pc:sldMkLst>
      </pc:sldChg>
    </pc:docChg>
  </pc:docChgLst>
  <pc:docChgLst>
    <pc:chgData name="Eitan Blumin" userId="36fcb13c-3a5a-43c2-aa2e-520becbaeb9b" providerId="ADAL" clId="{C40109F4-4C1C-4CD1-B45E-CA91BD0203BC}"/>
    <pc:docChg chg="undo custSel modSld">
      <pc:chgData name="Eitan Blumin" userId="36fcb13c-3a5a-43c2-aa2e-520becbaeb9b" providerId="ADAL" clId="{C40109F4-4C1C-4CD1-B45E-CA91BD0203BC}" dt="2022-01-03T11:53:08.328" v="1" actId="478"/>
      <pc:docMkLst>
        <pc:docMk/>
      </pc:docMkLst>
      <pc:sldChg chg="addSp delSp mod">
        <pc:chgData name="Eitan Blumin" userId="36fcb13c-3a5a-43c2-aa2e-520becbaeb9b" providerId="ADAL" clId="{C40109F4-4C1C-4CD1-B45E-CA91BD0203BC}" dt="2022-01-03T11:53:08.328" v="1" actId="478"/>
        <pc:sldMkLst>
          <pc:docMk/>
          <pc:sldMk cId="2795687182" sldId="285"/>
        </pc:sldMkLst>
      </pc:sldChg>
    </pc:docChg>
  </pc:docChgLst>
  <pc:docChgLst>
    <pc:chgData name="Eitan Blumin" userId="36fcb13c-3a5a-43c2-aa2e-520becbaeb9b" providerId="ADAL" clId="{963E3806-408E-4B34-9E61-4FFB0062BFFD}"/>
    <pc:docChg chg="undo custSel addSld delSld modSld">
      <pc:chgData name="Eitan Blumin" userId="36fcb13c-3a5a-43c2-aa2e-520becbaeb9b" providerId="ADAL" clId="{963E3806-408E-4B34-9E61-4FFB0062BFFD}" dt="2024-10-21T09:02:55.614" v="486" actId="20577"/>
      <pc:docMkLst>
        <pc:docMk/>
      </pc:docMkLst>
      <pc:sldChg chg="modSp mod modAnim modNotesTx">
        <pc:chgData name="Eitan Blumin" userId="36fcb13c-3a5a-43c2-aa2e-520becbaeb9b" providerId="ADAL" clId="{963E3806-408E-4B34-9E61-4FFB0062BFFD}" dt="2024-10-21T08:53:25.499" v="371"/>
        <pc:sldMkLst>
          <pc:docMk/>
          <pc:sldMk cId="3920598797" sldId="650"/>
        </pc:sldMkLst>
      </pc:sldChg>
      <pc:sldChg chg="del">
        <pc:chgData name="Eitan Blumin" userId="36fcb13c-3a5a-43c2-aa2e-520becbaeb9b" providerId="ADAL" clId="{963E3806-408E-4B34-9E61-4FFB0062BFFD}" dt="2024-10-13T13:35:14.602" v="1" actId="47"/>
        <pc:sldMkLst>
          <pc:docMk/>
          <pc:sldMk cId="311373219" sldId="655"/>
        </pc:sldMkLst>
      </pc:sldChg>
      <pc:sldChg chg="del">
        <pc:chgData name="Eitan Blumin" userId="36fcb13c-3a5a-43c2-aa2e-520becbaeb9b" providerId="ADAL" clId="{963E3806-408E-4B34-9E61-4FFB0062BFFD}" dt="2024-10-13T13:45:16.153" v="134" actId="47"/>
        <pc:sldMkLst>
          <pc:docMk/>
          <pc:sldMk cId="2387028949" sldId="656"/>
        </pc:sldMkLst>
      </pc:sldChg>
      <pc:sldChg chg="modSp mod modAnim">
        <pc:chgData name="Eitan Blumin" userId="36fcb13c-3a5a-43c2-aa2e-520becbaeb9b" providerId="ADAL" clId="{963E3806-408E-4B34-9E61-4FFB0062BFFD}" dt="2024-10-21T08:38:41.302" v="214" actId="20577"/>
        <pc:sldMkLst>
          <pc:docMk/>
          <pc:sldMk cId="3920190555" sldId="657"/>
        </pc:sldMkLst>
      </pc:sldChg>
      <pc:sldChg chg="modSp">
        <pc:chgData name="Eitan Blumin" userId="36fcb13c-3a5a-43c2-aa2e-520becbaeb9b" providerId="ADAL" clId="{963E3806-408E-4B34-9E61-4FFB0062BFFD}" dt="2024-10-21T08:41:37.895" v="260" actId="20577"/>
        <pc:sldMkLst>
          <pc:docMk/>
          <pc:sldMk cId="3557932511" sldId="658"/>
        </pc:sldMkLst>
      </pc:sldChg>
      <pc:sldChg chg="modSp mod modAnim">
        <pc:chgData name="Eitan Blumin" userId="36fcb13c-3a5a-43c2-aa2e-520becbaeb9b" providerId="ADAL" clId="{963E3806-408E-4B34-9E61-4FFB0062BFFD}" dt="2024-10-21T08:42:28.157" v="288" actId="6549"/>
        <pc:sldMkLst>
          <pc:docMk/>
          <pc:sldMk cId="1380371487" sldId="660"/>
        </pc:sldMkLst>
      </pc:sldChg>
      <pc:sldChg chg="modSp">
        <pc:chgData name="Eitan Blumin" userId="36fcb13c-3a5a-43c2-aa2e-520becbaeb9b" providerId="ADAL" clId="{963E3806-408E-4B34-9E61-4FFB0062BFFD}" dt="2024-10-13T13:37:01.708" v="12" actId="20577"/>
        <pc:sldMkLst>
          <pc:docMk/>
          <pc:sldMk cId="433114536" sldId="661"/>
        </pc:sldMkLst>
      </pc:sldChg>
      <pc:sldChg chg="modSp mod modNotesTx">
        <pc:chgData name="Eitan Blumin" userId="36fcb13c-3a5a-43c2-aa2e-520becbaeb9b" providerId="ADAL" clId="{963E3806-408E-4B34-9E61-4FFB0062BFFD}" dt="2024-10-21T08:43:47.187" v="298" actId="20577"/>
        <pc:sldMkLst>
          <pc:docMk/>
          <pc:sldMk cId="722161883" sldId="662"/>
        </pc:sldMkLst>
      </pc:sldChg>
      <pc:sldChg chg="modSp mod">
        <pc:chgData name="Eitan Blumin" userId="36fcb13c-3a5a-43c2-aa2e-520becbaeb9b" providerId="ADAL" clId="{963E3806-408E-4B34-9E61-4FFB0062BFFD}" dt="2024-10-13T13:40:24.562" v="101" actId="14100"/>
        <pc:sldMkLst>
          <pc:docMk/>
          <pc:sldMk cId="356881996" sldId="664"/>
        </pc:sldMkLst>
      </pc:sldChg>
      <pc:sldChg chg="modSp modAnim modNotesTx">
        <pc:chgData name="Eitan Blumin" userId="36fcb13c-3a5a-43c2-aa2e-520becbaeb9b" providerId="ADAL" clId="{963E3806-408E-4B34-9E61-4FFB0062BFFD}" dt="2024-10-13T13:42:17.766" v="119" actId="20577"/>
        <pc:sldMkLst>
          <pc:docMk/>
          <pc:sldMk cId="3697230522" sldId="665"/>
        </pc:sldMkLst>
      </pc:sldChg>
      <pc:sldChg chg="modSp modNotesTx">
        <pc:chgData name="Eitan Blumin" userId="36fcb13c-3a5a-43c2-aa2e-520becbaeb9b" providerId="ADAL" clId="{963E3806-408E-4B34-9E61-4FFB0062BFFD}" dt="2024-10-13T13:43:11.437" v="126"/>
        <pc:sldMkLst>
          <pc:docMk/>
          <pc:sldMk cId="3472946363" sldId="667"/>
        </pc:sldMkLst>
      </pc:sldChg>
      <pc:sldChg chg="modSp modNotesTx">
        <pc:chgData name="Eitan Blumin" userId="36fcb13c-3a5a-43c2-aa2e-520becbaeb9b" providerId="ADAL" clId="{963E3806-408E-4B34-9E61-4FFB0062BFFD}" dt="2024-10-21T09:02:55.614" v="486" actId="20577"/>
        <pc:sldMkLst>
          <pc:docMk/>
          <pc:sldMk cId="2296236639" sldId="668"/>
        </pc:sldMkLst>
      </pc:sldChg>
      <pc:sldChg chg="addSp modSp mod modAnim">
        <pc:chgData name="Eitan Blumin" userId="36fcb13c-3a5a-43c2-aa2e-520becbaeb9b" providerId="ADAL" clId="{963E3806-408E-4B34-9E61-4FFB0062BFFD}" dt="2024-10-21T08:47:18.504" v="328"/>
        <pc:sldMkLst>
          <pc:docMk/>
          <pc:sldMk cId="4150065332" sldId="673"/>
        </pc:sldMkLst>
      </pc:sldChg>
      <pc:sldChg chg="add">
        <pc:chgData name="Eitan Blumin" userId="36fcb13c-3a5a-43c2-aa2e-520becbaeb9b" providerId="ADAL" clId="{963E3806-408E-4B34-9E61-4FFB0062BFFD}" dt="2024-10-13T13:35:12.840" v="0"/>
        <pc:sldMkLst>
          <pc:docMk/>
          <pc:sldMk cId="373223159" sldId="674"/>
        </pc:sldMkLst>
      </pc:sldChg>
      <pc:sldChg chg="add">
        <pc:chgData name="Eitan Blumin" userId="36fcb13c-3a5a-43c2-aa2e-520becbaeb9b" providerId="ADAL" clId="{963E3806-408E-4B34-9E61-4FFB0062BFFD}" dt="2024-10-13T13:45:12.584" v="133"/>
        <pc:sldMkLst>
          <pc:docMk/>
          <pc:sldMk cId="2469743493" sldId="675"/>
        </pc:sldMkLst>
      </pc:sldChg>
    </pc:docChg>
  </pc:docChgLst>
  <pc:docChgLst>
    <pc:chgData name="Eitan Blumin" userId="36fcb13c-3a5a-43c2-aa2e-520becbaeb9b" providerId="ADAL" clId="{3A85AE20-4E37-466F-A6DD-2BFA07795D33}"/>
    <pc:docChg chg="modSld">
      <pc:chgData name="Eitan Blumin" userId="36fcb13c-3a5a-43c2-aa2e-520becbaeb9b" providerId="ADAL" clId="{3A85AE20-4E37-466F-A6DD-2BFA07795D33}" dt="2020-02-06T11:22:47.037" v="49" actId="20577"/>
      <pc:docMkLst>
        <pc:docMk/>
      </pc:docMkLst>
      <pc:sldChg chg="modSp">
        <pc:chgData name="Eitan Blumin" userId="36fcb13c-3a5a-43c2-aa2e-520becbaeb9b" providerId="ADAL" clId="{3A85AE20-4E37-466F-A6DD-2BFA07795D33}" dt="2020-02-06T11:19:55.965" v="47" actId="1035"/>
        <pc:sldMkLst>
          <pc:docMk/>
          <pc:sldMk cId="1614481315" sldId="616"/>
        </pc:sldMkLst>
      </pc:sldChg>
      <pc:sldChg chg="modNotesTx">
        <pc:chgData name="Eitan Blumin" userId="36fcb13c-3a5a-43c2-aa2e-520becbaeb9b" providerId="ADAL" clId="{3A85AE20-4E37-466F-A6DD-2BFA07795D33}" dt="2020-02-06T11:22:47.037" v="49" actId="20577"/>
        <pc:sldMkLst>
          <pc:docMk/>
          <pc:sldMk cId="2835169017" sldId="617"/>
        </pc:sldMkLst>
      </pc:sldChg>
      <pc:sldChg chg="modSp">
        <pc:chgData name="Eitan Blumin" userId="36fcb13c-3a5a-43c2-aa2e-520becbaeb9b" providerId="ADAL" clId="{3A85AE20-4E37-466F-A6DD-2BFA07795D33}" dt="2020-02-06T11:19:12.380" v="30" actId="20577"/>
        <pc:sldMkLst>
          <pc:docMk/>
          <pc:sldMk cId="249957633" sldId="618"/>
        </pc:sldMkLst>
      </pc:sldChg>
    </pc:docChg>
  </pc:docChgLst>
  <pc:docChgLst>
    <pc:chgData name="Eitan Blumin" userId="36fcb13c-3a5a-43c2-aa2e-520becbaeb9b" providerId="ADAL" clId="{2DB62960-A50D-4E4C-9040-E2721990518D}"/>
    <pc:docChg chg="custSel delSld modSld">
      <pc:chgData name="Eitan Blumin" userId="36fcb13c-3a5a-43c2-aa2e-520becbaeb9b" providerId="ADAL" clId="{2DB62960-A50D-4E4C-9040-E2721990518D}" dt="2023-04-14T18:52:27.018" v="91" actId="1036"/>
      <pc:docMkLst>
        <pc:docMk/>
      </pc:docMkLst>
      <pc:sldChg chg="modSp mod">
        <pc:chgData name="Eitan Blumin" userId="36fcb13c-3a5a-43c2-aa2e-520becbaeb9b" providerId="ADAL" clId="{2DB62960-A50D-4E4C-9040-E2721990518D}" dt="2023-04-14T18:40:41.118" v="1" actId="1076"/>
        <pc:sldMkLst>
          <pc:docMk/>
          <pc:sldMk cId="2795687182" sldId="285"/>
        </pc:sldMkLst>
      </pc:sldChg>
      <pc:sldChg chg="modSp mod">
        <pc:chgData name="Eitan Blumin" userId="36fcb13c-3a5a-43c2-aa2e-520becbaeb9b" providerId="ADAL" clId="{2DB62960-A50D-4E4C-9040-E2721990518D}" dt="2023-04-14T18:43:51.218" v="5" actId="368"/>
        <pc:sldMkLst>
          <pc:docMk/>
          <pc:sldMk cId="3920190555" sldId="657"/>
        </pc:sldMkLst>
      </pc:sldChg>
      <pc:sldChg chg="delSp mod">
        <pc:chgData name="Eitan Blumin" userId="36fcb13c-3a5a-43c2-aa2e-520becbaeb9b" providerId="ADAL" clId="{2DB62960-A50D-4E4C-9040-E2721990518D}" dt="2023-04-14T18:43:30.649" v="3" actId="478"/>
        <pc:sldMkLst>
          <pc:docMk/>
          <pc:sldMk cId="3557932511" sldId="658"/>
        </pc:sldMkLst>
      </pc:sldChg>
      <pc:sldChg chg="addSp delSp modSp mod modAnim">
        <pc:chgData name="Eitan Blumin" userId="36fcb13c-3a5a-43c2-aa2e-520becbaeb9b" providerId="ADAL" clId="{2DB62960-A50D-4E4C-9040-E2721990518D}" dt="2023-04-14T18:52:27.018" v="91" actId="1036"/>
        <pc:sldMkLst>
          <pc:docMk/>
          <pc:sldMk cId="1380371487" sldId="660"/>
        </pc:sldMkLst>
      </pc:sldChg>
      <pc:sldChg chg="modSp">
        <pc:chgData name="Eitan Blumin" userId="36fcb13c-3a5a-43c2-aa2e-520becbaeb9b" providerId="ADAL" clId="{2DB62960-A50D-4E4C-9040-E2721990518D}" dt="2023-04-14T18:46:51.605" v="35" actId="13926"/>
        <pc:sldMkLst>
          <pc:docMk/>
          <pc:sldMk cId="433114536" sldId="661"/>
        </pc:sldMkLst>
      </pc:sldChg>
      <pc:sldChg chg="modSp mod">
        <pc:chgData name="Eitan Blumin" userId="36fcb13c-3a5a-43c2-aa2e-520becbaeb9b" providerId="ADAL" clId="{2DB62960-A50D-4E4C-9040-E2721990518D}" dt="2023-04-14T18:52:11.150" v="72" actId="1035"/>
        <pc:sldMkLst>
          <pc:docMk/>
          <pc:sldMk cId="722161883" sldId="662"/>
        </pc:sldMkLst>
      </pc:sldChg>
      <pc:sldChg chg="modSp mod">
        <pc:chgData name="Eitan Blumin" userId="36fcb13c-3a5a-43c2-aa2e-520becbaeb9b" providerId="ADAL" clId="{2DB62960-A50D-4E4C-9040-E2721990518D}" dt="2023-04-14T18:49:22.894" v="56" actId="1035"/>
        <pc:sldMkLst>
          <pc:docMk/>
          <pc:sldMk cId="3697230522" sldId="665"/>
        </pc:sldMkLst>
      </pc:sldChg>
      <pc:sldChg chg="del">
        <pc:chgData name="Eitan Blumin" userId="36fcb13c-3a5a-43c2-aa2e-520becbaeb9b" providerId="ADAL" clId="{2DB62960-A50D-4E4C-9040-E2721990518D}" dt="2023-04-14T18:43:27.786" v="2" actId="47"/>
        <pc:sldMkLst>
          <pc:docMk/>
          <pc:sldMk cId="3035226958" sldId="672"/>
        </pc:sldMkLst>
      </pc:sldChg>
    </pc:docChg>
  </pc:docChgLst>
  <pc:docChgLst>
    <pc:chgData name="Eitan Blumin" userId="36fcb13c-3a5a-43c2-aa2e-520becbaeb9b" providerId="ADAL" clId="{8741D809-D0D6-47BB-B63A-D50718BC29DA}"/>
    <pc:docChg chg="undo redo custSel modSld">
      <pc:chgData name="Eitan Blumin" userId="36fcb13c-3a5a-43c2-aa2e-520becbaeb9b" providerId="ADAL" clId="{8741D809-D0D6-47BB-B63A-D50718BC29DA}" dt="2023-05-12T11:22:52.813" v="682"/>
      <pc:docMkLst>
        <pc:docMk/>
      </pc:docMkLst>
      <pc:sldChg chg="modSp mod">
        <pc:chgData name="Eitan Blumin" userId="36fcb13c-3a5a-43c2-aa2e-520becbaeb9b" providerId="ADAL" clId="{8741D809-D0D6-47BB-B63A-D50718BC29DA}" dt="2023-05-12T09:41:54.980" v="475" actId="20577"/>
        <pc:sldMkLst>
          <pc:docMk/>
          <pc:sldMk cId="3223013465" sldId="359"/>
        </pc:sldMkLst>
      </pc:sldChg>
      <pc:sldChg chg="modSp modAnim">
        <pc:chgData name="Eitan Blumin" userId="36fcb13c-3a5a-43c2-aa2e-520becbaeb9b" providerId="ADAL" clId="{8741D809-D0D6-47BB-B63A-D50718BC29DA}" dt="2023-05-12T07:21:39.146" v="310"/>
        <pc:sldMkLst>
          <pc:docMk/>
          <pc:sldMk cId="3920598797" sldId="650"/>
        </pc:sldMkLst>
      </pc:sldChg>
      <pc:sldChg chg="modSp mod modAnim">
        <pc:chgData name="Eitan Blumin" userId="36fcb13c-3a5a-43c2-aa2e-520becbaeb9b" providerId="ADAL" clId="{8741D809-D0D6-47BB-B63A-D50718BC29DA}" dt="2023-05-12T09:46:21.525" v="511" actId="20577"/>
        <pc:sldMkLst>
          <pc:docMk/>
          <pc:sldMk cId="3920190555" sldId="657"/>
        </pc:sldMkLst>
      </pc:sldChg>
      <pc:sldChg chg="addSp modSp mod modAnim">
        <pc:chgData name="Eitan Blumin" userId="36fcb13c-3a5a-43c2-aa2e-520becbaeb9b" providerId="ADAL" clId="{8741D809-D0D6-47BB-B63A-D50718BC29DA}" dt="2023-05-12T08:26:24.280" v="455" actId="1076"/>
        <pc:sldMkLst>
          <pc:docMk/>
          <pc:sldMk cId="3557932511" sldId="658"/>
        </pc:sldMkLst>
      </pc:sldChg>
      <pc:sldChg chg="addSp modSp modAnim">
        <pc:chgData name="Eitan Blumin" userId="36fcb13c-3a5a-43c2-aa2e-520becbaeb9b" providerId="ADAL" clId="{8741D809-D0D6-47BB-B63A-D50718BC29DA}" dt="2023-05-12T08:04:00.609" v="404" actId="6549"/>
        <pc:sldMkLst>
          <pc:docMk/>
          <pc:sldMk cId="1380371487" sldId="660"/>
        </pc:sldMkLst>
      </pc:sldChg>
      <pc:sldChg chg="modSp mod modAnim">
        <pc:chgData name="Eitan Blumin" userId="36fcb13c-3a5a-43c2-aa2e-520becbaeb9b" providerId="ADAL" clId="{8741D809-D0D6-47BB-B63A-D50718BC29DA}" dt="2023-05-12T08:03:16.568" v="372" actId="14100"/>
        <pc:sldMkLst>
          <pc:docMk/>
          <pc:sldMk cId="433114536" sldId="661"/>
        </pc:sldMkLst>
      </pc:sldChg>
      <pc:sldChg chg="addSp modSp mod modAnim">
        <pc:chgData name="Eitan Blumin" userId="36fcb13c-3a5a-43c2-aa2e-520becbaeb9b" providerId="ADAL" clId="{8741D809-D0D6-47BB-B63A-D50718BC29DA}" dt="2023-05-12T08:29:02.414" v="473"/>
        <pc:sldMkLst>
          <pc:docMk/>
          <pc:sldMk cId="356881996" sldId="664"/>
        </pc:sldMkLst>
      </pc:sldChg>
      <pc:sldChg chg="addSp modSp mod modAnim">
        <pc:chgData name="Eitan Blumin" userId="36fcb13c-3a5a-43c2-aa2e-520becbaeb9b" providerId="ADAL" clId="{8741D809-D0D6-47BB-B63A-D50718BC29DA}" dt="2023-05-12T11:22:52.813" v="682"/>
        <pc:sldMkLst>
          <pc:docMk/>
          <pc:sldMk cId="3697230522" sldId="665"/>
        </pc:sldMkLst>
      </pc:sldChg>
      <pc:sldChg chg="addSp modSp mod modAnim">
        <pc:chgData name="Eitan Blumin" userId="36fcb13c-3a5a-43c2-aa2e-520becbaeb9b" providerId="ADAL" clId="{8741D809-D0D6-47BB-B63A-D50718BC29DA}" dt="2023-05-12T07:24:43.639" v="329" actId="1440"/>
        <pc:sldMkLst>
          <pc:docMk/>
          <pc:sldMk cId="3472946363" sldId="667"/>
        </pc:sldMkLst>
      </pc:sldChg>
      <pc:sldChg chg="modSp mod">
        <pc:chgData name="Eitan Blumin" userId="36fcb13c-3a5a-43c2-aa2e-520becbaeb9b" providerId="ADAL" clId="{8741D809-D0D6-47BB-B63A-D50718BC29DA}" dt="2023-05-12T07:13:46.035" v="213" actId="33986"/>
        <pc:sldMkLst>
          <pc:docMk/>
          <pc:sldMk cId="2296236639" sldId="668"/>
        </pc:sldMkLst>
      </pc:sldChg>
      <pc:sldChg chg="modSp mod modAnim">
        <pc:chgData name="Eitan Blumin" userId="36fcb13c-3a5a-43c2-aa2e-520becbaeb9b" providerId="ADAL" clId="{8741D809-D0D6-47BB-B63A-D50718BC29DA}" dt="2023-05-12T11:11:35.006" v="541" actId="20577"/>
        <pc:sldMkLst>
          <pc:docMk/>
          <pc:sldMk cId="2688466035" sldId="669"/>
        </pc:sldMkLst>
      </pc:sldChg>
      <pc:sldChg chg="modSp modAnim">
        <pc:chgData name="Eitan Blumin" userId="36fcb13c-3a5a-43c2-aa2e-520becbaeb9b" providerId="ADAL" clId="{8741D809-D0D6-47BB-B63A-D50718BC29DA}" dt="2023-05-12T07:16:23.103" v="240" actId="5793"/>
        <pc:sldMkLst>
          <pc:docMk/>
          <pc:sldMk cId="3785311388" sldId="671"/>
        </pc:sldMkLst>
      </pc:sldChg>
      <pc:sldChg chg="modSp mod modAnim">
        <pc:chgData name="Eitan Blumin" userId="36fcb13c-3a5a-43c2-aa2e-520becbaeb9b" providerId="ADAL" clId="{8741D809-D0D6-47BB-B63A-D50718BC29DA}" dt="2023-05-12T08:02:10.434" v="332"/>
        <pc:sldMkLst>
          <pc:docMk/>
          <pc:sldMk cId="4150065332" sldId="673"/>
        </pc:sldMkLst>
      </pc:sldChg>
    </pc:docChg>
  </pc:docChgLst>
  <pc:docChgLst>
    <pc:chgData name="Eitan Blumin" userId="36fcb13c-3a5a-43c2-aa2e-520becbaeb9b" providerId="ADAL" clId="{C215EAB2-1034-4175-B916-8D4EE375C756}"/>
    <pc:docChg chg="modSld">
      <pc:chgData name="Eitan Blumin" userId="36fcb13c-3a5a-43c2-aa2e-520becbaeb9b" providerId="ADAL" clId="{C215EAB2-1034-4175-B916-8D4EE375C756}" dt="2025-05-11T10:01:19.423" v="1"/>
      <pc:docMkLst>
        <pc:docMk/>
      </pc:docMkLst>
      <pc:sldChg chg="modSp mod">
        <pc:chgData name="Eitan Blumin" userId="36fcb13c-3a5a-43c2-aa2e-520becbaeb9b" providerId="ADAL" clId="{C215EAB2-1034-4175-B916-8D4EE375C756}" dt="2025-05-11T10:01:15.704" v="0"/>
        <pc:sldMkLst>
          <pc:docMk/>
          <pc:sldMk cId="373223159" sldId="674"/>
        </pc:sldMkLst>
        <pc:spChg chg="mod">
          <ac:chgData name="Eitan Blumin" userId="36fcb13c-3a5a-43c2-aa2e-520becbaeb9b" providerId="ADAL" clId="{C215EAB2-1034-4175-B916-8D4EE375C756}" dt="2025-05-11T10:01:15.704" v="0"/>
          <ac:spMkLst>
            <pc:docMk/>
            <pc:sldMk cId="373223159" sldId="674"/>
            <ac:spMk id="11" creationId="{721BCE37-1DAF-4FFD-98F1-30004AD2E4FF}"/>
          </ac:spMkLst>
        </pc:spChg>
      </pc:sldChg>
      <pc:sldChg chg="modSp mod">
        <pc:chgData name="Eitan Blumin" userId="36fcb13c-3a5a-43c2-aa2e-520becbaeb9b" providerId="ADAL" clId="{C215EAB2-1034-4175-B916-8D4EE375C756}" dt="2025-05-11T10:01:19.423" v="1"/>
        <pc:sldMkLst>
          <pc:docMk/>
          <pc:sldMk cId="2469743493" sldId="675"/>
        </pc:sldMkLst>
        <pc:spChg chg="mod">
          <ac:chgData name="Eitan Blumin" userId="36fcb13c-3a5a-43c2-aa2e-520becbaeb9b" providerId="ADAL" clId="{C215EAB2-1034-4175-B916-8D4EE375C756}" dt="2025-05-11T10:01:19.423" v="1"/>
          <ac:spMkLst>
            <pc:docMk/>
            <pc:sldMk cId="2469743493" sldId="675"/>
            <ac:spMk id="15" creationId="{F78E0EAC-CB65-4B5C-9570-286882563475}"/>
          </ac:spMkLst>
        </pc:spChg>
      </pc:sldChg>
    </pc:docChg>
  </pc:docChgLst>
  <pc:docChgLst>
    <pc:chgData name="Eitan Blumin" userId="36fcb13c-3a5a-43c2-aa2e-520becbaeb9b" providerId="ADAL" clId="{7094D3FE-D26C-49F9-AF69-AA37485D5DA7}"/>
    <pc:docChg chg="undo custSel addSld delSld modSld sldOrd modSection">
      <pc:chgData name="Eitan Blumin" userId="36fcb13c-3a5a-43c2-aa2e-520becbaeb9b" providerId="ADAL" clId="{7094D3FE-D26C-49F9-AF69-AA37485D5DA7}" dt="2022-03-11T12:34:14.297" v="119" actId="12"/>
      <pc:docMkLst>
        <pc:docMk/>
      </pc:docMkLst>
      <pc:sldChg chg="del">
        <pc:chgData name="Eitan Blumin" userId="36fcb13c-3a5a-43c2-aa2e-520becbaeb9b" providerId="ADAL" clId="{7094D3FE-D26C-49F9-AF69-AA37485D5DA7}" dt="2022-03-11T09:33:52.042" v="24" actId="47"/>
        <pc:sldMkLst>
          <pc:docMk/>
          <pc:sldMk cId="3043140274" sldId="307"/>
        </pc:sldMkLst>
      </pc:sldChg>
      <pc:sldChg chg="del">
        <pc:chgData name="Eitan Blumin" userId="36fcb13c-3a5a-43c2-aa2e-520becbaeb9b" providerId="ADAL" clId="{7094D3FE-D26C-49F9-AF69-AA37485D5DA7}" dt="2022-03-11T09:34:10.236" v="27" actId="47"/>
        <pc:sldMkLst>
          <pc:docMk/>
          <pc:sldMk cId="2782807249" sldId="350"/>
        </pc:sldMkLst>
      </pc:sldChg>
      <pc:sldChg chg="del">
        <pc:chgData name="Eitan Blumin" userId="36fcb13c-3a5a-43c2-aa2e-520becbaeb9b" providerId="ADAL" clId="{7094D3FE-D26C-49F9-AF69-AA37485D5DA7}" dt="2022-03-11T09:42:23.246" v="73" actId="47"/>
        <pc:sldMkLst>
          <pc:docMk/>
          <pc:sldMk cId="3633769740" sldId="579"/>
        </pc:sldMkLst>
      </pc:sldChg>
      <pc:sldChg chg="del">
        <pc:chgData name="Eitan Blumin" userId="36fcb13c-3a5a-43c2-aa2e-520becbaeb9b" providerId="ADAL" clId="{7094D3FE-D26C-49F9-AF69-AA37485D5DA7}" dt="2022-03-11T09:35:53.859" v="67" actId="47"/>
        <pc:sldMkLst>
          <pc:docMk/>
          <pc:sldMk cId="1783968550" sldId="591"/>
        </pc:sldMkLst>
      </pc:sldChg>
      <pc:sldChg chg="del">
        <pc:chgData name="Eitan Blumin" userId="36fcb13c-3a5a-43c2-aa2e-520becbaeb9b" providerId="ADAL" clId="{7094D3FE-D26C-49F9-AF69-AA37485D5DA7}" dt="2022-03-11T09:43:00.936" v="77" actId="47"/>
        <pc:sldMkLst>
          <pc:docMk/>
          <pc:sldMk cId="6470102" sldId="593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3934213870" sldId="594"/>
        </pc:sldMkLst>
      </pc:sldChg>
      <pc:sldChg chg="modSp del ord">
        <pc:chgData name="Eitan Blumin" userId="36fcb13c-3a5a-43c2-aa2e-520becbaeb9b" providerId="ADAL" clId="{7094D3FE-D26C-49F9-AF69-AA37485D5DA7}" dt="2022-03-11T09:42:40.784" v="74" actId="47"/>
        <pc:sldMkLst>
          <pc:docMk/>
          <pc:sldMk cId="3288894588" sldId="595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4176694568" sldId="596"/>
        </pc:sldMkLst>
      </pc:sldChg>
      <pc:sldChg chg="modSp del">
        <pc:chgData name="Eitan Blumin" userId="36fcb13c-3a5a-43c2-aa2e-520becbaeb9b" providerId="ADAL" clId="{7094D3FE-D26C-49F9-AF69-AA37485D5DA7}" dt="2022-03-11T09:44:00.220" v="85" actId="47"/>
        <pc:sldMkLst>
          <pc:docMk/>
          <pc:sldMk cId="1687962202" sldId="597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1453418543" sldId="598"/>
        </pc:sldMkLst>
      </pc:sldChg>
      <pc:sldChg chg="modSp mod ord modAnim">
        <pc:chgData name="Eitan Blumin" userId="36fcb13c-3a5a-43c2-aa2e-520becbaeb9b" providerId="ADAL" clId="{7094D3FE-D26C-49F9-AF69-AA37485D5DA7}" dt="2022-03-11T12:34:14.297" v="119" actId="12"/>
        <pc:sldMkLst>
          <pc:docMk/>
          <pc:sldMk cId="247923360" sldId="599"/>
        </pc:sldMkLst>
      </pc:sldChg>
      <pc:sldChg chg="modSp mod">
        <pc:chgData name="Eitan Blumin" userId="36fcb13c-3a5a-43c2-aa2e-520becbaeb9b" providerId="ADAL" clId="{7094D3FE-D26C-49F9-AF69-AA37485D5DA7}" dt="2022-03-11T09:40:31.296" v="70" actId="6549"/>
        <pc:sldMkLst>
          <pc:docMk/>
          <pc:sldMk cId="1173190287" sldId="600"/>
        </pc:sldMkLst>
      </pc:sldChg>
      <pc:sldChg chg="modSp">
        <pc:chgData name="Eitan Blumin" userId="36fcb13c-3a5a-43c2-aa2e-520becbaeb9b" providerId="ADAL" clId="{7094D3FE-D26C-49F9-AF69-AA37485D5DA7}" dt="2022-03-11T09:46:22.814" v="114" actId="20577"/>
        <pc:sldMkLst>
          <pc:docMk/>
          <pc:sldMk cId="2242731419" sldId="601"/>
        </pc:sldMkLst>
      </pc:sldChg>
      <pc:sldChg chg="modSp del mod">
        <pc:chgData name="Eitan Blumin" userId="36fcb13c-3a5a-43c2-aa2e-520becbaeb9b" providerId="ADAL" clId="{7094D3FE-D26C-49F9-AF69-AA37485D5DA7}" dt="2022-03-11T09:43:56.176" v="84" actId="47"/>
        <pc:sldMkLst>
          <pc:docMk/>
          <pc:sldMk cId="691310494" sldId="604"/>
        </pc:sldMkLst>
      </pc:sldChg>
      <pc:sldChg chg="del">
        <pc:chgData name="Eitan Blumin" userId="36fcb13c-3a5a-43c2-aa2e-520becbaeb9b" providerId="ADAL" clId="{7094D3FE-D26C-49F9-AF69-AA37485D5DA7}" dt="2022-03-11T09:34:07.932" v="26" actId="47"/>
        <pc:sldMkLst>
          <pc:docMk/>
          <pc:sldMk cId="1768066555" sldId="611"/>
        </pc:sldMkLst>
      </pc:sldChg>
      <pc:sldChg chg="modSp mod">
        <pc:chgData name="Eitan Blumin" userId="36fcb13c-3a5a-43c2-aa2e-520becbaeb9b" providerId="ADAL" clId="{7094D3FE-D26C-49F9-AF69-AA37485D5DA7}" dt="2022-03-11T09:33:05.942" v="22" actId="207"/>
        <pc:sldMkLst>
          <pc:docMk/>
          <pc:sldMk cId="2140031389" sldId="613"/>
        </pc:sldMkLst>
      </pc:sldChg>
      <pc:sldChg chg="del">
        <pc:chgData name="Eitan Blumin" userId="36fcb13c-3a5a-43c2-aa2e-520becbaeb9b" providerId="ADAL" clId="{7094D3FE-D26C-49F9-AF69-AA37485D5DA7}" dt="2022-03-11T09:35:30.553" v="66" actId="47"/>
        <pc:sldMkLst>
          <pc:docMk/>
          <pc:sldMk cId="1542462972" sldId="626"/>
        </pc:sldMkLst>
      </pc:sldChg>
      <pc:sldChg chg="modSp mod">
        <pc:chgData name="Eitan Blumin" userId="36fcb13c-3a5a-43c2-aa2e-520becbaeb9b" providerId="ADAL" clId="{7094D3FE-D26C-49F9-AF69-AA37485D5DA7}" dt="2022-03-11T09:40:35.111" v="72" actId="6549"/>
        <pc:sldMkLst>
          <pc:docMk/>
          <pc:sldMk cId="1412358037" sldId="629"/>
        </pc:sldMkLst>
      </pc:sldChg>
      <pc:sldChg chg="modSp del">
        <pc:chgData name="Eitan Blumin" userId="36fcb13c-3a5a-43c2-aa2e-520becbaeb9b" providerId="ADAL" clId="{7094D3FE-D26C-49F9-AF69-AA37485D5DA7}" dt="2022-03-11T09:43:29.150" v="83" actId="47"/>
        <pc:sldMkLst>
          <pc:docMk/>
          <pc:sldMk cId="1684093072" sldId="651"/>
        </pc:sldMkLst>
      </pc:sldChg>
      <pc:sldChg chg="addSp delSp modSp mod ord">
        <pc:chgData name="Eitan Blumin" userId="36fcb13c-3a5a-43c2-aa2e-520becbaeb9b" providerId="ADAL" clId="{7094D3FE-D26C-49F9-AF69-AA37485D5DA7}" dt="2022-03-11T09:45:47.122" v="99" actId="6549"/>
        <pc:sldMkLst>
          <pc:docMk/>
          <pc:sldMk cId="3969120618" sldId="652"/>
        </pc:sldMkLst>
      </pc:sldChg>
      <pc:sldChg chg="addSp delSp modSp mod">
        <pc:chgData name="Eitan Blumin" userId="36fcb13c-3a5a-43c2-aa2e-520becbaeb9b" providerId="ADAL" clId="{7094D3FE-D26C-49F9-AF69-AA37485D5DA7}" dt="2022-03-11T09:40:26.122" v="68" actId="478"/>
        <pc:sldMkLst>
          <pc:docMk/>
          <pc:sldMk cId="1091239368" sldId="653"/>
        </pc:sldMkLst>
      </pc:sldChg>
      <pc:sldChg chg="add">
        <pc:chgData name="Eitan Blumin" userId="36fcb13c-3a5a-43c2-aa2e-520becbaeb9b" providerId="ADAL" clId="{7094D3FE-D26C-49F9-AF69-AA37485D5DA7}" dt="2022-03-11T09:33:49.208" v="23"/>
        <pc:sldMkLst>
          <pc:docMk/>
          <pc:sldMk cId="311373219" sldId="655"/>
        </pc:sldMkLst>
      </pc:sldChg>
      <pc:sldChg chg="modSp add mod">
        <pc:chgData name="Eitan Blumin" userId="36fcb13c-3a5a-43c2-aa2e-520becbaeb9b" providerId="ADAL" clId="{7094D3FE-D26C-49F9-AF69-AA37485D5DA7}" dt="2022-03-11T09:34:57.387" v="65" actId="20577"/>
        <pc:sldMkLst>
          <pc:docMk/>
          <pc:sldMk cId="2387028949" sldId="656"/>
        </pc:sldMkLst>
      </pc:sldChg>
      <pc:sldMasterChg chg="delSldLayout">
        <pc:chgData name="Eitan Blumin" userId="36fcb13c-3a5a-43c2-aa2e-520becbaeb9b" providerId="ADAL" clId="{7094D3FE-D26C-49F9-AF69-AA37485D5DA7}" dt="2022-03-11T09:42:23.246" v="73" actId="47"/>
        <pc:sldMasterMkLst>
          <pc:docMk/>
          <pc:sldMasterMk cId="4065379441" sldId="2147483648"/>
        </pc:sldMasterMkLst>
        <pc:sldLayoutChg chg="del">
          <pc:chgData name="Eitan Blumin" userId="36fcb13c-3a5a-43c2-aa2e-520becbaeb9b" providerId="ADAL" clId="{7094D3FE-D26C-49F9-AF69-AA37485D5DA7}" dt="2022-03-11T09:42:23.246" v="73" actId="47"/>
          <pc:sldLayoutMkLst>
            <pc:docMk/>
            <pc:sldMasterMk cId="4065379441" sldId="2147483648"/>
            <pc:sldLayoutMk cId="3123209769" sldId="2147483660"/>
          </pc:sldLayoutMkLst>
        </pc:sldLayoutChg>
      </pc:sldMasterChg>
    </pc:docChg>
  </pc:docChgLst>
  <pc:docChgLst>
    <pc:chgData name="Eitan Blumin" userId="36fcb13c-3a5a-43c2-aa2e-520becbaeb9b" providerId="ADAL" clId="{4E40498D-BC8C-46E9-AD8D-4AE4F344FD59}"/>
    <pc:docChg chg="undo redo custSel addSld delSld modSld sldOrd modMainMaster">
      <pc:chgData name="Eitan Blumin" userId="36fcb13c-3a5a-43c2-aa2e-520becbaeb9b" providerId="ADAL" clId="{4E40498D-BC8C-46E9-AD8D-4AE4F344FD59}" dt="2022-07-19T18:56:14.863" v="3444" actId="47"/>
      <pc:docMkLst>
        <pc:docMk/>
      </pc:docMkLst>
      <pc:sldChg chg="modSp add del mod modTransition">
        <pc:chgData name="Eitan Blumin" userId="36fcb13c-3a5a-43c2-aa2e-520becbaeb9b" providerId="ADAL" clId="{4E40498D-BC8C-46E9-AD8D-4AE4F344FD59}" dt="2022-07-19T18:28:49.246" v="3442" actId="47"/>
        <pc:sldMkLst>
          <pc:docMk/>
          <pc:sldMk cId="0" sldId="256"/>
        </pc:sldMkLst>
      </pc:sldChg>
      <pc:sldChg chg="add del">
        <pc:chgData name="Eitan Blumin" userId="36fcb13c-3a5a-43c2-aa2e-520becbaeb9b" providerId="ADAL" clId="{4E40498D-BC8C-46E9-AD8D-4AE4F344FD59}" dt="2022-07-19T18:56:14.863" v="3444" actId="47"/>
        <pc:sldMkLst>
          <pc:docMk/>
          <pc:sldMk cId="3172537621" sldId="268"/>
        </pc:sldMkLst>
      </pc:sldChg>
      <pc:sldChg chg="modSp mod">
        <pc:chgData name="Eitan Blumin" userId="36fcb13c-3a5a-43c2-aa2e-520becbaeb9b" providerId="ADAL" clId="{4E40498D-BC8C-46E9-AD8D-4AE4F344FD59}" dt="2022-07-09T07:52:28.157" v="18" actId="20577"/>
        <pc:sldMkLst>
          <pc:docMk/>
          <pc:sldMk cId="2795687182" sldId="285"/>
        </pc:sldMkLst>
      </pc:sldChg>
      <pc:sldChg chg="add del">
        <pc:chgData name="Eitan Blumin" userId="36fcb13c-3a5a-43c2-aa2e-520becbaeb9b" providerId="ADAL" clId="{4E40498D-BC8C-46E9-AD8D-4AE4F344FD59}" dt="2022-07-19T18:56:13.401" v="3443" actId="47"/>
        <pc:sldMkLst>
          <pc:docMk/>
          <pc:sldMk cId="2210967218" sldId="433"/>
        </pc:sldMkLst>
      </pc:sldChg>
      <pc:sldChg chg="modNotesTx">
        <pc:chgData name="Eitan Blumin" userId="36fcb13c-3a5a-43c2-aa2e-520becbaeb9b" providerId="ADAL" clId="{4E40498D-BC8C-46E9-AD8D-4AE4F344FD59}" dt="2022-07-09T19:08:20.398" v="3270" actId="20577"/>
        <pc:sldMkLst>
          <pc:docMk/>
          <pc:sldMk cId="1412358037" sldId="629"/>
        </pc:sldMkLst>
      </pc:sldChg>
      <pc:sldChg chg="modNotesTx">
        <pc:chgData name="Eitan Blumin" userId="36fcb13c-3a5a-43c2-aa2e-520becbaeb9b" providerId="ADAL" clId="{4E40498D-BC8C-46E9-AD8D-4AE4F344FD59}" dt="2022-07-09T14:36:58.228" v="1178" actId="20577"/>
        <pc:sldMkLst>
          <pc:docMk/>
          <pc:sldMk cId="2781385387" sldId="648"/>
        </pc:sldMkLst>
      </pc:sldChg>
      <pc:sldChg chg="modSp mod modTransition modAnim">
        <pc:chgData name="Eitan Blumin" userId="36fcb13c-3a5a-43c2-aa2e-520becbaeb9b" providerId="ADAL" clId="{4E40498D-BC8C-46E9-AD8D-4AE4F344FD59}" dt="2022-07-09T18:07:17.670" v="2428"/>
        <pc:sldMkLst>
          <pc:docMk/>
          <pc:sldMk cId="3920598797" sldId="650"/>
        </pc:sldMkLst>
      </pc:sldChg>
      <pc:sldChg chg="modSp mod modTransition">
        <pc:chgData name="Eitan Blumin" userId="36fcb13c-3a5a-43c2-aa2e-520becbaeb9b" providerId="ADAL" clId="{4E40498D-BC8C-46E9-AD8D-4AE4F344FD59}" dt="2022-07-09T18:07:10.267" v="2427"/>
        <pc:sldMkLst>
          <pc:docMk/>
          <pc:sldMk cId="2387028949" sldId="656"/>
        </pc:sldMkLst>
      </pc:sldChg>
      <pc:sldChg chg="modSp mod modAnim">
        <pc:chgData name="Eitan Blumin" userId="36fcb13c-3a5a-43c2-aa2e-520becbaeb9b" providerId="ADAL" clId="{4E40498D-BC8C-46E9-AD8D-4AE4F344FD59}" dt="2022-07-09T17:54:54.119" v="2328" actId="207"/>
        <pc:sldMkLst>
          <pc:docMk/>
          <pc:sldMk cId="3920190555" sldId="657"/>
        </pc:sldMkLst>
      </pc:sldChg>
      <pc:sldChg chg="addSp delSp modSp mod delAnim modAnim">
        <pc:chgData name="Eitan Blumin" userId="36fcb13c-3a5a-43c2-aa2e-520becbaeb9b" providerId="ADAL" clId="{4E40498D-BC8C-46E9-AD8D-4AE4F344FD59}" dt="2022-07-09T18:00:24.303" v="2388" actId="1076"/>
        <pc:sldMkLst>
          <pc:docMk/>
          <pc:sldMk cId="3557932511" sldId="658"/>
        </pc:sldMkLst>
      </pc:sldChg>
      <pc:sldChg chg="addSp modSp mod modAnim">
        <pc:chgData name="Eitan Blumin" userId="36fcb13c-3a5a-43c2-aa2e-520becbaeb9b" providerId="ADAL" clId="{4E40498D-BC8C-46E9-AD8D-4AE4F344FD59}" dt="2022-07-09T18:05:14.136" v="2413"/>
        <pc:sldMkLst>
          <pc:docMk/>
          <pc:sldMk cId="1367941485" sldId="659"/>
        </pc:sldMkLst>
      </pc:sldChg>
      <pc:sldChg chg="addSp modSp mod modAnim">
        <pc:chgData name="Eitan Blumin" userId="36fcb13c-3a5a-43c2-aa2e-520becbaeb9b" providerId="ADAL" clId="{4E40498D-BC8C-46E9-AD8D-4AE4F344FD59}" dt="2022-07-09T18:04:03.152" v="2412"/>
        <pc:sldMkLst>
          <pc:docMk/>
          <pc:sldMk cId="1380371487" sldId="660"/>
        </pc:sldMkLst>
      </pc:sldChg>
      <pc:sldChg chg="modSp mod modAnim">
        <pc:chgData name="Eitan Blumin" userId="36fcb13c-3a5a-43c2-aa2e-520becbaeb9b" providerId="ADAL" clId="{4E40498D-BC8C-46E9-AD8D-4AE4F344FD59}" dt="2022-07-09T18:09:20.243" v="2444" actId="207"/>
        <pc:sldMkLst>
          <pc:docMk/>
          <pc:sldMk cId="433114536" sldId="661"/>
        </pc:sldMkLst>
      </pc:sldChg>
      <pc:sldChg chg="addSp delSp modSp mod modAnim">
        <pc:chgData name="Eitan Blumin" userId="36fcb13c-3a5a-43c2-aa2e-520becbaeb9b" providerId="ADAL" clId="{4E40498D-BC8C-46E9-AD8D-4AE4F344FD59}" dt="2022-07-09T18:09:52.965" v="2448"/>
        <pc:sldMkLst>
          <pc:docMk/>
          <pc:sldMk cId="722161883" sldId="662"/>
        </pc:sldMkLst>
      </pc:sldChg>
      <pc:sldChg chg="addSp delSp modSp mod modAnim">
        <pc:chgData name="Eitan Blumin" userId="36fcb13c-3a5a-43c2-aa2e-520becbaeb9b" providerId="ADAL" clId="{4E40498D-BC8C-46E9-AD8D-4AE4F344FD59}" dt="2022-07-09T18:21:55.491" v="2622" actId="1076"/>
        <pc:sldMkLst>
          <pc:docMk/>
          <pc:sldMk cId="3380817881" sldId="663"/>
        </pc:sldMkLst>
      </pc:sldChg>
      <pc:sldChg chg="addSp delSp modSp mod delAnim modAnim chgLayout">
        <pc:chgData name="Eitan Blumin" userId="36fcb13c-3a5a-43c2-aa2e-520becbaeb9b" providerId="ADAL" clId="{4E40498D-BC8C-46E9-AD8D-4AE4F344FD59}" dt="2022-07-09T17:47:51.713" v="2278" actId="14826"/>
        <pc:sldMkLst>
          <pc:docMk/>
          <pc:sldMk cId="356881996" sldId="664"/>
        </pc:sldMkLst>
      </pc:sldChg>
      <pc:sldChg chg="addSp delSp modSp mod ord modAnim modNotesTx">
        <pc:chgData name="Eitan Blumin" userId="36fcb13c-3a5a-43c2-aa2e-520becbaeb9b" providerId="ADAL" clId="{4E40498D-BC8C-46E9-AD8D-4AE4F344FD59}" dt="2022-07-09T19:08:38.072" v="3279" actId="20577"/>
        <pc:sldMkLst>
          <pc:docMk/>
          <pc:sldMk cId="3697230522" sldId="665"/>
        </pc:sldMkLst>
      </pc:sldChg>
      <pc:sldChg chg="modSp del mod ord modAnim">
        <pc:chgData name="Eitan Blumin" userId="36fcb13c-3a5a-43c2-aa2e-520becbaeb9b" providerId="ADAL" clId="{4E40498D-BC8C-46E9-AD8D-4AE4F344FD59}" dt="2022-07-09T17:48:43.661" v="2279" actId="47"/>
        <pc:sldMkLst>
          <pc:docMk/>
          <pc:sldMk cId="3153350264" sldId="666"/>
        </pc:sldMkLst>
      </pc:sldChg>
      <pc:sldChg chg="addSp delSp modSp mod ord modAnim modNotesTx">
        <pc:chgData name="Eitan Blumin" userId="36fcb13c-3a5a-43c2-aa2e-520becbaeb9b" providerId="ADAL" clId="{4E40498D-BC8C-46E9-AD8D-4AE4F344FD59}" dt="2022-07-09T19:30:57.347" v="3298"/>
        <pc:sldMkLst>
          <pc:docMk/>
          <pc:sldMk cId="3472946363" sldId="667"/>
        </pc:sldMkLst>
      </pc:sldChg>
      <pc:sldChg chg="addSp delSp modSp add mod modAnim">
        <pc:chgData name="Eitan Blumin" userId="36fcb13c-3a5a-43c2-aa2e-520becbaeb9b" providerId="ADAL" clId="{4E40498D-BC8C-46E9-AD8D-4AE4F344FD59}" dt="2022-07-09T18:23:51.192" v="2628" actId="14100"/>
        <pc:sldMkLst>
          <pc:docMk/>
          <pc:sldMk cId="2296236639" sldId="668"/>
        </pc:sldMkLst>
      </pc:sldChg>
      <pc:sldChg chg="modSp add mod modAnim">
        <pc:chgData name="Eitan Blumin" userId="36fcb13c-3a5a-43c2-aa2e-520becbaeb9b" providerId="ADAL" clId="{4E40498D-BC8C-46E9-AD8D-4AE4F344FD59}" dt="2022-07-09T17:51:14.560" v="2285"/>
        <pc:sldMkLst>
          <pc:docMk/>
          <pc:sldMk cId="2688466035" sldId="669"/>
        </pc:sldMkLst>
      </pc:sldChg>
      <pc:sldChg chg="addSp delSp modSp new mod modAnim modNotesTx">
        <pc:chgData name="Eitan Blumin" userId="36fcb13c-3a5a-43c2-aa2e-520becbaeb9b" providerId="ADAL" clId="{4E40498D-BC8C-46E9-AD8D-4AE4F344FD59}" dt="2022-07-09T19:32:17.327" v="3300" actId="13926"/>
        <pc:sldMkLst>
          <pc:docMk/>
          <pc:sldMk cId="2701681916" sldId="670"/>
        </pc:sldMkLst>
      </pc:sldChg>
      <pc:sldChg chg="addSp modSp new mod modAnim">
        <pc:chgData name="Eitan Blumin" userId="36fcb13c-3a5a-43c2-aa2e-520becbaeb9b" providerId="ADAL" clId="{4E40498D-BC8C-46E9-AD8D-4AE4F344FD59}" dt="2022-07-09T17:35:28.868" v="2131" actId="1076"/>
        <pc:sldMkLst>
          <pc:docMk/>
          <pc:sldMk cId="3785311388" sldId="671"/>
        </pc:sldMkLst>
      </pc:sldChg>
      <pc:sldChg chg="addSp delSp modSp new mod modTransition modAnim">
        <pc:chgData name="Eitan Blumin" userId="36fcb13c-3a5a-43c2-aa2e-520becbaeb9b" providerId="ADAL" clId="{4E40498D-BC8C-46E9-AD8D-4AE4F344FD59}" dt="2022-07-09T18:02:12.113" v="2406"/>
        <pc:sldMkLst>
          <pc:docMk/>
          <pc:sldMk cId="3035226958" sldId="672"/>
        </pc:sldMkLst>
      </pc:sldChg>
      <pc:sldMasterChg chg="addSp modSp mod delSldLayout modSldLayout">
        <pc:chgData name="Eitan Blumin" userId="36fcb13c-3a5a-43c2-aa2e-520becbaeb9b" providerId="ADAL" clId="{4E40498D-BC8C-46E9-AD8D-4AE4F344FD59}" dt="2022-07-19T18:56:14.863" v="3444" actId="47"/>
        <pc:sldMasterMkLst>
          <pc:docMk/>
          <pc:sldMasterMk cId="4065379441" sldId="2147483648"/>
        </pc:sldMasterMkLst>
        <pc:sldLayoutChg chg="addSp delSp modSp mod">
          <pc:chgData name="Eitan Blumin" userId="36fcb13c-3a5a-43c2-aa2e-520becbaeb9b" providerId="ADAL" clId="{4E40498D-BC8C-46E9-AD8D-4AE4F344FD59}" dt="2022-07-19T18:28:34.666" v="3437" actId="1076"/>
          <pc:sldLayoutMkLst>
            <pc:docMk/>
            <pc:sldMasterMk cId="4065379441" sldId="2147483648"/>
            <pc:sldLayoutMk cId="3987470024" sldId="2147483650"/>
          </pc:sldLayoutMkLst>
        </pc:sldLayoutChg>
        <pc:sldLayoutChg chg="addSp delSp modSp mod">
          <pc:chgData name="Eitan Blumin" userId="36fcb13c-3a5a-43c2-aa2e-520becbaeb9b" providerId="ADAL" clId="{4E40498D-BC8C-46E9-AD8D-4AE4F344FD59}" dt="2022-07-19T18:28:34.349" v="3429" actId="478"/>
          <pc:sldLayoutMkLst>
            <pc:docMk/>
            <pc:sldMasterMk cId="4065379441" sldId="2147483648"/>
            <pc:sldLayoutMk cId="1551136647" sldId="2147483652"/>
          </pc:sldLayoutMkLst>
        </pc:sldLayoutChg>
        <pc:sldLayoutChg chg="addSp delSp modSp mod">
          <pc:chgData name="Eitan Blumin" userId="36fcb13c-3a5a-43c2-aa2e-520becbaeb9b" providerId="ADAL" clId="{4E40498D-BC8C-46E9-AD8D-4AE4F344FD59}" dt="2022-07-19T18:28:34.244" v="3427" actId="478"/>
          <pc:sldLayoutMkLst>
            <pc:docMk/>
            <pc:sldMasterMk cId="4065379441" sldId="2147483648"/>
            <pc:sldLayoutMk cId="1964499606" sldId="2147483657"/>
          </pc:sldLayoutMkLst>
        </pc:sldLayoutChg>
        <pc:sldLayoutChg chg="addSp delSp modSp mod">
          <pc:chgData name="Eitan Blumin" userId="36fcb13c-3a5a-43c2-aa2e-520becbaeb9b" providerId="ADAL" clId="{4E40498D-BC8C-46E9-AD8D-4AE4F344FD59}" dt="2022-07-19T18:28:34.391" v="3431" actId="478"/>
          <pc:sldLayoutMkLst>
            <pc:docMk/>
            <pc:sldMasterMk cId="4065379441" sldId="2147483648"/>
            <pc:sldLayoutMk cId="1834418415" sldId="2147483659"/>
          </pc:sldLayoutMkLst>
        </pc:sldLayoutChg>
        <pc:sldLayoutChg chg="addSp delSp modSp mod">
          <pc:chgData name="Eitan Blumin" userId="36fcb13c-3a5a-43c2-aa2e-520becbaeb9b" providerId="ADAL" clId="{4E40498D-BC8C-46E9-AD8D-4AE4F344FD59}" dt="2022-07-19T18:28:34.213" v="3425" actId="478"/>
          <pc:sldLayoutMkLst>
            <pc:docMk/>
            <pc:sldMasterMk cId="4065379441" sldId="2147483648"/>
            <pc:sldLayoutMk cId="554022497" sldId="2147483661"/>
          </pc:sldLayoutMkLst>
        </pc:sldLayoutChg>
        <pc:sldLayoutChg chg="addSp delSp modSp mod">
          <pc:chgData name="Eitan Blumin" userId="36fcb13c-3a5a-43c2-aa2e-520becbaeb9b" providerId="ADAL" clId="{4E40498D-BC8C-46E9-AD8D-4AE4F344FD59}" dt="2022-07-19T18:28:34.121" v="3423" actId="478"/>
          <pc:sldLayoutMkLst>
            <pc:docMk/>
            <pc:sldMasterMk cId="4065379441" sldId="2147483648"/>
            <pc:sldLayoutMk cId="3721640179" sldId="2147483663"/>
          </pc:sldLayoutMkLst>
        </pc:sldLayoutChg>
        <pc:sldLayoutChg chg="del">
          <pc:chgData name="Eitan Blumin" userId="36fcb13c-3a5a-43c2-aa2e-520becbaeb9b" providerId="ADAL" clId="{4E40498D-BC8C-46E9-AD8D-4AE4F344FD59}" dt="2022-07-19T18:56:13.401" v="3443" actId="47"/>
          <pc:sldLayoutMkLst>
            <pc:docMk/>
            <pc:sldMasterMk cId="4065379441" sldId="2147483648"/>
            <pc:sldLayoutMk cId="2823068426" sldId="2147483664"/>
          </pc:sldLayoutMkLst>
        </pc:sldLayoutChg>
        <pc:sldLayoutChg chg="del">
          <pc:chgData name="Eitan Blumin" userId="36fcb13c-3a5a-43c2-aa2e-520becbaeb9b" providerId="ADAL" clId="{4E40498D-BC8C-46E9-AD8D-4AE4F344FD59}" dt="2022-07-19T18:56:14.863" v="3444" actId="47"/>
          <pc:sldLayoutMkLst>
            <pc:docMk/>
            <pc:sldMasterMk cId="4065379441" sldId="2147483648"/>
            <pc:sldLayoutMk cId="3019647942" sldId="2147483665"/>
          </pc:sldLayoutMkLst>
        </pc:sldLayoutChg>
      </pc:sldMasterChg>
    </pc:docChg>
  </pc:docChgLst>
  <pc:docChgLst>
    <pc:chgData name="Eitan Blumin" userId="36fcb13c-3a5a-43c2-aa2e-520becbaeb9b" providerId="ADAL" clId="{8810933C-B2A5-4176-A042-2AEC4BA440ED}"/>
    <pc:docChg chg="modSld sldOrd">
      <pc:chgData name="Eitan Blumin" userId="36fcb13c-3a5a-43c2-aa2e-520becbaeb9b" providerId="ADAL" clId="{8810933C-B2A5-4176-A042-2AEC4BA440ED}" dt="2022-08-20T14:05:43.599" v="21"/>
      <pc:docMkLst>
        <pc:docMk/>
      </pc:docMkLst>
      <pc:sldChg chg="ord">
        <pc:chgData name="Eitan Blumin" userId="36fcb13c-3a5a-43c2-aa2e-520becbaeb9b" providerId="ADAL" clId="{8810933C-B2A5-4176-A042-2AEC4BA440ED}" dt="2022-08-20T14:03:18.066" v="1"/>
        <pc:sldMkLst>
          <pc:docMk/>
          <pc:sldMk cId="356881996" sldId="664"/>
        </pc:sldMkLst>
      </pc:sldChg>
      <pc:sldChg chg="ord">
        <pc:chgData name="Eitan Blumin" userId="36fcb13c-3a5a-43c2-aa2e-520becbaeb9b" providerId="ADAL" clId="{8810933C-B2A5-4176-A042-2AEC4BA440ED}" dt="2022-08-20T14:05:43.599" v="21"/>
        <pc:sldMkLst>
          <pc:docMk/>
          <pc:sldMk cId="2701681916" sldId="670"/>
        </pc:sldMkLst>
      </pc:sldChg>
      <pc:sldChg chg="modSp mod ord">
        <pc:chgData name="Eitan Blumin" userId="36fcb13c-3a5a-43c2-aa2e-520becbaeb9b" providerId="ADAL" clId="{8810933C-B2A5-4176-A042-2AEC4BA440ED}" dt="2022-08-20T14:05:07.434" v="17" actId="20577"/>
        <pc:sldMkLst>
          <pc:docMk/>
          <pc:sldMk cId="3785311388" sldId="671"/>
        </pc:sldMkLst>
      </pc:sldChg>
    </pc:docChg>
  </pc:docChgLst>
  <pc:docChgLst>
    <pc:chgData name="Eitan Blumin" userId="36fcb13c-3a5a-43c2-aa2e-520becbaeb9b" providerId="ADAL" clId="{A25B8E02-1BB2-4D77-B101-1CBA50E34803}"/>
    <pc:docChg chg="delSld modSld modSection">
      <pc:chgData name="Eitan Blumin" userId="36fcb13c-3a5a-43c2-aa2e-520becbaeb9b" providerId="ADAL" clId="{A25B8E02-1BB2-4D77-B101-1CBA50E34803}" dt="2020-04-28T19:23:50.908" v="3" actId="2696"/>
      <pc:docMkLst>
        <pc:docMk/>
      </pc:docMkLst>
      <pc:sldChg chg="del">
        <pc:chgData name="Eitan Blumin" userId="36fcb13c-3a5a-43c2-aa2e-520becbaeb9b" providerId="ADAL" clId="{A25B8E02-1BB2-4D77-B101-1CBA50E34803}" dt="2020-04-28T19:23:50.908" v="3" actId="2696"/>
        <pc:sldMkLst>
          <pc:docMk/>
          <pc:sldMk cId="2434451358" sldId="581"/>
        </pc:sldMkLst>
      </pc:sldChg>
      <pc:sldChg chg="modSp">
        <pc:chgData name="Eitan Blumin" userId="36fcb13c-3a5a-43c2-aa2e-520becbaeb9b" providerId="ADAL" clId="{A25B8E02-1BB2-4D77-B101-1CBA50E34803}" dt="2020-04-28T19:22:59.065" v="2" actId="14100"/>
        <pc:sldMkLst>
          <pc:docMk/>
          <pc:sldMk cId="1412358037" sldId="629"/>
        </pc:sldMkLst>
      </pc:sldChg>
    </pc:docChg>
  </pc:docChgLst>
  <pc:docChgLst>
    <pc:chgData name="Eitan Blumin" userId="36fcb13c-3a5a-43c2-aa2e-520becbaeb9b" providerId="ADAL" clId="{394BB9FB-1EAC-43C5-866C-E4A7B324B6E0}"/>
    <pc:docChg chg="undo custSel modSld sldOrd">
      <pc:chgData name="Eitan Blumin" userId="36fcb13c-3a5a-43c2-aa2e-520becbaeb9b" providerId="ADAL" clId="{394BB9FB-1EAC-43C5-866C-E4A7B324B6E0}" dt="2021-01-10T08:16:42.706" v="17"/>
      <pc:docMkLst>
        <pc:docMk/>
      </pc:docMkLst>
      <pc:sldChg chg="ord">
        <pc:chgData name="Eitan Blumin" userId="36fcb13c-3a5a-43c2-aa2e-520becbaeb9b" providerId="ADAL" clId="{394BB9FB-1EAC-43C5-866C-E4A7B324B6E0}" dt="2021-01-10T08:16:42.706" v="17"/>
        <pc:sldMkLst>
          <pc:docMk/>
          <pc:sldMk cId="2900123871" sldId="592"/>
        </pc:sldMkLst>
      </pc:sldChg>
      <pc:sldChg chg="ord">
        <pc:chgData name="Eitan Blumin" userId="36fcb13c-3a5a-43c2-aa2e-520becbaeb9b" providerId="ADAL" clId="{394BB9FB-1EAC-43C5-866C-E4A7B324B6E0}" dt="2021-01-10T08:10:41.216" v="1"/>
        <pc:sldMkLst>
          <pc:docMk/>
          <pc:sldMk cId="3288894588" sldId="595"/>
        </pc:sldMkLst>
      </pc:sldChg>
      <pc:sldChg chg="modSp mod addAnim delAnim modAnim">
        <pc:chgData name="Eitan Blumin" userId="36fcb13c-3a5a-43c2-aa2e-520becbaeb9b" providerId="ADAL" clId="{394BB9FB-1EAC-43C5-866C-E4A7B324B6E0}" dt="2021-01-10T08:12:49.299" v="9"/>
        <pc:sldMkLst>
          <pc:docMk/>
          <pc:sldMk cId="247923360" sldId="599"/>
        </pc:sldMkLst>
      </pc:sldChg>
      <pc:sldChg chg="ord">
        <pc:chgData name="Eitan Blumin" userId="36fcb13c-3a5a-43c2-aa2e-520becbaeb9b" providerId="ADAL" clId="{394BB9FB-1EAC-43C5-866C-E4A7B324B6E0}" dt="2021-01-10T08:14:07.317" v="15"/>
        <pc:sldMkLst>
          <pc:docMk/>
          <pc:sldMk cId="691310494" sldId="604"/>
        </pc:sldMkLst>
      </pc:sldChg>
      <pc:sldChg chg="ord">
        <pc:chgData name="Eitan Blumin" userId="36fcb13c-3a5a-43c2-aa2e-520becbaeb9b" providerId="ADAL" clId="{394BB9FB-1EAC-43C5-866C-E4A7B324B6E0}" dt="2021-01-10T08:10:42.804" v="3"/>
        <pc:sldMkLst>
          <pc:docMk/>
          <pc:sldMk cId="1271992756" sldId="6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4F17F-797E-F743-99C7-34FA65335D3C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E63A2-433C-2447-B893-859ADBD60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22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353FC-0869-45D3-95AF-CC29198471C2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65AC4-17B0-4E19-8496-B264E70A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batools.io/" TargetMode="External"/><Relationship Id="rId3" Type="http://schemas.openxmlformats.org/officeDocument/2006/relationships/hyperlink" Target="https://sqlfriday.net/past-sql-friday-sessions/sql-friday-12-alex-yates-on-zero-downtime-database-deployments/" TargetMode="External"/><Relationship Id="rId7" Type="http://schemas.openxmlformats.org/officeDocument/2006/relationships/hyperlink" Target="https://github.com/MadeiraData/microsoft-dbas-club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github.com/avolok/azdo-sql-server-dba" TargetMode="External"/><Relationship Id="rId5" Type="http://schemas.openxmlformats.org/officeDocument/2006/relationships/hyperlink" Target="https://github.com/dnlnln/generate-sql-merge" TargetMode="External"/><Relationship Id="rId10" Type="http://schemas.openxmlformats.org/officeDocument/2006/relationships/hyperlink" Target="https://docs.microsoft.com/sql/tools/sqlpackage/sqlpackage" TargetMode="External"/><Relationship Id="rId4" Type="http://schemas.openxmlformats.org/officeDocument/2006/relationships/hyperlink" Target="https://www.sqlservercentral.com/blogs/resources-for-architecting-zero-downtime-deployments" TargetMode="External"/><Relationship Id="rId9" Type="http://schemas.openxmlformats.org/officeDocument/2006/relationships/hyperlink" Target="https://docs.microsoft.com/en-us/sql/ssdt/project-oriented-offline-database-developmen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reach me?</a:t>
            </a:r>
          </a:p>
          <a:p>
            <a:r>
              <a:rPr lang="en-US" dirty="0"/>
              <a:t>Q: Where to find more resources? (blog)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>
                <a:hlinkClick r:id="rId3"/>
              </a:rPr>
              <a:t>https://sqlfriday.net/past-sql-friday-sessions/sql-friday-12-alex-yates-on-zero-downtime-database-deployments/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4"/>
              </a:rPr>
              <a:t>https://www.sqlservercentral.com/blogs/resources-for-architecting-zero-downtime-deployments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5"/>
              </a:rPr>
              <a:t>https://github.com/dnlnln/generate-sql-merge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6"/>
              </a:rPr>
              <a:t>https://github.com/avolok/azdo-sql-server-dba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7"/>
              </a:rPr>
              <a:t>https://github.com/MadeiraData/microsoft-dbas-club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8"/>
              </a:rPr>
              <a:t>https://dbatools.io/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9"/>
              </a:rPr>
              <a:t>https://docs.microsoft.com/en-us/sql/ssdt/project-oriented-offline-database-development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10"/>
              </a:rPr>
              <a:t>https://docs.microsoft.com/sql/tools/sqlpackage/sqlpackage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7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to part 1: Development Lifecycle Basics for DBAs as prerequisite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2: SSDT Methodologies for SQL Server DevOps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3: SSDT Tools &amp; Features for SQL Server DevOps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1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9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https://github.com/dnlnln/generate-sql-merge</a:t>
            </a:r>
          </a:p>
          <a:p>
            <a:endParaRPr lang="en-US" dirty="0"/>
          </a:p>
          <a:p>
            <a:r>
              <a:rPr lang="en-US" dirty="0"/>
              <a:t>https://github.com/avolok/azdo-sql-server-dba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43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best to split the projects? ALL procedures/functions/views/triggers? Or only the ones with dependency?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7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SQLCMD values can be set at deployment-time per target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TRUSTWORTHY database setting? (don’t go too much into details due to time)</a:t>
            </a:r>
          </a:p>
          <a:p>
            <a:r>
              <a:rPr lang="en-US" dirty="0"/>
              <a:t>Q: What would happen if the relevant </a:t>
            </a:r>
            <a:r>
              <a:rPr lang="en-US" dirty="0" err="1"/>
              <a:t>clr</a:t>
            </a:r>
            <a:r>
              <a:rPr lang="en-US" dirty="0"/>
              <a:t> instance configurations would be turned off/on?</a:t>
            </a:r>
          </a:p>
          <a:p>
            <a:endParaRPr lang="en-US" dirty="0"/>
          </a:p>
          <a:p>
            <a:r>
              <a:rPr lang="en-US" dirty="0"/>
              <a:t>https://github.com/MadeiraData/microsoft-dbas-club/blob/master/Utility%20Scripts/Script.PreDeployment.CLR_Signing.sql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0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can we troubleshoot failing deployments, or proactively prepare for deployment errors and issues?</a:t>
            </a:r>
          </a:p>
          <a:p>
            <a:endParaRPr lang="en-US" dirty="0"/>
          </a:p>
          <a:p>
            <a:r>
              <a:rPr lang="en-US" dirty="0"/>
              <a:t>Call back to building trust with the artifact via multiple deployments to lower environments</a:t>
            </a:r>
          </a:p>
          <a:p>
            <a:endParaRPr lang="en-US" dirty="0"/>
          </a:p>
          <a:p>
            <a:r>
              <a:rPr lang="en-US" dirty="0"/>
              <a:t>https://github.com/MadeiraData/microsoft-dbas-club/blob/master/Powershell/SSDT/Deploy_DACPAC_DbaTools.ps1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6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to do when the effort required to deploy a change (traditionally) via SSDT is too great?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pixabay.com/users/TheDigitalArtist-202249/?utm_source=link-attribution&amp;utm_medium=referral&amp;utm_campaign=image&amp;utm_content=335761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3400789" TargetMode="External"/><Relationship Id="rId5" Type="http://schemas.openxmlformats.org/officeDocument/2006/relationships/hyperlink" Target="https://pixabay.com/users/TheDigitalArtist-202249/?utm_source=link-attribution&amp;utm_medium=referral&amp;utm_campaign=image&amp;utm_content=3400789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380308" y="2455629"/>
            <a:ext cx="4520276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>
              <a:def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0731" y="3159156"/>
            <a:ext cx="4520966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>
              <a:defRPr lang="en-US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Dia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59DEAD-3AE6-452D-9683-D07B81F80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90" y="-89452"/>
            <a:ext cx="9342780" cy="5322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DDF906-BDC1-41E0-B407-1D16C787C570}"/>
              </a:ext>
            </a:extLst>
          </p:cNvPr>
          <p:cNvSpPr/>
          <p:nvPr userDrawn="1"/>
        </p:nvSpPr>
        <p:spPr>
          <a:xfrm>
            <a:off x="6827468" y="4907526"/>
            <a:ext cx="2204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41B7B-D02E-E9C9-919D-B8E3238F8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1408" r="12958" b="1408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EC722-747C-58CA-3C9F-07C3CDCF8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" b="4809"/>
          <a:stretch/>
        </p:blipFill>
        <p:spPr>
          <a:xfrm>
            <a:off x="6360180" y="3327835"/>
            <a:ext cx="2783820" cy="18156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9612"/>
            <a:ext cx="8229600" cy="32650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59343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380A97-65F9-45A2-9CFF-F2EF78FE2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8EF5D2-F9BB-4D86-8BF8-EEF412586ABA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2438" y="1385455"/>
            <a:ext cx="8242300" cy="3232727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D9221-2130-4845-B08B-5608FBF0AE86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874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43FDB-F5A0-4EFE-BB8E-035821089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31800" y="1119188"/>
            <a:ext cx="8261350" cy="3529012"/>
          </a:xfrm>
        </p:spPr>
        <p:txBody>
          <a:bodyPr/>
          <a:lstStyle>
            <a:lvl1pPr marL="0" indent="0">
              <a:buNone/>
              <a:defRPr sz="1800">
                <a:solidFill>
                  <a:srgbClr val="E8F0F0"/>
                </a:solidFill>
              </a:defRPr>
            </a:lvl1pPr>
            <a:lvl3pPr marL="295275" marR="0" indent="-295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/>
            </a:lvl3pPr>
          </a:lstStyle>
          <a:p>
            <a:pPr lvl="0"/>
            <a:r>
              <a:rPr lang="en-US" dirty="0"/>
              <a:t>Heading One Style 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Two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THREE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B548-6F21-4CD7-A738-CB3BDB425327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C31135-2DFE-4EF9-8EDC-DD4EC253F9D6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E3644-F297-4F26-8243-3B21DAE4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05978F-E8AC-487C-9DE3-1831DCD65F15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51766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636995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4638431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14590-B6D1-4F5D-B5E5-D6072C9F1775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11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FC1B0-1655-47A9-8411-68882145C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F988B-10C6-4919-9F87-5FB8D36A28A1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4634" y="1279902"/>
            <a:ext cx="8229600" cy="3285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FontTx/>
              <a:buNone/>
              <a:defRPr sz="2000">
                <a:solidFill>
                  <a:srgbClr val="E8F0F0"/>
                </a:solidFill>
                <a:latin typeface="Consolas"/>
                <a:cs typeface="Consolas"/>
              </a:defRPr>
            </a:lvl1pPr>
            <a:lvl2pPr marL="0" indent="0">
              <a:buClr>
                <a:schemeClr val="accent3"/>
              </a:buClr>
              <a:buFontTx/>
              <a:buNone/>
              <a:defRPr sz="1800">
                <a:solidFill>
                  <a:srgbClr val="E8F0F0"/>
                </a:solidFill>
                <a:latin typeface="Consolas"/>
                <a:cs typeface="Consolas"/>
              </a:defRPr>
            </a:lvl2pPr>
            <a:lvl3pPr marL="295275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3pPr>
            <a:lvl4pPr marL="5794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4pPr>
            <a:lvl5pPr marL="8461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EDABE-DFDA-4CFD-80BB-1EA8FE61C593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44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13577" y="2393423"/>
            <a:ext cx="4445659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2899" y="3096950"/>
            <a:ext cx="4446338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789AD6-860C-4E7D-839F-BDD5D0D3B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338" y="677863"/>
            <a:ext cx="3833812" cy="35210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18C82-E48C-490B-A7AC-59B2C9B33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605" y="0"/>
            <a:ext cx="9200962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F03C8-4348-4CD8-BAB2-771FD63CBA97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3CF472-557D-485D-84BB-6ED27B75C9FD}"/>
              </a:ext>
            </a:extLst>
          </p:cNvPr>
          <p:cNvSpPr/>
          <p:nvPr userDrawn="1"/>
        </p:nvSpPr>
        <p:spPr>
          <a:xfrm>
            <a:off x="6827468" y="4907526"/>
            <a:ext cx="2204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3E7585A-3442-46E2-A193-ADCEEE33B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rgbClr val="E8F5FC"/>
                </a:solidFill>
              </a:defRPr>
            </a:lvl1pPr>
            <a:lvl2pPr>
              <a:defRPr>
                <a:solidFill>
                  <a:srgbClr val="E8F0F0"/>
                </a:solidFill>
              </a:defRPr>
            </a:lvl2pPr>
            <a:lvl3pPr>
              <a:defRPr>
                <a:solidFill>
                  <a:srgbClr val="E8F5FC"/>
                </a:solidFill>
              </a:defRPr>
            </a:lvl3pPr>
            <a:lvl4pPr>
              <a:defRPr>
                <a:solidFill>
                  <a:srgbClr val="E8F5FC"/>
                </a:solidFill>
              </a:defRPr>
            </a:lvl4pPr>
            <a:lvl5pPr>
              <a:defRPr>
                <a:solidFill>
                  <a:srgbClr val="E8F5F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1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C10EC-1381-4D5E-B1F3-6B5070FEE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287" y="-17394"/>
            <a:ext cx="10356574" cy="5178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77E36EE-4863-425E-A4C4-C343D61DE2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092167"/>
            <a:ext cx="8242300" cy="3526016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DCF1B-81C4-4B81-9CDA-99DE044C7302}"/>
              </a:ext>
            </a:extLst>
          </p:cNvPr>
          <p:cNvSpPr/>
          <p:nvPr userDrawn="1"/>
        </p:nvSpPr>
        <p:spPr>
          <a:xfrm>
            <a:off x="6827469" y="4907526"/>
            <a:ext cx="21788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Background by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b="0" i="0" u="sng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/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540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4177" y="4366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30908"/>
            <a:ext cx="8229600" cy="612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Title Styling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70E92-055F-49CB-BED4-11A497838AB2}"/>
              </a:ext>
            </a:extLst>
          </p:cNvPr>
          <p:cNvPicPr/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379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62" r:id="rId5"/>
    <p:sldLayoutId id="2147483657" r:id="rId6"/>
    <p:sldLayoutId id="2147483656" r:id="rId7"/>
    <p:sldLayoutId id="2147483654" r:id="rId8"/>
    <p:sldLayoutId id="2147483661" r:id="rId9"/>
    <p:sldLayoutId id="2147483663" r:id="rId10"/>
    <p:sldLayoutId id="21474836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457200" rtl="0" eaLnBrk="1" fontAlgn="auto" latinLnBrk="0" hangingPunct="1">
        <a:lnSpc>
          <a:spcPts val="35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3600" b="1" i="0" u="none" strike="noStrike" kern="1200" cap="none" spc="50" normalizeH="0" baseline="0">
          <a:ln w="9525" cmpd="sng">
            <a:solidFill>
              <a:schemeClr val="accent1"/>
            </a:solidFill>
            <a:prstDash val="solid"/>
          </a:ln>
          <a:solidFill>
            <a:srgbClr val="70AD47">
              <a:tint val="1000"/>
            </a:srgbClr>
          </a:solidFill>
          <a:effectLst>
            <a:glow rad="38100">
              <a:schemeClr val="accent1">
                <a:alpha val="40000"/>
              </a:schemeClr>
            </a:glow>
          </a:effectLst>
          <a:uLnTx/>
          <a:uFillTx/>
          <a:latin typeface="+mj-lt"/>
          <a:ea typeface="+mj-ea"/>
          <a:cs typeface="Segoe UI Light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E8F0F0"/>
          </a:solidFill>
          <a:latin typeface="+mn-lt"/>
          <a:ea typeface="+mn-ea"/>
          <a:cs typeface="Segoe UI"/>
        </a:defRPr>
      </a:lvl1pPr>
      <a:lvl2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2000" kern="1200" dirty="0" smtClean="0">
          <a:solidFill>
            <a:srgbClr val="E8F0F0"/>
          </a:solidFill>
          <a:latin typeface="+mn-lt"/>
          <a:ea typeface="+mn-ea"/>
          <a:cs typeface="Segoe UI"/>
        </a:defRPr>
      </a:lvl2pPr>
      <a:lvl3pPr marL="638175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3pPr>
      <a:lvl4pPr marL="9223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4pPr>
      <a:lvl5pPr marL="11890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>
          <a:solidFill>
            <a:srgbClr val="E8F0F0"/>
          </a:solidFill>
          <a:latin typeface="+mn-lt"/>
          <a:ea typeface="+mn-ea"/>
          <a:cs typeface="Segoe U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eadyroll/generate-sql-merg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hyperlink" Target="https://github.com/avolok/azdo-sql-server-db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hyperlink" Target="https://github.com/MadeiraData/microsoft-dbas-club/blob/master/Utility%20Scripts/Script.PreDeployment.CLR_Signing.sql" TargetMode="External"/><Relationship Id="rId18" Type="http://schemas.openxmlformats.org/officeDocument/2006/relationships/image" Target="../media/image54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hyperlink" Target="https://www.sommarskog.se/grantperm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github.com/MadeiraData/microsoft-dbas-club/blob/master/Powershell/SSDT/Deploy_DACPAC_DbaTools.ps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1.svg"/><Relationship Id="rId12" Type="http://schemas.openxmlformats.org/officeDocument/2006/relationships/image" Target="../media/image6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batools.io/" TargetMode="External"/><Relationship Id="rId3" Type="http://schemas.openxmlformats.org/officeDocument/2006/relationships/hyperlink" Target="https://sqlfriday.net/past-sql-friday-sessions/sql-friday-12-alex-yates-on-zero-downtime-database-deployments/" TargetMode="External"/><Relationship Id="rId7" Type="http://schemas.openxmlformats.org/officeDocument/2006/relationships/hyperlink" Target="https://github.com/MadeiraData/microsoft-dbas-club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volok/azdo-sql-server-dba" TargetMode="External"/><Relationship Id="rId5" Type="http://schemas.openxmlformats.org/officeDocument/2006/relationships/hyperlink" Target="https://github.com/dnlnln/generate-sql-merge" TargetMode="External"/><Relationship Id="rId10" Type="http://schemas.openxmlformats.org/officeDocument/2006/relationships/hyperlink" Target="https://docs.microsoft.com/sql/tools/sqlpackage/sqlpackage" TargetMode="External"/><Relationship Id="rId4" Type="http://schemas.openxmlformats.org/officeDocument/2006/relationships/hyperlink" Target="https://www.sqlservercentral.com/blogs/resources-for-architecting-zero-downtime-deployments" TargetMode="External"/><Relationship Id="rId9" Type="http://schemas.openxmlformats.org/officeDocument/2006/relationships/hyperlink" Target="https://docs.microsoft.com/en-us/sql/ssdt/project-oriented-offline-database-developme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eitanblumin.com/" TargetMode="External"/><Relationship Id="rId7" Type="http://schemas.openxmlformats.org/officeDocument/2006/relationships/hyperlink" Target="http://www.github.com/MadeiraData" TargetMode="External"/><Relationship Id="rId2" Type="http://schemas.openxmlformats.org/officeDocument/2006/relationships/hyperlink" Target="mailto:eitan@madeiradata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inkedin.com/in/eitanblumin" TargetMode="External"/><Relationship Id="rId11" Type="http://schemas.openxmlformats.org/officeDocument/2006/relationships/image" Target="../media/image68.png"/><Relationship Id="rId5" Type="http://schemas.openxmlformats.org/officeDocument/2006/relationships/hyperlink" Target="https://bsky.app/profile/eitanblumin.bsky.social" TargetMode="External"/><Relationship Id="rId10" Type="http://schemas.openxmlformats.org/officeDocument/2006/relationships/image" Target="../media/image67.png"/><Relationship Id="rId4" Type="http://schemas.openxmlformats.org/officeDocument/2006/relationships/hyperlink" Target="http://www.sqlserverradio.com/" TargetMode="External"/><Relationship Id="rId9" Type="http://schemas.openxmlformats.org/officeDocument/2006/relationships/hyperlink" Target="http://www.madeiradata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eitan@madeiradata.com" TargetMode="External"/><Relationship Id="rId13" Type="http://schemas.openxmlformats.org/officeDocument/2006/relationships/hyperlink" Target="http://www.madeiradata.com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hyperlink" Target="http://www.linkedin.com/in/eitanblumi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hyperlink" Target="https://bsky.app/profile/eitanblumin.bsky.social" TargetMode="External"/><Relationship Id="rId5" Type="http://schemas.openxmlformats.org/officeDocument/2006/relationships/image" Target="../media/image13.png"/><Relationship Id="rId15" Type="http://schemas.openxmlformats.org/officeDocument/2006/relationships/image" Target="../media/image19.svg"/><Relationship Id="rId10" Type="http://schemas.openxmlformats.org/officeDocument/2006/relationships/hyperlink" Target="http://www.sqlserverradio.com/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://www.eitanblumin.com/" TargetMode="Externa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qlfriday.net/past-sql-friday-sessions/sql-friday-12-alex-yates-on-zero-downtime-database-deployment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tinfowler.com/bliki/FeatureToggl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martinfowler.com/bliki/CanaryRelease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64EF0A9-99C0-4558-A300-811DBF2601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83" y="4223936"/>
            <a:ext cx="1249780" cy="62488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9F024-3FD2-4AA5-965A-41E2D157E270}"/>
              </a:ext>
            </a:extLst>
          </p:cNvPr>
          <p:cNvSpPr txBox="1"/>
          <p:nvPr/>
        </p:nvSpPr>
        <p:spPr>
          <a:xfrm>
            <a:off x="7091068" y="5143500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Background by 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12516-B2A8-47B8-8A6B-C4CCFCB2C43D}"/>
              </a:ext>
            </a:extLst>
          </p:cNvPr>
          <p:cNvSpPr txBox="1"/>
          <p:nvPr/>
        </p:nvSpPr>
        <p:spPr>
          <a:xfrm>
            <a:off x="116878" y="1313161"/>
            <a:ext cx="3848021" cy="26161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Troubleshooting Common SSDT Errors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Eitan Blumin</a:t>
            </a:r>
          </a:p>
        </p:txBody>
      </p:sp>
      <p:pic>
        <p:nvPicPr>
          <p:cNvPr id="10" name="Content Placeholder 4" descr="Database">
            <a:extLst>
              <a:ext uri="{FF2B5EF4-FFF2-40B4-BE49-F238E27FC236}">
                <a16:creationId xmlns:a16="http://schemas.microsoft.com/office/drawing/2014/main" id="{36D1ECD2-F4FB-458E-8424-84B98E6D4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6424" y="793614"/>
            <a:ext cx="3317598" cy="33175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56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90388D-7549-666C-7F2D-779FA8F1B4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685737"/>
            <a:ext cx="8242300" cy="44577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Object reference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Reference errors to other databases</a:t>
            </a:r>
          </a:p>
          <a:p>
            <a:pPr marL="856964" lvl="1" indent="-456914"/>
            <a:r>
              <a:rPr lang="en-US" dirty="0"/>
              <a:t>Add both databases to solution</a:t>
            </a:r>
          </a:p>
          <a:p>
            <a:pPr marL="856964" lvl="1" indent="-456914"/>
            <a:r>
              <a:rPr lang="en-US" dirty="0"/>
              <a:t>Same .NET framework version</a:t>
            </a:r>
          </a:p>
          <a:p>
            <a:pPr marL="856964" lvl="1" indent="-456914"/>
            <a:r>
              <a:rPr lang="en-US" dirty="0"/>
              <a:t>Same database compatibility</a:t>
            </a:r>
          </a:p>
          <a:p>
            <a:pPr marL="856964" lvl="1" indent="-456914"/>
            <a:r>
              <a:rPr lang="en-US" dirty="0"/>
              <a:t>Re-create database references.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Unsupported object types</a:t>
            </a:r>
          </a:p>
          <a:p>
            <a:pPr marL="685800" lvl="1">
              <a:buFont typeface="Wingdings" panose="05000000000000000000" pitchFamily="2" charset="2"/>
              <a:buChar char="Ø"/>
            </a:pPr>
            <a:r>
              <a:rPr lang="en-US" sz="1800" dirty="0"/>
              <a:t>Pre-Deployment and Post-Deployment scripts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/>
              <a:t>Static Data (</a:t>
            </a:r>
            <a:r>
              <a:rPr lang="en-US" sz="1800" dirty="0" err="1">
                <a:solidFill>
                  <a:srgbClr val="DAF5F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sp_generate_merge</a:t>
            </a:r>
            <a:r>
              <a:rPr lang="en-US" sz="1800" dirty="0"/>
              <a:t>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/>
              <a:t>SQL Agent Jobs (</a:t>
            </a:r>
            <a:r>
              <a:rPr lang="en-US" sz="1800" dirty="0" err="1">
                <a:solidFill>
                  <a:srgbClr val="DAF5F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azdo</a:t>
            </a:r>
            <a:r>
              <a:rPr lang="en-US" sz="1800" dirty="0">
                <a:solidFill>
                  <a:srgbClr val="DAF5F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1800" dirty="0" err="1">
                <a:solidFill>
                  <a:srgbClr val="DAF5F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</a:t>
            </a:r>
            <a:r>
              <a:rPr lang="en-US" sz="1800" dirty="0">
                <a:solidFill>
                  <a:srgbClr val="DAF5F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-server-dba</a:t>
            </a:r>
            <a:r>
              <a:rPr lang="en-US" sz="1800" dirty="0"/>
              <a:t>)</a:t>
            </a:r>
          </a:p>
          <a:p>
            <a:pPr marL="981075" lvl="2">
              <a:buFont typeface="Arial" panose="020B0604020202020204" pitchFamily="34" charset="0"/>
              <a:buChar char="•"/>
            </a:pPr>
            <a:r>
              <a:rPr lang="en-US" sz="1600" dirty="0"/>
              <a:t>Existence check</a:t>
            </a:r>
          </a:p>
          <a:p>
            <a:pPr marL="981075" lvl="2">
              <a:buFont typeface="Arial" panose="020B0604020202020204" pitchFamily="34" charset="0"/>
              <a:buChar char="•"/>
            </a:pPr>
            <a:r>
              <a:rPr lang="en-US" sz="1600" dirty="0"/>
              <a:t>Job owner</a:t>
            </a:r>
            <a:endParaRPr lang="en-IL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B4F56B-05E7-2112-B0C9-D6E2CF68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Build Issues</a:t>
            </a:r>
            <a:endParaRPr lang="en-IL" dirty="0"/>
          </a:p>
        </p:txBody>
      </p:sp>
      <p:pic>
        <p:nvPicPr>
          <p:cNvPr id="4" name="Graphic 3" descr="Disconnected with solid fill">
            <a:extLst>
              <a:ext uri="{FF2B5EF4-FFF2-40B4-BE49-F238E27FC236}">
                <a16:creationId xmlns:a16="http://schemas.microsoft.com/office/drawing/2014/main" id="{ABE6849F-939D-E876-15EB-5F77E2ACE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5545" y="649480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DD9F11-C7A5-89E4-1FD0-3DB91A9721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8361" y="980519"/>
            <a:ext cx="8242300" cy="3232727"/>
          </a:xfrm>
        </p:spPr>
        <p:txBody>
          <a:bodyPr/>
          <a:lstStyle/>
          <a:p>
            <a:pPr marL="342686" indent="-342686">
              <a:buFont typeface="Wingdings" panose="05000000000000000000" pitchFamily="2" charset="2"/>
              <a:buChar char="Ø"/>
            </a:pPr>
            <a:r>
              <a:rPr lang="en-US" dirty="0"/>
              <a:t>Maintain single-source-of-truth</a:t>
            </a:r>
          </a:p>
          <a:p>
            <a:pPr marL="456914" indent="-456914">
              <a:buFont typeface="+mj-lt"/>
              <a:buAutoNum type="arabicPeriod"/>
            </a:pPr>
            <a:r>
              <a:rPr lang="en-US" dirty="0"/>
              <a:t>Same-database reference</a:t>
            </a:r>
          </a:p>
          <a:p>
            <a:pPr marL="685372" lvl="1">
              <a:buFont typeface="Arial" panose="020B0604020202020204" pitchFamily="34" charset="0"/>
              <a:buChar char="•"/>
            </a:pPr>
            <a:r>
              <a:rPr lang="en-US" dirty="0"/>
              <a:t>Subscriber -&gt; Publisher</a:t>
            </a:r>
          </a:p>
          <a:p>
            <a:pPr marL="685372" lvl="1">
              <a:buFont typeface="Arial" panose="020B0604020202020204" pitchFamily="34" charset="0"/>
              <a:buChar char="•"/>
            </a:pPr>
            <a:r>
              <a:rPr lang="en-US" dirty="0"/>
              <a:t>Subscriber -&gt; MIDDLE &lt;- Publisher</a:t>
            </a:r>
          </a:p>
          <a:p>
            <a:pPr marL="456914" indent="-456914">
              <a:buFont typeface="+mj-lt"/>
              <a:buAutoNum type="arabicPeriod"/>
            </a:pPr>
            <a:r>
              <a:rPr lang="en-US" dirty="0"/>
              <a:t>Add as Link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DC398-441D-2A8E-6479-C3E789AF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Replication (Subscriber / Publisher)</a:t>
            </a:r>
            <a:endParaRPr lang="en-I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FECD79-E625-458A-57C5-72CD8FED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30" y="2726578"/>
            <a:ext cx="3108226" cy="24169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7B0A622-53EA-B920-9833-C65CAF7D2B76}"/>
              </a:ext>
            </a:extLst>
          </p:cNvPr>
          <p:cNvGrpSpPr/>
          <p:nvPr/>
        </p:nvGrpSpPr>
        <p:grpSpPr>
          <a:xfrm>
            <a:off x="6402350" y="886659"/>
            <a:ext cx="1530740" cy="931817"/>
            <a:chOff x="3886912" y="2571750"/>
            <a:chExt cx="1531737" cy="932425"/>
          </a:xfrm>
        </p:grpSpPr>
        <p:pic>
          <p:nvPicPr>
            <p:cNvPr id="5" name="Graphic 4" descr="Database with solid fill">
              <a:extLst>
                <a:ext uri="{FF2B5EF4-FFF2-40B4-BE49-F238E27FC236}">
                  <a16:creationId xmlns:a16="http://schemas.microsoft.com/office/drawing/2014/main" id="{E5442979-BFA0-FB39-38E8-232DA025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6366" y="2571750"/>
              <a:ext cx="752833" cy="7528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6484C7-BE4D-0837-7735-4C9209981D8B}"/>
                </a:ext>
              </a:extLst>
            </p:cNvPr>
            <p:cNvSpPr txBox="1"/>
            <p:nvPr/>
          </p:nvSpPr>
          <p:spPr>
            <a:xfrm>
              <a:off x="3886912" y="3203897"/>
              <a:ext cx="1531737" cy="300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/>
                <a:t>replicated objects</a:t>
              </a:r>
              <a:endParaRPr lang="en-IL" sz="135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CF0882-0CCF-93C3-6F54-731B07D68D15}"/>
              </a:ext>
            </a:extLst>
          </p:cNvPr>
          <p:cNvGrpSpPr/>
          <p:nvPr/>
        </p:nvGrpSpPr>
        <p:grpSpPr>
          <a:xfrm>
            <a:off x="7701824" y="1993987"/>
            <a:ext cx="965329" cy="983883"/>
            <a:chOff x="5187236" y="3672740"/>
            <a:chExt cx="965958" cy="984524"/>
          </a:xfrm>
        </p:grpSpPr>
        <p:pic>
          <p:nvPicPr>
            <p:cNvPr id="7" name="Graphic 6" descr="Database with solid fill">
              <a:extLst>
                <a:ext uri="{FF2B5EF4-FFF2-40B4-BE49-F238E27FC236}">
                  <a16:creationId xmlns:a16="http://schemas.microsoft.com/office/drawing/2014/main" id="{DEA2A6FD-0FFA-C1FF-0A00-EC853408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93799" y="3672740"/>
              <a:ext cx="752833" cy="7528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1040D5-4D69-4578-25B2-0493CBF720A6}"/>
                </a:ext>
              </a:extLst>
            </p:cNvPr>
            <p:cNvSpPr txBox="1"/>
            <p:nvPr/>
          </p:nvSpPr>
          <p:spPr>
            <a:xfrm>
              <a:off x="5187236" y="4356987"/>
              <a:ext cx="965958" cy="300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subscriber</a:t>
              </a:r>
              <a:endParaRPr lang="en-IL" sz="1400" dirty="0">
                <a:solidFill>
                  <a:srgbClr val="E8F5FC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0B7D77-C1EA-48AF-B28D-2D748C4FE65F}"/>
              </a:ext>
            </a:extLst>
          </p:cNvPr>
          <p:cNvGrpSpPr/>
          <p:nvPr/>
        </p:nvGrpSpPr>
        <p:grpSpPr>
          <a:xfrm>
            <a:off x="5666697" y="2000858"/>
            <a:ext cx="889988" cy="969956"/>
            <a:chOff x="3150781" y="3686676"/>
            <a:chExt cx="890568" cy="970589"/>
          </a:xfrm>
        </p:grpSpPr>
        <p:pic>
          <p:nvPicPr>
            <p:cNvPr id="6" name="Graphic 5" descr="Database with solid fill">
              <a:extLst>
                <a:ext uri="{FF2B5EF4-FFF2-40B4-BE49-F238E27FC236}">
                  <a16:creationId xmlns:a16="http://schemas.microsoft.com/office/drawing/2014/main" id="{81F7782B-4D32-3CE3-DE34-99614C6C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9649" y="3686676"/>
              <a:ext cx="752833" cy="7528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A5A505-7DA4-3553-7970-E82287DB5BB6}"/>
                </a:ext>
              </a:extLst>
            </p:cNvPr>
            <p:cNvSpPr txBox="1"/>
            <p:nvPr/>
          </p:nvSpPr>
          <p:spPr>
            <a:xfrm>
              <a:off x="3150781" y="4356987"/>
              <a:ext cx="890568" cy="300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publisher</a:t>
              </a:r>
              <a:endParaRPr lang="en-IL" sz="1400" dirty="0">
                <a:solidFill>
                  <a:srgbClr val="E8F5FC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9633A7-43B6-1FD6-3029-7BE632AC20F8}"/>
              </a:ext>
            </a:extLst>
          </p:cNvPr>
          <p:cNvGrpSpPr/>
          <p:nvPr/>
        </p:nvGrpSpPr>
        <p:grpSpPr>
          <a:xfrm>
            <a:off x="5198170" y="1262830"/>
            <a:ext cx="3924890" cy="738029"/>
            <a:chOff x="4772007" y="2302756"/>
            <a:chExt cx="3927447" cy="738509"/>
          </a:xfrm>
        </p:grpSpPr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F643FE10-721E-94DD-B166-BCEA80E90994}"/>
                </a:ext>
              </a:extLst>
            </p:cNvPr>
            <p:cNvCxnSpPr>
              <a:cxnSpLocks/>
              <a:stCxn id="6" idx="0"/>
              <a:endCxn id="5" idx="1"/>
            </p:cNvCxnSpPr>
            <p:nvPr/>
          </p:nvCxnSpPr>
          <p:spPr>
            <a:xfrm rot="5400000" flipH="1" flipV="1">
              <a:off x="5657018" y="2331860"/>
              <a:ext cx="738509" cy="680301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DC88B834-9D63-E7B4-8A48-D11B8CACD297}"/>
                </a:ext>
              </a:extLst>
            </p:cNvPr>
            <p:cNvCxnSpPr>
              <a:cxnSpLocks/>
              <a:stCxn id="7" idx="0"/>
              <a:endCxn id="5" idx="3"/>
            </p:cNvCxnSpPr>
            <p:nvPr/>
          </p:nvCxnSpPr>
          <p:spPr>
            <a:xfrm rot="16200000" flipV="1">
              <a:off x="7073947" y="2348066"/>
              <a:ext cx="731634" cy="641014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BA88CD-60F5-12F6-9ED3-7476BE468881}"/>
                </a:ext>
              </a:extLst>
            </p:cNvPr>
            <p:cNvSpPr txBox="1"/>
            <p:nvPr/>
          </p:nvSpPr>
          <p:spPr>
            <a:xfrm>
              <a:off x="7764679" y="2517697"/>
              <a:ext cx="934775" cy="508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Modular</a:t>
              </a:r>
            </a:p>
            <a:p>
              <a:pPr algn="ctr"/>
              <a:r>
                <a:rPr lang="en-US" sz="1350" dirty="0"/>
                <a:t>Reference</a:t>
              </a:r>
              <a:endParaRPr lang="en-IL" sz="13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43FBEA-16C6-98B3-B03A-AAA6CAD0CE5F}"/>
                </a:ext>
              </a:extLst>
            </p:cNvPr>
            <p:cNvSpPr txBox="1"/>
            <p:nvPr/>
          </p:nvSpPr>
          <p:spPr>
            <a:xfrm>
              <a:off x="4772007" y="2512367"/>
              <a:ext cx="934775" cy="508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Modular</a:t>
              </a:r>
            </a:p>
            <a:p>
              <a:pPr algn="ctr"/>
              <a:r>
                <a:rPr lang="en-US" sz="1350" dirty="0"/>
                <a:t>Reference</a:t>
              </a:r>
              <a:endParaRPr lang="en-IL" sz="135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30CA2D-861F-9F28-B91B-4BE8F09B9609}"/>
              </a:ext>
            </a:extLst>
          </p:cNvPr>
          <p:cNvGrpSpPr/>
          <p:nvPr/>
        </p:nvGrpSpPr>
        <p:grpSpPr>
          <a:xfrm>
            <a:off x="6487863" y="2370159"/>
            <a:ext cx="1320455" cy="949710"/>
            <a:chOff x="6154574" y="3410804"/>
            <a:chExt cx="1321315" cy="950329"/>
          </a:xfrm>
        </p:grpSpPr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3DC87D52-87E3-9120-F718-813E3DFF2229}"/>
                </a:ext>
              </a:extLst>
            </p:cNvPr>
            <p:cNvCxnSpPr>
              <a:cxnSpLocks/>
              <a:stCxn id="7" idx="1"/>
              <a:endCxn id="6" idx="3"/>
            </p:cNvCxnSpPr>
            <p:nvPr/>
          </p:nvCxnSpPr>
          <p:spPr>
            <a:xfrm flipH="1">
              <a:off x="6154574" y="3410804"/>
              <a:ext cx="1321315" cy="68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335C50-3246-8B90-DAF3-3181D4517098}"/>
                </a:ext>
              </a:extLst>
            </p:cNvPr>
            <p:cNvSpPr txBox="1"/>
            <p:nvPr/>
          </p:nvSpPr>
          <p:spPr>
            <a:xfrm>
              <a:off x="6296393" y="3852971"/>
              <a:ext cx="934774" cy="508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Direct</a:t>
              </a:r>
            </a:p>
            <a:p>
              <a:pPr algn="ctr"/>
              <a:r>
                <a:rPr lang="en-US" sz="1350" dirty="0"/>
                <a:t>Reference</a:t>
              </a:r>
              <a:endParaRPr lang="en-IL" sz="1350" dirty="0"/>
            </a:p>
          </p:txBody>
        </p:sp>
      </p:grpSp>
      <p:sp>
        <p:nvSpPr>
          <p:cNvPr id="24" name="Double Bracket 23">
            <a:extLst>
              <a:ext uri="{FF2B5EF4-FFF2-40B4-BE49-F238E27FC236}">
                <a16:creationId xmlns:a16="http://schemas.microsoft.com/office/drawing/2014/main" id="{EEA6D820-C44C-C31E-D26E-0762B59BB129}"/>
              </a:ext>
            </a:extLst>
          </p:cNvPr>
          <p:cNvSpPr/>
          <p:nvPr/>
        </p:nvSpPr>
        <p:spPr>
          <a:xfrm>
            <a:off x="5715007" y="3334914"/>
            <a:ext cx="2763331" cy="1488940"/>
          </a:xfrm>
          <a:prstGeom prst="bracketPair">
            <a:avLst/>
          </a:prstGeom>
          <a:noFill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799"/>
              <a:t>Subscriber-specific</a:t>
            </a:r>
          </a:p>
          <a:p>
            <a:pPr algn="ctr"/>
            <a:r>
              <a:rPr lang="en-US" sz="1799"/>
              <a:t>objects can still</a:t>
            </a:r>
          </a:p>
          <a:p>
            <a:pPr algn="ctr"/>
            <a:r>
              <a:rPr lang="en-US" sz="1799"/>
              <a:t>be added in separate</a:t>
            </a:r>
          </a:p>
          <a:p>
            <a:pPr algn="ctr"/>
            <a:r>
              <a:rPr lang="en-US" sz="1799"/>
              <a:t>SQL files</a:t>
            </a:r>
            <a:endParaRPr lang="en-IL" sz="1799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B61D4C-3DA8-5533-3E14-7FF37D57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94" t="81912" r="5941"/>
          <a:stretch/>
        </p:blipFill>
        <p:spPr>
          <a:xfrm>
            <a:off x="2637863" y="4034260"/>
            <a:ext cx="1633991" cy="878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0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1C768-8447-3B81-2579-6423B8DBB4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048447"/>
            <a:ext cx="8242300" cy="27397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Split to separate “modular” database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Same-Database References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4C15E-D97D-6E27-7CF2-B55556BC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Cyclical Database References</a:t>
            </a:r>
            <a:endParaRPr lang="en-IL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83D634A-B12D-1B8B-5909-5CFE51476CAC}"/>
              </a:ext>
            </a:extLst>
          </p:cNvPr>
          <p:cNvSpPr/>
          <p:nvPr/>
        </p:nvSpPr>
        <p:spPr>
          <a:xfrm flipH="1">
            <a:off x="6128980" y="2682998"/>
            <a:ext cx="752832" cy="96737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6798BC-07CA-66C1-0E3E-7CDA8561CFA3}"/>
              </a:ext>
            </a:extLst>
          </p:cNvPr>
          <p:cNvGrpSpPr/>
          <p:nvPr/>
        </p:nvGrpSpPr>
        <p:grpSpPr>
          <a:xfrm>
            <a:off x="2088269" y="2309668"/>
            <a:ext cx="4177362" cy="2195506"/>
            <a:chOff x="2088269" y="2309668"/>
            <a:chExt cx="4177362" cy="21955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26372B-2587-D502-9817-C00F34B2E0BA}"/>
                </a:ext>
              </a:extLst>
            </p:cNvPr>
            <p:cNvGrpSpPr/>
            <p:nvPr/>
          </p:nvGrpSpPr>
          <p:grpSpPr>
            <a:xfrm>
              <a:off x="4859163" y="2313456"/>
              <a:ext cx="752833" cy="933049"/>
              <a:chOff x="4276366" y="2578625"/>
              <a:chExt cx="752833" cy="933049"/>
            </a:xfrm>
          </p:grpSpPr>
          <p:pic>
            <p:nvPicPr>
              <p:cNvPr id="21" name="Graphic 20" descr="Database with solid fill">
                <a:extLst>
                  <a:ext uri="{FF2B5EF4-FFF2-40B4-BE49-F238E27FC236}">
                    <a16:creationId xmlns:a16="http://schemas.microsoft.com/office/drawing/2014/main" id="{7FADB148-E0C6-7A76-86DA-7A3F5961C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276366" y="2578625"/>
                <a:ext cx="752833" cy="75283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C55683-AE9C-7846-73DF-F7CCA2BDC483}"/>
                  </a:ext>
                </a:extLst>
              </p:cNvPr>
              <p:cNvSpPr txBox="1"/>
              <p:nvPr/>
            </p:nvSpPr>
            <p:spPr>
              <a:xfrm>
                <a:off x="4397743" y="320389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DB1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B98CD1-B813-539D-B5AA-80203436747E}"/>
                </a:ext>
              </a:extLst>
            </p:cNvPr>
            <p:cNvGrpSpPr/>
            <p:nvPr/>
          </p:nvGrpSpPr>
          <p:grpSpPr>
            <a:xfrm>
              <a:off x="3527316" y="2309668"/>
              <a:ext cx="752833" cy="998899"/>
              <a:chOff x="5293799" y="3665865"/>
              <a:chExt cx="752833" cy="998899"/>
            </a:xfrm>
          </p:grpSpPr>
          <p:pic>
            <p:nvPicPr>
              <p:cNvPr id="24" name="Graphic 23" descr="Database with solid fill">
                <a:extLst>
                  <a:ext uri="{FF2B5EF4-FFF2-40B4-BE49-F238E27FC236}">
                    <a16:creationId xmlns:a16="http://schemas.microsoft.com/office/drawing/2014/main" id="{2D918A52-8298-BBF8-4050-DFB98E070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93799" y="3665865"/>
                <a:ext cx="752833" cy="752833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6596D4-11F5-349A-679D-70272949B2B2}"/>
                  </a:ext>
                </a:extLst>
              </p:cNvPr>
              <p:cNvSpPr txBox="1"/>
              <p:nvPr/>
            </p:nvSpPr>
            <p:spPr>
              <a:xfrm>
                <a:off x="5415176" y="435698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DB2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7E1A580-F7FC-7E21-5E9B-427A24F318DB}"/>
                </a:ext>
              </a:extLst>
            </p:cNvPr>
            <p:cNvGrpSpPr/>
            <p:nvPr/>
          </p:nvGrpSpPr>
          <p:grpSpPr>
            <a:xfrm>
              <a:off x="3068968" y="3513150"/>
              <a:ext cx="1688284" cy="992024"/>
              <a:chOff x="4826074" y="3672740"/>
              <a:chExt cx="1688284" cy="992024"/>
            </a:xfrm>
          </p:grpSpPr>
          <p:pic>
            <p:nvPicPr>
              <p:cNvPr id="30" name="Graphic 29" descr="Database with solid fill">
                <a:extLst>
                  <a:ext uri="{FF2B5EF4-FFF2-40B4-BE49-F238E27FC236}">
                    <a16:creationId xmlns:a16="http://schemas.microsoft.com/office/drawing/2014/main" id="{85D8BC01-E77D-7BB0-BD37-2C17BE9B1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93799" y="3672740"/>
                <a:ext cx="752833" cy="752833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F77F13-F09E-2368-3381-DFA9225AC420}"/>
                  </a:ext>
                </a:extLst>
              </p:cNvPr>
              <p:cNvSpPr txBox="1"/>
              <p:nvPr/>
            </p:nvSpPr>
            <p:spPr>
              <a:xfrm>
                <a:off x="4826074" y="4356987"/>
                <a:ext cx="16882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DB2_dependencies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93656811-B23E-09C1-DC53-A10AA30121FD}"/>
                </a:ext>
              </a:extLst>
            </p:cNvPr>
            <p:cNvCxnSpPr>
              <a:cxnSpLocks/>
              <a:stCxn id="30" idx="1"/>
              <a:endCxn id="24" idx="1"/>
            </p:cNvCxnSpPr>
            <p:nvPr/>
          </p:nvCxnSpPr>
          <p:spPr>
            <a:xfrm rot="10800000">
              <a:off x="3527317" y="2686085"/>
              <a:ext cx="9377" cy="1203482"/>
            </a:xfrm>
            <a:prstGeom prst="bentConnector3">
              <a:avLst>
                <a:gd name="adj1" fmla="val 2537880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DADD42B0-F4B2-B6B8-76E6-CC74C18732BB}"/>
                </a:ext>
              </a:extLst>
            </p:cNvPr>
            <p:cNvCxnSpPr>
              <a:cxnSpLocks/>
              <a:stCxn id="30" idx="3"/>
              <a:endCxn id="21" idx="3"/>
            </p:cNvCxnSpPr>
            <p:nvPr/>
          </p:nvCxnSpPr>
          <p:spPr>
            <a:xfrm flipV="1">
              <a:off x="4289526" y="2689873"/>
              <a:ext cx="1322470" cy="1199694"/>
            </a:xfrm>
            <a:prstGeom prst="bentConnector3">
              <a:avLst>
                <a:gd name="adj1" fmla="val 117286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64302ED6-52C6-968A-DEE1-DE4EAA0F6370}"/>
                </a:ext>
              </a:extLst>
            </p:cNvPr>
            <p:cNvCxnSpPr>
              <a:cxnSpLocks/>
              <a:stCxn id="21" idx="1"/>
              <a:endCxn id="24" idx="3"/>
            </p:cNvCxnSpPr>
            <p:nvPr/>
          </p:nvCxnSpPr>
          <p:spPr>
            <a:xfrm flipH="1" flipV="1">
              <a:off x="4280149" y="2686085"/>
              <a:ext cx="579014" cy="37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BA25535D-E779-E78B-BBF2-6458E381F759}"/>
                </a:ext>
              </a:extLst>
            </p:cNvPr>
            <p:cNvSpPr/>
            <p:nvPr/>
          </p:nvSpPr>
          <p:spPr>
            <a:xfrm flipV="1">
              <a:off x="3719477" y="3273959"/>
              <a:ext cx="411720" cy="239191"/>
            </a:xfrm>
            <a:prstGeom prst="downArrow">
              <a:avLst/>
            </a:prstGeom>
            <a:solidFill>
              <a:srgbClr val="9E01F5"/>
            </a:solidFill>
            <a:ln>
              <a:solidFill>
                <a:srgbClr val="E203F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00091C5-8256-5C76-8E97-1743F5F06818}"/>
                </a:ext>
              </a:extLst>
            </p:cNvPr>
            <p:cNvSpPr txBox="1"/>
            <p:nvPr/>
          </p:nvSpPr>
          <p:spPr>
            <a:xfrm>
              <a:off x="4131979" y="3219115"/>
              <a:ext cx="1346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incremental</a:t>
              </a:r>
            </a:p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deployment-only</a:t>
              </a:r>
              <a:endParaRPr lang="en-IL" sz="1200" dirty="0">
                <a:solidFill>
                  <a:srgbClr val="E8F5FC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BE3FE0-40CD-0256-BECB-682B8C98E935}"/>
                </a:ext>
              </a:extLst>
            </p:cNvPr>
            <p:cNvSpPr txBox="1"/>
            <p:nvPr/>
          </p:nvSpPr>
          <p:spPr>
            <a:xfrm>
              <a:off x="2088269" y="2828581"/>
              <a:ext cx="12325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same-database</a:t>
              </a:r>
            </a:p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reference</a:t>
              </a:r>
              <a:endParaRPr lang="en-IL" sz="1200" dirty="0">
                <a:solidFill>
                  <a:srgbClr val="E8F5FC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EE656C-7ABB-F565-5CFD-ED5B3D6E94FB}"/>
                </a:ext>
              </a:extLst>
            </p:cNvPr>
            <p:cNvSpPr txBox="1"/>
            <p:nvPr/>
          </p:nvSpPr>
          <p:spPr>
            <a:xfrm>
              <a:off x="5063955" y="3852719"/>
              <a:ext cx="1201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cross-database</a:t>
              </a:r>
            </a:p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references</a:t>
              </a:r>
              <a:endParaRPr lang="en-IL" sz="1200" dirty="0">
                <a:solidFill>
                  <a:srgbClr val="E8F5FC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C19176-1A5D-1F1F-C7DC-8E3744FD145E}"/>
              </a:ext>
            </a:extLst>
          </p:cNvPr>
          <p:cNvGrpSpPr/>
          <p:nvPr/>
        </p:nvGrpSpPr>
        <p:grpSpPr>
          <a:xfrm>
            <a:off x="6943844" y="2145468"/>
            <a:ext cx="1785085" cy="2120515"/>
            <a:chOff x="6943844" y="2145468"/>
            <a:chExt cx="1785085" cy="212051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A52788-C704-C99A-A232-548808BC70B7}"/>
                </a:ext>
              </a:extLst>
            </p:cNvPr>
            <p:cNvGrpSpPr/>
            <p:nvPr/>
          </p:nvGrpSpPr>
          <p:grpSpPr>
            <a:xfrm>
              <a:off x="7696677" y="2145468"/>
              <a:ext cx="752833" cy="939924"/>
              <a:chOff x="4276366" y="2571750"/>
              <a:chExt cx="752833" cy="939924"/>
            </a:xfrm>
          </p:grpSpPr>
          <p:pic>
            <p:nvPicPr>
              <p:cNvPr id="5" name="Graphic 4" descr="Database with solid fill">
                <a:extLst>
                  <a:ext uri="{FF2B5EF4-FFF2-40B4-BE49-F238E27FC236}">
                    <a16:creationId xmlns:a16="http://schemas.microsoft.com/office/drawing/2014/main" id="{A751F707-32BF-645B-5D0F-7AEADC449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276366" y="2571750"/>
                <a:ext cx="752833" cy="75283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A7B64-8242-9A95-0EEE-DBEAA3301CB9}"/>
                  </a:ext>
                </a:extLst>
              </p:cNvPr>
              <p:cNvSpPr txBox="1"/>
              <p:nvPr/>
            </p:nvSpPr>
            <p:spPr>
              <a:xfrm>
                <a:off x="4397743" y="320389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DB1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791E2D-016C-A561-A7A8-6A6296E794A7}"/>
                </a:ext>
              </a:extLst>
            </p:cNvPr>
            <p:cNvGrpSpPr/>
            <p:nvPr/>
          </p:nvGrpSpPr>
          <p:grpSpPr>
            <a:xfrm>
              <a:off x="6943844" y="3273959"/>
              <a:ext cx="752833" cy="992024"/>
              <a:chOff x="5293799" y="3672740"/>
              <a:chExt cx="752833" cy="992024"/>
            </a:xfrm>
          </p:grpSpPr>
          <p:pic>
            <p:nvPicPr>
              <p:cNvPr id="8" name="Graphic 7" descr="Database with solid fill">
                <a:extLst>
                  <a:ext uri="{FF2B5EF4-FFF2-40B4-BE49-F238E27FC236}">
                    <a16:creationId xmlns:a16="http://schemas.microsoft.com/office/drawing/2014/main" id="{3F5D6976-4647-3745-96E2-6F6344BBD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93799" y="3672740"/>
                <a:ext cx="752833" cy="75283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32B21D-9075-F752-0DD3-87E38E681396}"/>
                  </a:ext>
                </a:extLst>
              </p:cNvPr>
              <p:cNvSpPr txBox="1"/>
              <p:nvPr/>
            </p:nvSpPr>
            <p:spPr>
              <a:xfrm>
                <a:off x="5415176" y="435698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DB2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DBBAF01F-8A2B-FBC0-4F57-ADC22C3F9DEA}"/>
                </a:ext>
              </a:extLst>
            </p:cNvPr>
            <p:cNvCxnSpPr>
              <a:cxnSpLocks/>
              <a:stCxn id="5" idx="1"/>
              <a:endCxn id="8" idx="0"/>
            </p:cNvCxnSpPr>
            <p:nvPr/>
          </p:nvCxnSpPr>
          <p:spPr>
            <a:xfrm rot="10800000" flipV="1">
              <a:off x="7320261" y="2521885"/>
              <a:ext cx="376416" cy="752074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7E934862-1FB2-4474-6DAC-71A00316478E}"/>
                </a:ext>
              </a:extLst>
            </p:cNvPr>
            <p:cNvCxnSpPr>
              <a:cxnSpLocks/>
              <a:stCxn id="8" idx="3"/>
              <a:endCxn id="5" idx="3"/>
            </p:cNvCxnSpPr>
            <p:nvPr/>
          </p:nvCxnSpPr>
          <p:spPr>
            <a:xfrm flipV="1">
              <a:off x="7696677" y="2521885"/>
              <a:ext cx="752833" cy="1128491"/>
            </a:xfrm>
            <a:prstGeom prst="bentConnector3">
              <a:avLst>
                <a:gd name="adj1" fmla="val 130365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E913C2-BC00-C16F-1CDE-605A567B3D88}"/>
                </a:ext>
              </a:extLst>
            </p:cNvPr>
            <p:cNvSpPr txBox="1"/>
            <p:nvPr/>
          </p:nvSpPr>
          <p:spPr>
            <a:xfrm>
              <a:off x="7527253" y="3069375"/>
              <a:ext cx="1201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cross-database</a:t>
              </a:r>
            </a:p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references</a:t>
              </a:r>
              <a:endParaRPr lang="en-IL" sz="1200" dirty="0">
                <a:solidFill>
                  <a:srgbClr val="E8F5FC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73A0626-A83D-D94C-DF35-4BC546D041B3}"/>
              </a:ext>
            </a:extLst>
          </p:cNvPr>
          <p:cNvSpPr txBox="1"/>
          <p:nvPr/>
        </p:nvSpPr>
        <p:spPr>
          <a:xfrm>
            <a:off x="422059" y="3481152"/>
            <a:ext cx="267893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Build &amp; Deploy order: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/>
              <a:t>DB2</a:t>
            </a:r>
            <a:r>
              <a:rPr lang="en-US" sz="1400" dirty="0"/>
              <a:t> (no dependencies)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/>
              <a:t>DB1</a:t>
            </a:r>
            <a:r>
              <a:rPr lang="en-US" sz="1400" dirty="0"/>
              <a:t> (depends on DB2)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/>
              <a:t>DB2_dependencies</a:t>
            </a:r>
            <a:br>
              <a:rPr lang="en-US" sz="1400" dirty="0"/>
            </a:br>
            <a:r>
              <a:rPr lang="en-US" sz="1400" dirty="0"/>
              <a:t>(depends on DB1 and DB2)</a:t>
            </a:r>
            <a:endParaRPr lang="en-IL" sz="1400" dirty="0"/>
          </a:p>
        </p:txBody>
      </p:sp>
    </p:spTree>
    <p:extLst>
      <p:ext uri="{BB962C8B-B14F-4D97-AF65-F5344CB8AC3E}">
        <p14:creationId xmlns:p14="http://schemas.microsoft.com/office/powerpoint/2010/main" val="22962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3" grpId="0" animBg="1"/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31B6CB3-FFDC-B928-E021-6FCE75127FEC}"/>
              </a:ext>
            </a:extLst>
          </p:cNvPr>
          <p:cNvGrpSpPr/>
          <p:nvPr/>
        </p:nvGrpSpPr>
        <p:grpSpPr>
          <a:xfrm>
            <a:off x="990427" y="2343427"/>
            <a:ext cx="4328927" cy="2183176"/>
            <a:chOff x="3183811" y="1065654"/>
            <a:chExt cx="4328927" cy="21831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C3B545-0780-2C04-29CB-8B341E47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3811" y="1065654"/>
              <a:ext cx="4328927" cy="218317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5B76A3-AC42-4EF0-56C0-491640DFA93D}"/>
                </a:ext>
              </a:extLst>
            </p:cNvPr>
            <p:cNvSpPr/>
            <p:nvPr/>
          </p:nvSpPr>
          <p:spPr>
            <a:xfrm>
              <a:off x="6703308" y="2413191"/>
              <a:ext cx="763146" cy="3506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507FBC6-E1D0-BA2C-B2A8-94A955D12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40" y="2571750"/>
            <a:ext cx="6085856" cy="123005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1C768-8447-3B81-2579-6423B8DBB4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Publish profiles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4C15E-D97D-6E27-7CF2-B55556BC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 Functions and Schemes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7739D-F28D-59EE-18F0-C0C2092AA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885" y="775884"/>
            <a:ext cx="3347151" cy="417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04EA9C-3DBE-4B40-7493-C851160F8357}"/>
              </a:ext>
            </a:extLst>
          </p:cNvPr>
          <p:cNvSpPr/>
          <p:nvPr/>
        </p:nvSpPr>
        <p:spPr>
          <a:xfrm>
            <a:off x="1059725" y="3992758"/>
            <a:ext cx="1504719" cy="476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68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697168-547A-6531-D689-CD3829DB44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47637" y="765893"/>
            <a:ext cx="5995639" cy="4452877"/>
          </a:xfrm>
          <a:solidFill>
            <a:schemeClr val="tx1"/>
          </a:solidFill>
        </p:spPr>
        <p:txBody>
          <a:bodyPr/>
          <a:lstStyle/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DECLARE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@Changesets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TABLE 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Command </a:t>
            </a:r>
            <a:r>
              <a:rPr lang="en-US" sz="800" dirty="0" err="1">
                <a:solidFill>
                  <a:srgbClr val="0000FF"/>
                </a:solidFill>
                <a:latin typeface="Consolas" panose="020B0609020204030204" pitchFamily="49" charset="0"/>
              </a:rPr>
              <a:t>nvarchar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FF00FF"/>
                </a:solidFill>
                <a:latin typeface="Consolas" panose="020B0609020204030204" pitchFamily="49" charset="0"/>
              </a:rPr>
              <a:t>MAX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))</a:t>
            </a:r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INSERT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INTO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@Changesets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Command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VALUES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1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N'EXEC Marcaille.dbo.PROC_EnableChangeset1'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,(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2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N'UPDATE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Versai.dbo.Tenants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SET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SaleDays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= 40 WHERE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RegistrationDate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&lt; ''2022-07-02'''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,(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3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N'DELETE FROM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Caprice.dbo.ServiceTypes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WHERE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ServiceId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= 4'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DECLARE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@CID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@CMD </a:t>
            </a:r>
            <a:r>
              <a:rPr lang="en-US" sz="800" dirty="0" err="1">
                <a:solidFill>
                  <a:srgbClr val="0000FF"/>
                </a:solidFill>
                <a:latin typeface="Consolas" panose="020B0609020204030204" pitchFamily="49" charset="0"/>
              </a:rPr>
              <a:t>nvarchar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FF00FF"/>
                </a:solidFill>
                <a:latin typeface="Consolas" panose="020B0609020204030204" pitchFamily="49" charset="0"/>
              </a:rPr>
              <a:t>MAX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DECLARE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CURSOR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LOCAL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FAST_FORWARD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SELECT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Command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@Changesets</a:t>
            </a:r>
          </a:p>
          <a:p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WHERE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&gt;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FF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ISNULL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((</a:t>
            </a:r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SELECT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FF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MAX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LastAppliedChangesetID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FROM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dbo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.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__Versioning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),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0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ORDER BY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ASC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OPEN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</a:t>
            </a: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WHILE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1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BEGIN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 FETCH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NEXT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INTO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@CID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@CMD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 IF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FF00FF"/>
                </a:solidFill>
                <a:latin typeface="Consolas" panose="020B0609020204030204" pitchFamily="49" charset="0"/>
              </a:rPr>
              <a:t>@@FETCH_STATUS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&lt;&gt;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0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BREAK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;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EXEC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@CMD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);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FF00FF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FF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UPDATE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dbo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.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__Versioning </a:t>
            </a:r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SET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LastAppliedChangesetID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=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@CID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END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CLOSE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DEALLOCATE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</a:t>
            </a:r>
            <a:endParaRPr lang="en-IL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D20269-8152-60F9-5BAD-2370CC6D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937"/>
            <a:ext cx="8229600" cy="612956"/>
          </a:xfrm>
        </p:spPr>
        <p:txBody>
          <a:bodyPr/>
          <a:lstStyle/>
          <a:p>
            <a:r>
              <a:rPr lang="en-US" dirty="0"/>
              <a:t>Idempotent Data Deployments</a:t>
            </a:r>
            <a:endParaRPr lang="en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A017D-38BA-03EE-7875-CBA11D1ABAC7}"/>
              </a:ext>
            </a:extLst>
          </p:cNvPr>
          <p:cNvSpPr txBox="1"/>
          <p:nvPr/>
        </p:nvSpPr>
        <p:spPr>
          <a:xfrm>
            <a:off x="7024" y="1378849"/>
            <a:ext cx="30031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Post-Deployment Script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Execute once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Data-driven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Minimal objects required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Easy to maintain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Easy to track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7853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8604AD-988D-E2C5-8FD2-1FD4D121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SQLCMD Deployments</a:t>
            </a:r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8EA5A-E74B-EF49-30C4-19C618046F51}"/>
              </a:ext>
            </a:extLst>
          </p:cNvPr>
          <p:cNvSpPr txBox="1"/>
          <p:nvPr/>
        </p:nvSpPr>
        <p:spPr>
          <a:xfrm>
            <a:off x="457199" y="843864"/>
            <a:ext cx="8032596" cy="369331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IL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/*</a:t>
            </a:r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Post-Deployment Script Template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IL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--------------------------------------------------------------------------------------</a:t>
            </a:r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This file contains SQL statements that will be appended to the build script.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Use SQLCMD syntax to include a file in the post-deployment script.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Example:      :r .\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myfile.sql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Use SQLCMD syntax to reference a variable in the post-deployment script.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Example:      :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setvar</a:t>
            </a:r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TableName</a:t>
            </a:r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MyTable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     SELECT * FROM [$(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TableName</a:t>
            </a:r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)]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IL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--------------------------------------------------------------------------------------</a:t>
            </a:r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IL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*/</a:t>
            </a:r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IF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'$(</a:t>
            </a:r>
            <a:r>
              <a:rPr lang="en-US" sz="900" dirty="0" err="1">
                <a:solidFill>
                  <a:srgbClr val="FF0000"/>
                </a:solidFill>
                <a:latin typeface="Cascadia Mono" panose="020B0609020000020004" pitchFamily="49" charset="0"/>
              </a:rPr>
              <a:t>DeployJobs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)'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808080"/>
                </a:solidFill>
                <a:latin typeface="Cascadia Mono" panose="020B0609020000020004" pitchFamily="49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'True'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BEGIN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: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r </a:t>
            </a:r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\</a:t>
            </a:r>
            <a:r>
              <a:rPr lang="en-US" sz="900" dirty="0" err="1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PostDeployments</a:t>
            </a:r>
            <a:r>
              <a:rPr lang="en-US" sz="900" dirty="0" err="1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Jobs</a:t>
            </a:r>
            <a:r>
              <a:rPr lang="en-US" sz="900" dirty="0" err="1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sql</a:t>
            </a:r>
            <a:endParaRPr lang="en-US" sz="900" dirty="0">
              <a:solidFill>
                <a:srgbClr val="000000"/>
              </a:solidFill>
              <a:highlight>
                <a:srgbClr val="C0C0C0"/>
              </a:highlight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END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GO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IF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'$(DeployChangeset8)'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808080"/>
                </a:solidFill>
                <a:latin typeface="Cascadia Mono" panose="020B0609020000020004" pitchFamily="49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'True'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BEGIN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: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r </a:t>
            </a:r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\PostDeployments.Changeset8</a:t>
            </a:r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sql</a:t>
            </a: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END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GO</a:t>
            </a:r>
          </a:p>
          <a:p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E0BA72-3954-42D0-F995-902BDBA8159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400854" y="2297906"/>
            <a:ext cx="4839897" cy="200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6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732211-D3EA-3805-A6F7-6F520C6DBD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843864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TRUSTWORTHY database setting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Digital assembly signing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800" dirty="0"/>
              <a:t>Digitally sign your SSDT project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800" dirty="0"/>
              <a:t>Create master key in SQL Server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800" dirty="0"/>
              <a:t>Create asymmetric key from .</a:t>
            </a:r>
            <a:r>
              <a:rPr lang="en-US" sz="1800" dirty="0" err="1"/>
              <a:t>dll</a:t>
            </a:r>
            <a:r>
              <a:rPr lang="en-US" sz="1800" dirty="0"/>
              <a:t> file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800" dirty="0"/>
              <a:t>Create LOGIN from asymmetric key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GRANT UNSAFE / EXTERNAL ACCESS ASSEMBLY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Instance configurations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 err="1"/>
              <a:t>clr</a:t>
            </a:r>
            <a:r>
              <a:rPr lang="en-US" sz="1800" dirty="0"/>
              <a:t> enabled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 err="1"/>
              <a:t>clr</a:t>
            </a:r>
            <a:r>
              <a:rPr lang="en-US" sz="1800" dirty="0"/>
              <a:t> strict security (SQL 2019 +)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8AFD3B-3A82-4E6F-0C16-743116AF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SQL-CLR Digital Signing</a:t>
            </a:r>
            <a:endParaRPr lang="en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7023B-F294-96FE-BDD8-DA4EB74BE412}"/>
              </a:ext>
            </a:extLst>
          </p:cNvPr>
          <p:cNvGrpSpPr/>
          <p:nvPr/>
        </p:nvGrpSpPr>
        <p:grpSpPr>
          <a:xfrm>
            <a:off x="5342498" y="1804225"/>
            <a:ext cx="3959427" cy="2881841"/>
            <a:chOff x="5342498" y="1804225"/>
            <a:chExt cx="3959427" cy="2881841"/>
          </a:xfrm>
        </p:grpSpPr>
        <p:pic>
          <p:nvPicPr>
            <p:cNvPr id="5" name="Graphic 4" descr="User with solid fill">
              <a:extLst>
                <a:ext uri="{FF2B5EF4-FFF2-40B4-BE49-F238E27FC236}">
                  <a16:creationId xmlns:a16="http://schemas.microsoft.com/office/drawing/2014/main" id="{83D89036-47DA-C444-6FCE-6257EFCAF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61511" y="3534912"/>
              <a:ext cx="506184" cy="506184"/>
            </a:xfrm>
            <a:prstGeom prst="rect">
              <a:avLst/>
            </a:prstGeom>
          </p:spPr>
        </p:pic>
        <p:pic>
          <p:nvPicPr>
            <p:cNvPr id="9" name="Graphic 8" descr="Database with solid fill">
              <a:extLst>
                <a:ext uri="{FF2B5EF4-FFF2-40B4-BE49-F238E27FC236}">
                  <a16:creationId xmlns:a16="http://schemas.microsoft.com/office/drawing/2014/main" id="{CC89CE17-2467-124E-B126-4005A2EA6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42498" y="1804225"/>
              <a:ext cx="705831" cy="705831"/>
            </a:xfrm>
            <a:prstGeom prst="rect">
              <a:avLst/>
            </a:prstGeom>
          </p:spPr>
        </p:pic>
        <p:pic>
          <p:nvPicPr>
            <p:cNvPr id="7" name="Graphic 6" descr="Key with solid fill">
              <a:extLst>
                <a:ext uri="{FF2B5EF4-FFF2-40B4-BE49-F238E27FC236}">
                  <a16:creationId xmlns:a16="http://schemas.microsoft.com/office/drawing/2014/main" id="{83D562C5-8A80-0D5E-207F-91F343B6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96221" y="2410399"/>
              <a:ext cx="705831" cy="7058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B28B53-4969-FD53-2BCD-B4C270DA6D8D}"/>
                </a:ext>
              </a:extLst>
            </p:cNvPr>
            <p:cNvSpPr txBox="1"/>
            <p:nvPr/>
          </p:nvSpPr>
          <p:spPr>
            <a:xfrm>
              <a:off x="5906304" y="1984108"/>
              <a:ext cx="714753" cy="285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E8F5FC"/>
                  </a:solidFill>
                </a:rPr>
                <a:t>master</a:t>
              </a:r>
              <a:endParaRPr lang="en-IL" b="1" dirty="0">
                <a:solidFill>
                  <a:srgbClr val="E8F5FC"/>
                </a:solidFill>
              </a:endParaRPr>
            </a:p>
          </p:txBody>
        </p:sp>
        <p:pic>
          <p:nvPicPr>
            <p:cNvPr id="13" name="Graphic 12" descr="Key with solid fill">
              <a:extLst>
                <a:ext uri="{FF2B5EF4-FFF2-40B4-BE49-F238E27FC236}">
                  <a16:creationId xmlns:a16="http://schemas.microsoft.com/office/drawing/2014/main" id="{40E3D9CB-B4FB-3399-A181-0EAC08D07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20269" y="2849399"/>
              <a:ext cx="705831" cy="7058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651BC4-2B9E-B667-0E0D-3909B08924FE}"/>
                </a:ext>
              </a:extLst>
            </p:cNvPr>
            <p:cNvSpPr txBox="1"/>
            <p:nvPr/>
          </p:nvSpPr>
          <p:spPr>
            <a:xfrm>
              <a:off x="6660343" y="2552198"/>
              <a:ext cx="1576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master key</a:t>
              </a:r>
              <a:endParaRPr lang="en-IL" sz="1600" dirty="0">
                <a:solidFill>
                  <a:srgbClr val="E8F5FC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87DDC4-2BCA-6BFA-DB5E-8B43E343B5D3}"/>
                </a:ext>
              </a:extLst>
            </p:cNvPr>
            <p:cNvSpPr txBox="1"/>
            <p:nvPr/>
          </p:nvSpPr>
          <p:spPr>
            <a:xfrm>
              <a:off x="6926100" y="3013577"/>
              <a:ext cx="18535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asymmetric key</a:t>
              </a:r>
              <a:endParaRPr lang="en-IL" sz="1600" dirty="0">
                <a:solidFill>
                  <a:srgbClr val="E8F5FC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85AA36-0852-C12F-4A9C-8EFC1840317B}"/>
                </a:ext>
              </a:extLst>
            </p:cNvPr>
            <p:cNvSpPr txBox="1"/>
            <p:nvPr/>
          </p:nvSpPr>
          <p:spPr>
            <a:xfrm>
              <a:off x="7042127" y="3603338"/>
              <a:ext cx="1853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login from key +</a:t>
              </a:r>
            </a:p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GRANT ASSEMBLY</a:t>
              </a:r>
              <a:endParaRPr lang="en-IL" sz="1600" dirty="0">
                <a:solidFill>
                  <a:srgbClr val="E8F5FC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C2024E78-5764-3BEC-80C0-491E9512ADE6}"/>
                </a:ext>
              </a:extLst>
            </p:cNvPr>
            <p:cNvCxnSpPr>
              <a:stCxn id="9" idx="2"/>
              <a:endCxn id="7" idx="1"/>
            </p:cNvCxnSpPr>
            <p:nvPr/>
          </p:nvCxnSpPr>
          <p:spPr>
            <a:xfrm rot="16200000" flipH="1">
              <a:off x="5719188" y="2486281"/>
              <a:ext cx="253259" cy="300807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11F400A0-970F-5C7D-42D4-01F31F75ACD8}"/>
                </a:ext>
              </a:extLst>
            </p:cNvPr>
            <p:cNvCxnSpPr>
              <a:stCxn id="7" idx="1"/>
              <a:endCxn id="13" idx="1"/>
            </p:cNvCxnSpPr>
            <p:nvPr/>
          </p:nvCxnSpPr>
          <p:spPr>
            <a:xfrm rot="10800000" flipH="1" flipV="1">
              <a:off x="5996221" y="2763315"/>
              <a:ext cx="224048" cy="439000"/>
            </a:xfrm>
            <a:prstGeom prst="bentConnector3">
              <a:avLst>
                <a:gd name="adj1" fmla="val -6905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33B94626-E152-3664-A376-07D8BFCBBDEE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rot="16200000" flipH="1">
              <a:off x="6098045" y="3324538"/>
              <a:ext cx="585690" cy="341242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E9871FEB-316B-559E-9131-19D84282F6A1}"/>
                </a:ext>
              </a:extLst>
            </p:cNvPr>
            <p:cNvCxnSpPr>
              <a:cxnSpLocks/>
              <a:stCxn id="5" idx="2"/>
              <a:endCxn id="6" idx="1"/>
            </p:cNvCxnSpPr>
            <p:nvPr/>
          </p:nvCxnSpPr>
          <p:spPr>
            <a:xfrm rot="16200000" flipH="1">
              <a:off x="6732964" y="4122735"/>
              <a:ext cx="416370" cy="253092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E8930E-296E-6A30-2308-608A98A58F08}"/>
                </a:ext>
              </a:extLst>
            </p:cNvPr>
            <p:cNvSpPr txBox="1"/>
            <p:nvPr/>
          </p:nvSpPr>
          <p:spPr>
            <a:xfrm>
              <a:off x="7448409" y="4288189"/>
              <a:ext cx="18535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Create Assembly</a:t>
              </a:r>
              <a:endParaRPr lang="en-IL" sz="1600" dirty="0">
                <a:solidFill>
                  <a:srgbClr val="E8F5FC"/>
                </a:solidFill>
              </a:endParaRPr>
            </a:p>
          </p:txBody>
        </p:sp>
        <p:pic>
          <p:nvPicPr>
            <p:cNvPr id="6" name="Graphic 5" descr="Building Brick Wall with solid fill">
              <a:extLst>
                <a:ext uri="{FF2B5EF4-FFF2-40B4-BE49-F238E27FC236}">
                  <a16:creationId xmlns:a16="http://schemas.microsoft.com/office/drawing/2014/main" id="{C0C7B5BA-E908-6186-C921-D9F56D9A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67695" y="4228866"/>
              <a:ext cx="457200" cy="4572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98041FA-991E-4995-B22A-BE0E7EC8298B}"/>
              </a:ext>
            </a:extLst>
          </p:cNvPr>
          <p:cNvSpPr txBox="1"/>
          <p:nvPr/>
        </p:nvSpPr>
        <p:spPr>
          <a:xfrm>
            <a:off x="1403799" y="4445796"/>
            <a:ext cx="5157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https://github.com/MadeiraData/microsoft-dbas-club/blob/master/Utility%20Scripts/Script.PreDeployment.CLR_Signing.sql</a:t>
            </a:r>
            <a:endParaRPr lang="en-US" sz="1200" dirty="0"/>
          </a:p>
          <a:p>
            <a:pPr algn="ctr"/>
            <a:endParaRPr lang="en-US" sz="1200" dirty="0">
              <a:solidFill>
                <a:srgbClr val="DAF5FE"/>
              </a:solidFill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1200" dirty="0">
                <a:solidFill>
                  <a:srgbClr val="E8F0F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https://www.sommarskog.se/grantperm.html</a:t>
            </a:r>
            <a:endParaRPr lang="en-IL" sz="1200" dirty="0">
              <a:solidFill>
                <a:srgbClr val="E8F0F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8D4FDF-CB72-6253-5046-8C15CBB58156}"/>
              </a:ext>
            </a:extLst>
          </p:cNvPr>
          <p:cNvGrpSpPr/>
          <p:nvPr/>
        </p:nvGrpSpPr>
        <p:grpSpPr>
          <a:xfrm>
            <a:off x="7339667" y="509283"/>
            <a:ext cx="1159611" cy="1150938"/>
            <a:chOff x="7339667" y="509283"/>
            <a:chExt cx="1159611" cy="115093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5B8F380-8662-9706-97B5-716511F7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39667" y="509283"/>
              <a:ext cx="830779" cy="830779"/>
            </a:xfrm>
            <a:prstGeom prst="rect">
              <a:avLst/>
            </a:prstGeom>
          </p:spPr>
        </p:pic>
        <p:pic>
          <p:nvPicPr>
            <p:cNvPr id="8" name="Graphic 7" descr="Signature with solid fill">
              <a:extLst>
                <a:ext uri="{FF2B5EF4-FFF2-40B4-BE49-F238E27FC236}">
                  <a16:creationId xmlns:a16="http://schemas.microsoft.com/office/drawing/2014/main" id="{91EBB259-B233-4AA0-EF05-C5D1D7ACB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584878" y="745821"/>
              <a:ext cx="914400" cy="914400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2ABFA2-F8DF-889F-1514-AACF7CE10BA3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8042078" y="1660221"/>
            <a:ext cx="0" cy="1405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1F5204-A358-1D36-8CA8-B229378DB34D}"/>
              </a:ext>
            </a:extLst>
          </p:cNvPr>
          <p:cNvSpPr txBox="1"/>
          <p:nvPr/>
        </p:nvSpPr>
        <p:spPr>
          <a:xfrm>
            <a:off x="6349136" y="1213803"/>
            <a:ext cx="1576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E8F5FC"/>
                </a:solidFill>
              </a:rPr>
              <a:t>signed .</a:t>
            </a:r>
            <a:r>
              <a:rPr lang="en-US" sz="1600" dirty="0" err="1">
                <a:solidFill>
                  <a:srgbClr val="E8F5FC"/>
                </a:solidFill>
              </a:rPr>
              <a:t>dll</a:t>
            </a:r>
            <a:r>
              <a:rPr lang="en-US" sz="1600" dirty="0">
                <a:solidFill>
                  <a:srgbClr val="E8F5FC"/>
                </a:solidFill>
              </a:rPr>
              <a:t> file</a:t>
            </a:r>
            <a:endParaRPr lang="en-IL" sz="1600" dirty="0">
              <a:solidFill>
                <a:srgbClr val="E8F5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3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5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4ABB16-DB9D-840C-334A-6FD209716D1E}"/>
              </a:ext>
            </a:extLst>
          </p:cNvPr>
          <p:cNvGrpSpPr/>
          <p:nvPr/>
        </p:nvGrpSpPr>
        <p:grpSpPr>
          <a:xfrm>
            <a:off x="4799440" y="665581"/>
            <a:ext cx="3217588" cy="1622702"/>
            <a:chOff x="4799440" y="665581"/>
            <a:chExt cx="3217588" cy="16227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C1A462-7878-EC11-B3DA-AED573539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9440" y="665581"/>
              <a:ext cx="3217588" cy="16227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D2C613-0E92-CA18-99A8-5D1C7877E842}"/>
                </a:ext>
              </a:extLst>
            </p:cNvPr>
            <p:cNvSpPr/>
            <p:nvPr/>
          </p:nvSpPr>
          <p:spPr>
            <a:xfrm>
              <a:off x="6469552" y="2055681"/>
              <a:ext cx="653143" cy="1890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6685E5-8F99-456B-43E9-34E07F9ABC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784450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Publish Script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SqlPackage.exe /</a:t>
            </a:r>
            <a:r>
              <a:rPr lang="en-US" dirty="0" err="1"/>
              <a:t>Action:Script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Deployment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Powershell</a:t>
            </a:r>
            <a:r>
              <a:rPr lang="en-US" dirty="0"/>
              <a:t> (</a:t>
            </a:r>
            <a:r>
              <a:rPr lang="en-US" dirty="0" err="1"/>
              <a:t>DbaTools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Shallow waters, baby steps: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Start with Local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Start with Manual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D15A19-184B-59E5-E337-24E255F4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SSDT Deployments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BCB29E-8EDE-16F7-D9B9-C8A2C3544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350" y="926706"/>
            <a:ext cx="4390987" cy="1235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38D8BC-B10F-D170-415A-03BFAB777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3067" y="2414683"/>
            <a:ext cx="2990933" cy="2571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A142D-F7F4-8634-E308-7F25F694E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091" y="2505773"/>
            <a:ext cx="3217587" cy="125860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DC7396-7EE1-4AE0-BA5F-D0D911A393A5}"/>
              </a:ext>
            </a:extLst>
          </p:cNvPr>
          <p:cNvCxnSpPr>
            <a:cxnSpLocks/>
          </p:cNvCxnSpPr>
          <p:nvPr/>
        </p:nvCxnSpPr>
        <p:spPr>
          <a:xfrm>
            <a:off x="6229815" y="1984917"/>
            <a:ext cx="356839" cy="5208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E36D73-1CB4-A953-6D6E-8FC60E2AB103}"/>
              </a:ext>
            </a:extLst>
          </p:cNvPr>
          <p:cNvCxnSpPr>
            <a:cxnSpLocks/>
          </p:cNvCxnSpPr>
          <p:nvPr/>
        </p:nvCxnSpPr>
        <p:spPr>
          <a:xfrm flipH="1">
            <a:off x="4850782" y="2113465"/>
            <a:ext cx="531540" cy="4891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53360F-7861-6341-7133-A012B4B75858}"/>
              </a:ext>
            </a:extLst>
          </p:cNvPr>
          <p:cNvSpPr txBox="1"/>
          <p:nvPr/>
        </p:nvSpPr>
        <p:spPr>
          <a:xfrm>
            <a:off x="955651" y="4731574"/>
            <a:ext cx="5274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https://github.com/MadeiraData/microsoft-dbas-club/blob/master/Powershell/SSDT/Deploy_DACPAC_DbaTools.ps1</a:t>
            </a:r>
            <a:endParaRPr lang="en-IL" sz="1100" dirty="0"/>
          </a:p>
        </p:txBody>
      </p:sp>
    </p:spTree>
    <p:extLst>
      <p:ext uri="{BB962C8B-B14F-4D97-AF65-F5344CB8AC3E}">
        <p14:creationId xmlns:p14="http://schemas.microsoft.com/office/powerpoint/2010/main" val="34729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0D73BF-2704-4B6F-961E-42DAEF6E5B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385456"/>
            <a:ext cx="8423548" cy="22602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b="1" u="sng" dirty="0"/>
              <a:t>abnormal</a:t>
            </a:r>
            <a:r>
              <a:rPr lang="en-US" dirty="0"/>
              <a:t> deployment use cases may be easier to implement using traditional, </a:t>
            </a:r>
            <a:r>
              <a:rPr lang="en-US" b="1" dirty="0"/>
              <a:t>manual</a:t>
            </a:r>
            <a:r>
              <a:rPr lang="en-US" dirty="0"/>
              <a:t> migration scripts, rather than working around SSDT limitations.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SSDT would still be ideal for </a:t>
            </a:r>
            <a:r>
              <a:rPr lang="en-US" b="1" u="sng" dirty="0"/>
              <a:t>common</a:t>
            </a:r>
            <a:r>
              <a:rPr lang="en-US" dirty="0"/>
              <a:t> daily development.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77195-67F6-44A3-85A4-37F3301D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Edge Cases</a:t>
            </a:r>
            <a:endParaRPr lang="LID4096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B033B6A-98FE-4EA4-B44C-E0E05BF0D15C}"/>
              </a:ext>
            </a:extLst>
          </p:cNvPr>
          <p:cNvGrpSpPr/>
          <p:nvPr/>
        </p:nvGrpSpPr>
        <p:grpSpPr>
          <a:xfrm>
            <a:off x="1520839" y="3181589"/>
            <a:ext cx="6102322" cy="1647882"/>
            <a:chOff x="1514128" y="3623473"/>
            <a:chExt cx="6102322" cy="164788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AB3CD48-49AF-430A-9AE5-4DB8F2D7FBBA}"/>
                </a:ext>
              </a:extLst>
            </p:cNvPr>
            <p:cNvGrpSpPr/>
            <p:nvPr/>
          </p:nvGrpSpPr>
          <p:grpSpPr>
            <a:xfrm>
              <a:off x="6563725" y="3660096"/>
              <a:ext cx="1052725" cy="1088460"/>
              <a:chOff x="1606154" y="3646504"/>
              <a:chExt cx="1052725" cy="1088460"/>
            </a:xfrm>
          </p:grpSpPr>
          <p:pic>
            <p:nvPicPr>
              <p:cNvPr id="33" name="Graphic 32" descr="Internet">
                <a:extLst>
                  <a:ext uri="{FF2B5EF4-FFF2-40B4-BE49-F238E27FC236}">
                    <a16:creationId xmlns:a16="http://schemas.microsoft.com/office/drawing/2014/main" id="{AEF03149-7C38-43CD-A1CD-62A7CC372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317" y="364650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9F619A9-416F-4577-A2B0-7E4C5BA4CAF5}"/>
                  </a:ext>
                </a:extLst>
              </p:cNvPr>
              <p:cNvSpPr txBox="1"/>
              <p:nvPr/>
            </p:nvSpPr>
            <p:spPr>
              <a:xfrm>
                <a:off x="1606154" y="4427187"/>
                <a:ext cx="1052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Production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A20E46-26CA-43A4-902F-8AC6DC730888}"/>
                </a:ext>
              </a:extLst>
            </p:cNvPr>
            <p:cNvGrpSpPr/>
            <p:nvPr/>
          </p:nvGrpSpPr>
          <p:grpSpPr>
            <a:xfrm>
              <a:off x="4004216" y="4346104"/>
              <a:ext cx="1116010" cy="895744"/>
              <a:chOff x="5078612" y="3406185"/>
              <a:chExt cx="2192548" cy="175980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108FC28-739C-4C50-9F06-9E1FC97FAA02}"/>
                  </a:ext>
                </a:extLst>
              </p:cNvPr>
              <p:cNvGrpSpPr/>
              <p:nvPr/>
            </p:nvGrpSpPr>
            <p:grpSpPr>
              <a:xfrm>
                <a:off x="5078612" y="3406185"/>
                <a:ext cx="2192548" cy="1759809"/>
                <a:chOff x="5566694" y="3385236"/>
                <a:chExt cx="2192548" cy="1759809"/>
              </a:xfrm>
            </p:grpSpPr>
            <p:pic>
              <p:nvPicPr>
                <p:cNvPr id="30" name="Graphic 29" descr="Server">
                  <a:extLst>
                    <a:ext uri="{FF2B5EF4-FFF2-40B4-BE49-F238E27FC236}">
                      <a16:creationId xmlns:a16="http://schemas.microsoft.com/office/drawing/2014/main" id="{A333C7BC-9216-4726-AB60-E4C0D46EBD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62" y="338523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87F5757-ED3D-4AD6-B016-7A5D5B88C0AA}"/>
                    </a:ext>
                  </a:extLst>
                </p:cNvPr>
                <p:cNvSpPr txBox="1"/>
                <p:nvPr/>
              </p:nvSpPr>
              <p:spPr>
                <a:xfrm>
                  <a:off x="5566694" y="4298510"/>
                  <a:ext cx="2192548" cy="8465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rgbClr val="E8F0F0"/>
                      </a:solidFill>
                    </a:rPr>
                    <a:t>SSDT</a:t>
                  </a:r>
                  <a:br>
                    <a:rPr lang="en-US" sz="1100" dirty="0">
                      <a:solidFill>
                        <a:srgbClr val="E8F0F0"/>
                      </a:solidFill>
                    </a:rPr>
                  </a:br>
                  <a:r>
                    <a:rPr lang="en-US" sz="1100" dirty="0">
                      <a:solidFill>
                        <a:srgbClr val="E8F0F0"/>
                      </a:solidFill>
                    </a:rPr>
                    <a:t>Source Control</a:t>
                  </a:r>
                </a:p>
              </p:txBody>
            </p:sp>
          </p:grpSp>
          <p:pic>
            <p:nvPicPr>
              <p:cNvPr id="35" name="Graphic 34" descr="Box">
                <a:extLst>
                  <a:ext uri="{FF2B5EF4-FFF2-40B4-BE49-F238E27FC236}">
                    <a16:creationId xmlns:a16="http://schemas.microsoft.com/office/drawing/2014/main" id="{59342B94-1F8D-4EA5-B873-135E2003E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087602" y="3801868"/>
                <a:ext cx="615567" cy="615567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</p:grpSp>
        <p:pic>
          <p:nvPicPr>
            <p:cNvPr id="1026" name="Picture 2" descr="Image result for visual studio logo">
              <a:extLst>
                <a:ext uri="{FF2B5EF4-FFF2-40B4-BE49-F238E27FC236}">
                  <a16:creationId xmlns:a16="http://schemas.microsoft.com/office/drawing/2014/main" id="{F4DB6188-4459-4BAF-A5C2-70BA010B1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602" y="4173240"/>
              <a:ext cx="465430" cy="465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4B22DA-D711-4101-8CD0-DBCD2CDE3661}"/>
                </a:ext>
              </a:extLst>
            </p:cNvPr>
            <p:cNvGrpSpPr/>
            <p:nvPr/>
          </p:nvGrpSpPr>
          <p:grpSpPr>
            <a:xfrm>
              <a:off x="1514128" y="3623473"/>
              <a:ext cx="799236" cy="1099534"/>
              <a:chOff x="1967192" y="3792136"/>
              <a:chExt cx="799236" cy="1099534"/>
            </a:xfrm>
          </p:grpSpPr>
          <p:pic>
            <p:nvPicPr>
              <p:cNvPr id="43" name="Graphic 42" descr="Programmer">
                <a:extLst>
                  <a:ext uri="{FF2B5EF4-FFF2-40B4-BE49-F238E27FC236}">
                    <a16:creationId xmlns:a16="http://schemas.microsoft.com/office/drawing/2014/main" id="{F3AAC310-8B83-45B7-957C-180E48377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67192" y="3792136"/>
                <a:ext cx="799236" cy="79923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05E1E94-10EB-44C2-9E23-F813CFF2770C}"/>
                  </a:ext>
                </a:extLst>
              </p:cNvPr>
              <p:cNvSpPr txBox="1"/>
              <p:nvPr/>
            </p:nvSpPr>
            <p:spPr>
              <a:xfrm>
                <a:off x="2102154" y="4583893"/>
                <a:ext cx="529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DBA</a:t>
                </a:r>
              </a:p>
            </p:txBody>
          </p:sp>
        </p:grp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4EBD451A-3201-40A0-BA84-FA6F0D49DFF1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>
              <a:off x="2313364" y="4023091"/>
              <a:ext cx="1613835" cy="49676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834982FC-F50B-4B59-9348-A9E4433C0074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2313364" y="3856805"/>
              <a:ext cx="4319524" cy="26049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0EA171D0-1124-430F-9F75-FD6F75461BC1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4983224" y="4440779"/>
              <a:ext cx="2106864" cy="307777"/>
            </a:xfrm>
            <a:prstGeom prst="bentConnector4">
              <a:avLst>
                <a:gd name="adj1" fmla="val 37508"/>
                <a:gd name="adj2" fmla="val 174275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6CF4A0-19B1-4032-8A7E-C7E8756CFE4F}"/>
                </a:ext>
              </a:extLst>
            </p:cNvPr>
            <p:cNvSpPr txBox="1"/>
            <p:nvPr/>
          </p:nvSpPr>
          <p:spPr>
            <a:xfrm>
              <a:off x="5413086" y="4963578"/>
              <a:ext cx="15616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8F0F0"/>
                  </a:solidFill>
                </a:rPr>
                <a:t>CI/CD (no effect)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A43408-F440-4BF0-879A-BD3881F48C44}"/>
                </a:ext>
              </a:extLst>
            </p:cNvPr>
            <p:cNvSpPr txBox="1"/>
            <p:nvPr/>
          </p:nvSpPr>
          <p:spPr>
            <a:xfrm>
              <a:off x="4792341" y="3747380"/>
              <a:ext cx="1797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8F0F0"/>
                  </a:solidFill>
                </a:rPr>
                <a:t>Manual Deployment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9EEAC9E-071B-45D9-8CE5-FFF2361A2BFE}"/>
                </a:ext>
              </a:extLst>
            </p:cNvPr>
            <p:cNvSpPr txBox="1"/>
            <p:nvPr/>
          </p:nvSpPr>
          <p:spPr>
            <a:xfrm>
              <a:off x="2533552" y="4542100"/>
              <a:ext cx="1271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E8F0F0"/>
                  </a:solidFill>
                </a:rPr>
                <a:t>Desired</a:t>
              </a:r>
              <a:r>
                <a:rPr lang="en-US" sz="1400" dirty="0">
                  <a:solidFill>
                    <a:srgbClr val="E8F0F0"/>
                  </a:solidFill>
                </a:rPr>
                <a:t> State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38935447-7933-44CB-8444-B0A0B3CB8E87}"/>
              </a:ext>
            </a:extLst>
          </p:cNvPr>
          <p:cNvSpPr/>
          <p:nvPr/>
        </p:nvSpPr>
        <p:spPr>
          <a:xfrm>
            <a:off x="4544275" y="3337028"/>
            <a:ext cx="288902" cy="26049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46C3B7-6564-40F2-B616-5937AA9C775D}"/>
              </a:ext>
            </a:extLst>
          </p:cNvPr>
          <p:cNvSpPr/>
          <p:nvPr/>
        </p:nvSpPr>
        <p:spPr>
          <a:xfrm>
            <a:off x="2314705" y="4123858"/>
            <a:ext cx="288902" cy="26049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1B84A6-AD5C-414F-9122-1E74C9BCD36C}"/>
              </a:ext>
            </a:extLst>
          </p:cNvPr>
          <p:cNvSpPr/>
          <p:nvPr/>
        </p:nvSpPr>
        <p:spPr>
          <a:xfrm>
            <a:off x="5415838" y="4299436"/>
            <a:ext cx="288902" cy="2604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3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4"/>
            <a:ext cx="8242300" cy="4068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“Zero Downtime Database Deployments” - Alex Yates</a:t>
            </a:r>
            <a:endParaRPr lang="en-US" dirty="0">
              <a:solidFill>
                <a:srgbClr val="E8F5F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Architecting Zero Downtime Deployments – Steve Jones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github.com/dnlnln/</a:t>
            </a:r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generate-</a:t>
            </a:r>
            <a:r>
              <a:rPr lang="en-US" dirty="0" err="1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</a:t>
            </a:r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-merge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github.com/avolok/</a:t>
            </a:r>
            <a:r>
              <a:rPr lang="en-US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azdo-sql-server-dba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github.com/MadeiraData/</a:t>
            </a:r>
            <a:r>
              <a:rPr lang="en-US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microsoft-dbas-club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dbatools</a:t>
            </a:r>
            <a:r>
              <a:rPr lang="en-US" dirty="0">
                <a:solidFill>
                  <a:srgbClr val="E8F5F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.io</a:t>
            </a:r>
            <a:endParaRPr lang="en-US" dirty="0">
              <a:solidFill>
                <a:srgbClr val="E8F5F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docs.microsoft.com/</a:t>
            </a:r>
            <a:r>
              <a:rPr lang="en-US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</a:t>
            </a: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ssdt</a:t>
            </a: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FF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project-oriented-offline-database-development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docs.microsoft.com/sql/tools/</a:t>
            </a:r>
            <a:r>
              <a:rPr lang="en-US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sqlpackage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20598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BF30A-421B-46F5-B1DD-99E7AE06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1057" y="1304780"/>
            <a:ext cx="6858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Copyright © 2023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All Rights Reserved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Full rights, including copyrights, belong exclusively to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No use of the materials, in any form, is allowed,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unless receiving a prior written permission from Madeira Ltd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0667" y="3087104"/>
            <a:ext cx="1958779" cy="9793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340A4-9236-4AF6-ADC5-5CFFE2CE8B94}"/>
              </a:ext>
            </a:extLst>
          </p:cNvPr>
          <p:cNvSpPr txBox="1"/>
          <p:nvPr/>
        </p:nvSpPr>
        <p:spPr>
          <a:xfrm>
            <a:off x="7045348" y="4904823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Background by 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0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78E0EAC-CB65-4B5C-9570-286882563475}"/>
              </a:ext>
            </a:extLst>
          </p:cNvPr>
          <p:cNvSpPr txBox="1"/>
          <p:nvPr/>
        </p:nvSpPr>
        <p:spPr>
          <a:xfrm>
            <a:off x="218137" y="1079702"/>
            <a:ext cx="8590306" cy="313932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Podcast: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sqlserverradio.com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| .co.il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Bluesky:	</a:t>
            </a:r>
            <a:r>
              <a:rPr lang="en-US" sz="2400" dirty="0" err="1">
                <a:latin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eitanblumin.bsky.social</a:t>
            </a:r>
            <a:endParaRPr lang="en-US" sz="2400" dirty="0"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GitHub:	</a:t>
            </a:r>
            <a:r>
              <a:rPr lang="en-US" sz="2400" dirty="0">
                <a:solidFill>
                  <a:srgbClr val="E8F5FC"/>
                </a:solidFill>
                <a:latin typeface="Calibri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</a:t>
            </a:r>
            <a:r>
              <a:rPr lang="en-US" sz="2400" dirty="0" err="1">
                <a:solidFill>
                  <a:srgbClr val="E8F5FC"/>
                </a:solidFill>
                <a:latin typeface="Calibri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</a:t>
            </a:r>
            <a:endParaRPr lang="en-US" sz="2400" dirty="0">
              <a:solidFill>
                <a:srgbClr val="E8F5FC"/>
              </a:solidFill>
              <a:latin typeface="Calibri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Thank you! </a:t>
            </a:r>
            <a:r>
              <a:rPr lang="en-CA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(Time for questions)</a:t>
            </a:r>
            <a:endParaRPr lang="en-CA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81BB2-913A-4F40-B2C7-1C91B4329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1485" y="207185"/>
            <a:ext cx="2465626" cy="246562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00D92-4093-443C-AB7A-3F4EF2DFAFA3}"/>
              </a:ext>
            </a:extLst>
          </p:cNvPr>
          <p:cNvSpPr txBox="1"/>
          <p:nvPr/>
        </p:nvSpPr>
        <p:spPr>
          <a:xfrm>
            <a:off x="5981533" y="2840501"/>
            <a:ext cx="2627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E8F0F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madeiradata.com</a:t>
            </a:r>
            <a:r>
              <a:rPr lang="en-US" sz="2400" dirty="0">
                <a:solidFill>
                  <a:srgbClr val="E8F0F0"/>
                </a:solidFill>
              </a:rPr>
              <a:t> </a:t>
            </a:r>
            <a:endParaRPr lang="LID4096" sz="2400" dirty="0">
              <a:solidFill>
                <a:srgbClr val="E8F0F0"/>
              </a:solidFill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0F7ACC-C1D2-D481-EA2F-68E29D1B9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09" y="3938789"/>
            <a:ext cx="2471366" cy="10977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8570D-768B-3F6D-6CCF-A501C4C1F03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361" y="3262452"/>
            <a:ext cx="1607984" cy="73231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97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CSE: Data Management and Analytics â Certified 2016">
            <a:extLst>
              <a:ext uri="{FF2B5EF4-FFF2-40B4-BE49-F238E27FC236}">
                <a16:creationId xmlns:a16="http://schemas.microsoft.com/office/drawing/2014/main" id="{F18A5FB7-EA24-4679-8E28-9BE1890B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82" y="3662879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CSA: SQL Server 2012/2014 - Certified 2016">
            <a:extLst>
              <a:ext uri="{FF2B5EF4-FFF2-40B4-BE49-F238E27FC236}">
                <a16:creationId xmlns:a16="http://schemas.microsoft.com/office/drawing/2014/main" id="{E3913628-DF41-4DBE-B236-FBFF6309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01" y="3662879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About Me…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707D1-B17D-463C-BFBA-084826C9433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9234" y="3253341"/>
            <a:ext cx="1958779" cy="9793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A6BE0B4-1260-4956-B6C2-9E68978049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35" y="3662879"/>
            <a:ext cx="1139698" cy="1139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A1EA9-ACE6-46AA-8FA8-2A3860A36E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317" y="280948"/>
            <a:ext cx="2648615" cy="26486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1BCE37-1DAF-4FFD-98F1-30004AD2E4FF}"/>
              </a:ext>
            </a:extLst>
          </p:cNvPr>
          <p:cNvSpPr txBox="1"/>
          <p:nvPr/>
        </p:nvSpPr>
        <p:spPr>
          <a:xfrm>
            <a:off x="218137" y="844933"/>
            <a:ext cx="8590306" cy="269304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Podcast: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sqlserverradio.com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| .co.il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Bluesky:	</a:t>
            </a:r>
            <a:r>
              <a:rPr lang="en-US" sz="2400" dirty="0" err="1">
                <a:latin typeface="Calibri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eitanblumin.bsky.social</a:t>
            </a:r>
            <a:endParaRPr lang="en-US" sz="2400" dirty="0"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813E2-FDAC-B186-9748-5E1C1FA7B0CA}"/>
              </a:ext>
            </a:extLst>
          </p:cNvPr>
          <p:cNvSpPr txBox="1"/>
          <p:nvPr/>
        </p:nvSpPr>
        <p:spPr>
          <a:xfrm>
            <a:off x="6231933" y="4353721"/>
            <a:ext cx="251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MadeiraData.com</a:t>
            </a:r>
            <a:endParaRPr lang="en-I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B5F481D-F851-445A-DF6D-88D480251A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95420" y="3662883"/>
            <a:ext cx="1139698" cy="11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F59D66C-D1EB-4B6A-837D-2B6C8F76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5318"/>
            <a:ext cx="9144000" cy="1713385"/>
          </a:xfrm>
        </p:spPr>
        <p:txBody>
          <a:bodyPr/>
          <a:lstStyle/>
          <a:p>
            <a:pPr algn="ctr"/>
            <a:r>
              <a:rPr lang="en-US" dirty="0"/>
              <a:t>Troubleshooting Common SSDT Errors for SQL Server DevOps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A5146-AC44-4214-B84E-7EC4856CE5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3334407"/>
            <a:ext cx="8242300" cy="1283775"/>
          </a:xfrm>
        </p:spPr>
        <p:txBody>
          <a:bodyPr/>
          <a:lstStyle/>
          <a:p>
            <a:pPr algn="ctr"/>
            <a:r>
              <a:rPr lang="en-US" sz="2800" dirty="0"/>
              <a:t>What is this about?</a:t>
            </a:r>
          </a:p>
          <a:p>
            <a:pPr algn="ctr"/>
            <a:r>
              <a:rPr lang="en-US" sz="2800" dirty="0"/>
              <a:t>Who is it for?</a:t>
            </a:r>
          </a:p>
        </p:txBody>
      </p:sp>
      <p:pic>
        <p:nvPicPr>
          <p:cNvPr id="4" name="Content Placeholder 4" descr="A close up of a stop sign&#10;&#10;Description automatically generated">
            <a:extLst>
              <a:ext uri="{FF2B5EF4-FFF2-40B4-BE49-F238E27FC236}">
                <a16:creationId xmlns:a16="http://schemas.microsoft.com/office/drawing/2014/main" id="{02E767E6-1642-372A-03A7-5CFCF2C5E4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01" y="2041658"/>
            <a:ext cx="2019398" cy="106018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13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124BC3-47DB-8C17-7216-074ADDF78E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1796" y="843864"/>
            <a:ext cx="7615003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Zero-Downtime </a:t>
            </a:r>
            <a:r>
              <a:rPr lang="en-US" strike="sngStrike" dirty="0"/>
              <a:t>Deployment</a:t>
            </a:r>
            <a:r>
              <a:rPr lang="en-US" dirty="0"/>
              <a:t>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Cross-Database Dependencies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Build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Edge Cases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Replication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Cyclical Reference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Table Partitioning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Idempotent/Dynamic Deployments</a:t>
            </a:r>
            <a:endParaRPr lang="en-IL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SQL-CLR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Troubleshooting SSDT Deployments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109A11-4F41-E5CF-C711-E9B99FDB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884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A7EEE5-D11A-56F2-27DC-19C2785A6F5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970453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 of all: “Low” Environments: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Dev\Test, QA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Staging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UAT – User Acceptance Tests (Alpha/Beta/Preview versions)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Remember: </a:t>
            </a:r>
            <a:r>
              <a:rPr lang="en-US" u="sng" dirty="0"/>
              <a:t>Repetition</a:t>
            </a:r>
            <a:r>
              <a:rPr lang="en-US" dirty="0"/>
              <a:t> builds </a:t>
            </a:r>
            <a:r>
              <a:rPr lang="en-US" u="sng" dirty="0"/>
              <a:t>trust</a:t>
            </a:r>
            <a:r>
              <a:rPr lang="en-US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Important methodologies: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Incremental Schema Changes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Feature Toggles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459586-2AC7-49E1-06BA-828CC108A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Zero-Downtime </a:t>
            </a:r>
            <a:r>
              <a:rPr lang="en-US" sz="2800" strike="sngStrike" dirty="0"/>
              <a:t>Deployment</a:t>
            </a:r>
            <a:r>
              <a:rPr lang="en-US" sz="2800" dirty="0"/>
              <a:t> Development</a:t>
            </a:r>
            <a:endParaRPr lang="en-IL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94EA0-0389-68B2-B33F-B4B90E6ED7DA}"/>
              </a:ext>
            </a:extLst>
          </p:cNvPr>
          <p:cNvSpPr txBox="1"/>
          <p:nvPr/>
        </p:nvSpPr>
        <p:spPr>
          <a:xfrm>
            <a:off x="103128" y="4110473"/>
            <a:ext cx="8937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L" dirty="0">
                <a:solidFill>
                  <a:srgbClr val="E8F5F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https://sqlfriday.net/past-sql-friday-sessions/sql-friday-12-alex-yates-on-zero-downtime-database-deployments/</a:t>
            </a:r>
            <a:endParaRPr lang="en-IL" dirty="0">
              <a:solidFill>
                <a:srgbClr val="E8F5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73BF64-9D47-17DA-B95D-B5B2BA6A28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843864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Expand + Contract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Maintaining column order</a:t>
            </a:r>
          </a:p>
          <a:p>
            <a:pPr marL="685800" lvl="1"/>
            <a:r>
              <a:rPr lang="en-US" dirty="0"/>
              <a:t>New columns: at end of list, and nullable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Maintaining order of procedure parameters</a:t>
            </a:r>
          </a:p>
          <a:p>
            <a:pPr marL="685800" lvl="1"/>
            <a:r>
              <a:rPr lang="en-US" dirty="0"/>
              <a:t>New parameters: with default values</a:t>
            </a:r>
          </a:p>
          <a:p>
            <a:pPr marL="685800" lvl="1"/>
            <a:r>
              <a:rPr lang="en-US" dirty="0"/>
              <a:t>Function headers: must be unchanged (or create new function)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Refactor Tool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Renaming objects and columns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Changing schemas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Be mindful about data-size changes on</a:t>
            </a:r>
            <a:br>
              <a:rPr lang="en-US" dirty="0"/>
            </a:br>
            <a:r>
              <a:rPr lang="en-US" dirty="0"/>
              <a:t>dependent objects (constraints, indexes)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FB8C76-66DF-8FCA-9938-9BF33548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Schema Changes</a:t>
            </a:r>
            <a:endParaRPr lang="en-IL" dirty="0"/>
          </a:p>
        </p:txBody>
      </p:sp>
      <p:pic>
        <p:nvPicPr>
          <p:cNvPr id="9" name="Graphic 8" descr="Building Brick Wall with solid fill">
            <a:extLst>
              <a:ext uri="{FF2B5EF4-FFF2-40B4-BE49-F238E27FC236}">
                <a16:creationId xmlns:a16="http://schemas.microsoft.com/office/drawing/2014/main" id="{89216AA2-CA2A-55F8-586E-A57A45C3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0262" y="3174578"/>
            <a:ext cx="1804025" cy="180402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BCC2B945-046E-5C13-451B-7C12D6FC0FB3}"/>
              </a:ext>
            </a:extLst>
          </p:cNvPr>
          <p:cNvSpPr txBox="1">
            <a:spLocks/>
          </p:cNvSpPr>
          <p:nvPr/>
        </p:nvSpPr>
        <p:spPr>
          <a:xfrm>
            <a:off x="467512" y="-75626"/>
            <a:ext cx="7521456" cy="330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50" normalizeH="0" baseline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Segoe UI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/>
              <a:t>Zero-Downtime </a:t>
            </a:r>
            <a:r>
              <a:rPr lang="en-US" sz="1600" strike="sngStrike" dirty="0"/>
              <a:t>Deployment</a:t>
            </a:r>
            <a:r>
              <a:rPr lang="en-US" sz="1600" dirty="0"/>
              <a:t> Development</a:t>
            </a: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17FF96C-025E-85BA-1BBA-DE7E762B4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54" y="560917"/>
            <a:ext cx="2969266" cy="167086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79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A8ED9-3588-7E60-E1A1-D8E8F4F0D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5322" y="1512670"/>
            <a:ext cx="5530564" cy="14770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AF5F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Code-Driven Feature Flags / Toggles</a:t>
            </a:r>
            <a:endParaRPr lang="en-US" dirty="0">
              <a:solidFill>
                <a:srgbClr val="DAF5F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Percent Toggle / </a:t>
            </a:r>
            <a:r>
              <a:rPr lang="en-US" dirty="0">
                <a:solidFill>
                  <a:srgbClr val="DAF5F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Canary Release</a:t>
            </a:r>
            <a:endParaRPr lang="en-US" dirty="0">
              <a:solidFill>
                <a:srgbClr val="DAF5F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Data-driven</a:t>
            </a:r>
            <a:br>
              <a:rPr lang="en-US" dirty="0"/>
            </a:br>
            <a:r>
              <a:rPr lang="en-US" dirty="0"/>
              <a:t>toggles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AC755B-8AD6-0FEB-FDFD-96924D2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908"/>
            <a:ext cx="4802319" cy="612956"/>
          </a:xfrm>
        </p:spPr>
        <p:txBody>
          <a:bodyPr/>
          <a:lstStyle/>
          <a:p>
            <a:r>
              <a:rPr lang="en-US" dirty="0"/>
              <a:t>Feature Toggles</a:t>
            </a: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255F-5D27-108D-7A90-B4B16EEB9C3B}"/>
              </a:ext>
            </a:extLst>
          </p:cNvPr>
          <p:cNvSpPr txBox="1"/>
          <p:nvPr/>
        </p:nvSpPr>
        <p:spPr>
          <a:xfrm>
            <a:off x="2571319" y="2616971"/>
            <a:ext cx="3953233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@NewFeatureEnabled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1</a:t>
            </a: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BEGIN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   EXEC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dbo</a:t>
            </a:r>
            <a:r>
              <a:rPr lang="en-US" sz="140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PROC_SubProcedure1_New</a:t>
            </a: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END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BEGIN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   EXEC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dbo</a:t>
            </a:r>
            <a:r>
              <a:rPr lang="en-US" sz="140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PROC_SubProcedure1</a:t>
            </a: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END</a:t>
            </a:r>
            <a:endParaRPr lang="en-IL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86473-B403-377B-A34E-2761459B3656}"/>
              </a:ext>
            </a:extLst>
          </p:cNvPr>
          <p:cNvSpPr txBox="1"/>
          <p:nvPr/>
        </p:nvSpPr>
        <p:spPr>
          <a:xfrm>
            <a:off x="5757968" y="1687887"/>
            <a:ext cx="3100710" cy="6001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SELECT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@NewFeatureEnabled </a:t>
            </a:r>
            <a:r>
              <a:rPr lang="en-US" sz="11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ParamValue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dbo</a:t>
            </a:r>
            <a:r>
              <a:rPr lang="en-US" sz="1100" dirty="0" err="1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tblGlobalParams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WHERE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ParamName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</a:rPr>
              <a:t>'</a:t>
            </a:r>
            <a:r>
              <a:rPr lang="en-US" sz="1100" dirty="0" err="1">
                <a:solidFill>
                  <a:srgbClr val="FF0000"/>
                </a:solidFill>
                <a:latin typeface="Consolas" panose="020B0609020204030204" pitchFamily="49" charset="0"/>
              </a:rPr>
              <a:t>NewFeatureEnabled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</a:rPr>
              <a:t>'</a:t>
            </a:r>
            <a:endParaRPr lang="en-IL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F7359-0555-CEB2-E736-4805BA4EC55E}"/>
              </a:ext>
            </a:extLst>
          </p:cNvPr>
          <p:cNvSpPr txBox="1"/>
          <p:nvPr/>
        </p:nvSpPr>
        <p:spPr>
          <a:xfrm>
            <a:off x="4441968" y="958672"/>
            <a:ext cx="3091592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SET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@NewFeatureEnabled 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CASE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WHEN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FF00FF"/>
                </a:solidFill>
                <a:latin typeface="Consolas" panose="020B0609020204030204" pitchFamily="49" charset="0"/>
              </a:rPr>
              <a:t>ABS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FF00FF"/>
                </a:solidFill>
                <a:latin typeface="Consolas" panose="020B0609020204030204" pitchFamily="49" charset="0"/>
              </a:rPr>
              <a:t>CHECKSUM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FF00FF"/>
                </a:solidFill>
                <a:latin typeface="Consolas" panose="020B0609020204030204" pitchFamily="49" charset="0"/>
              </a:rPr>
              <a:t>NEWID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()))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%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100 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&lt;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30 </a:t>
            </a:r>
          </a:p>
          <a:p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   THEN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1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0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END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05DCF-3A27-452B-6664-6DB14B12F219}"/>
              </a:ext>
            </a:extLst>
          </p:cNvPr>
          <p:cNvSpPr txBox="1"/>
          <p:nvPr/>
        </p:nvSpPr>
        <p:spPr>
          <a:xfrm>
            <a:off x="5304859" y="169082"/>
            <a:ext cx="2543819" cy="6001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CREATE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PROC_MainProcedure1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1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@NewFeatureEnabled </a:t>
            </a:r>
            <a:r>
              <a:rPr lang="en-US" sz="11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bit</a:t>
            </a:r>
            <a:r>
              <a:rPr lang="en-US" sz="11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1</a:t>
            </a:r>
          </a:p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endParaRPr lang="en-IL" sz="1100" dirty="0"/>
          </a:p>
        </p:txBody>
      </p:sp>
      <p:pic>
        <p:nvPicPr>
          <p:cNvPr id="9" name="Graphic 8" descr="Toggle with solid fill">
            <a:extLst>
              <a:ext uri="{FF2B5EF4-FFF2-40B4-BE49-F238E27FC236}">
                <a16:creationId xmlns:a16="http://schemas.microsoft.com/office/drawing/2014/main" id="{E46336E3-580F-FD56-5DE1-C7114F2EC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7987" y="2571750"/>
            <a:ext cx="1736416" cy="1736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9916B-2522-3069-1B1C-15CDA775297C}"/>
              </a:ext>
            </a:extLst>
          </p:cNvPr>
          <p:cNvSpPr txBox="1"/>
          <p:nvPr/>
        </p:nvSpPr>
        <p:spPr>
          <a:xfrm>
            <a:off x="1405338" y="4399360"/>
            <a:ext cx="5472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L" dirty="0">
                <a:solidFill>
                  <a:srgbClr val="E8F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https://martinfowler.com/bliki/FeatureToggle.html</a:t>
            </a:r>
            <a:endParaRPr lang="en-US" dirty="0">
              <a:solidFill>
                <a:srgbClr val="E8F0F0"/>
              </a:solidFill>
            </a:endParaRPr>
          </a:p>
          <a:p>
            <a:pPr algn="ctr"/>
            <a:r>
              <a:rPr lang="en-IL" dirty="0">
                <a:solidFill>
                  <a:srgbClr val="E8F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https://martinfowler.com/bliki/CanaryRelease.html</a:t>
            </a:r>
            <a:endParaRPr lang="en-IL" dirty="0">
              <a:solidFill>
                <a:srgbClr val="E8F0F0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ACFA5FB-2899-A6D8-4FC7-B517DBCFFCEA}"/>
              </a:ext>
            </a:extLst>
          </p:cNvPr>
          <p:cNvSpPr txBox="1">
            <a:spLocks/>
          </p:cNvSpPr>
          <p:nvPr/>
        </p:nvSpPr>
        <p:spPr>
          <a:xfrm>
            <a:off x="467512" y="-75626"/>
            <a:ext cx="7521456" cy="330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50" normalizeH="0" baseline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Segoe UI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/>
              <a:t>Zero-Downtime </a:t>
            </a:r>
            <a:r>
              <a:rPr lang="en-US" sz="1600" strike="sngStrike" dirty="0"/>
              <a:t>Deployment</a:t>
            </a:r>
            <a:r>
              <a:rPr lang="en-US" sz="1600" dirty="0"/>
              <a:t> Development</a:t>
            </a:r>
          </a:p>
        </p:txBody>
      </p:sp>
    </p:spTree>
    <p:extLst>
      <p:ext uri="{BB962C8B-B14F-4D97-AF65-F5344CB8AC3E}">
        <p14:creationId xmlns:p14="http://schemas.microsoft.com/office/powerpoint/2010/main" val="13803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 animBg="1"/>
      <p:bldP spid="8" grpId="0" animBg="1"/>
      <p:bldP spid="10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90388D-7549-666C-7F2D-779FA8F1B4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9548" y="721896"/>
            <a:ext cx="8009952" cy="3466218"/>
          </a:xfrm>
        </p:spPr>
        <p:txBody>
          <a:bodyPr/>
          <a:lstStyle/>
          <a:p>
            <a:r>
              <a:rPr lang="en-US" dirty="0"/>
              <a:t>Build errors due to reference errors?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Cross-database references (3-part names)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[$(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OtherDB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)].[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dbo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MyTable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Cross-server references (4-part names)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[$(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OtherServer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)].[$(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OtherDB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)].[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dbo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MyTable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Self-reference (3-part name in same database)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[$(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DatabaseName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)].[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dbo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MyTable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dbo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MyTable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System objects / system database references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master / </a:t>
            </a:r>
            <a:r>
              <a:rPr lang="en-US" dirty="0" err="1"/>
              <a:t>msdb</a:t>
            </a:r>
            <a:r>
              <a:rPr lang="en-US" dirty="0"/>
              <a:t> database references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Pay attention to </a:t>
            </a:r>
            <a:r>
              <a:rPr lang="en-US" b="1" dirty="0"/>
              <a:t>compatibility level &amp; .NET </a:t>
            </a:r>
            <a:r>
              <a:rPr lang="en-US" b="1" dirty="0" err="1"/>
              <a:t>ver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B4F56B-05E7-2112-B0C9-D6E2CF68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Cross-Database Dependencies</a:t>
            </a:r>
            <a:endParaRPr lang="en-IL" dirty="0"/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8BCE2991-1E50-0321-63B6-A1319CDBD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0879" y="455130"/>
            <a:ext cx="1574750" cy="1574750"/>
          </a:xfrm>
          <a:prstGeom prst="rect">
            <a:avLst/>
          </a:prstGeom>
        </p:spPr>
      </p:pic>
      <p:pic>
        <p:nvPicPr>
          <p:cNvPr id="5" name="Graphic 4" descr="Link with solid fill">
            <a:extLst>
              <a:ext uri="{FF2B5EF4-FFF2-40B4-BE49-F238E27FC236}">
                <a16:creationId xmlns:a16="http://schemas.microsoft.com/office/drawing/2014/main" id="{21597CB9-60D2-8C53-1228-45707358F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5100" y="2995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9.6"/>
</p:tagLst>
</file>

<file path=ppt/theme/theme1.xml><?xml version="1.0" encoding="utf-8"?>
<a:theme xmlns:a="http://schemas.openxmlformats.org/drawingml/2006/main" name="PASS 2013_SpeakerTemplate_16x9">
  <a:themeElements>
    <a:clrScheme name="Custom 3">
      <a:dk1>
        <a:srgbClr val="58585A"/>
      </a:dk1>
      <a:lt1>
        <a:sysClr val="window" lastClr="FFFFFF"/>
      </a:lt1>
      <a:dk2>
        <a:srgbClr val="003A78"/>
      </a:dk2>
      <a:lt2>
        <a:srgbClr val="0061B0"/>
      </a:lt2>
      <a:accent1>
        <a:srgbClr val="0084CC"/>
      </a:accent1>
      <a:accent2>
        <a:srgbClr val="52C3D8"/>
      </a:accent2>
      <a:accent3>
        <a:srgbClr val="FCB327"/>
      </a:accent3>
      <a:accent4>
        <a:srgbClr val="7EB241"/>
      </a:accent4>
      <a:accent5>
        <a:srgbClr val="1D9C48"/>
      </a:accent5>
      <a:accent6>
        <a:srgbClr val="181651"/>
      </a:accent6>
      <a:hlink>
        <a:srgbClr val="0084CC"/>
      </a:hlink>
      <a:folHlink>
        <a:srgbClr val="505150"/>
      </a:folHlink>
    </a:clrScheme>
    <a:fontScheme name="PAS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6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ontrol xmlns="http://schemas.microsoft.com/VisualStudio/2011/storyboarding/control">
  <Id Name="System.Storyboarding.Common.ScrollbarVertical" RevisionId="68ea164d-c1de-47a5-804f-d4d1290fa524" Stencil="System.Storyboarding.Common" StencilRevisionId="68ea164d-c1de-47a5-804f-d4d1290fa524" StencilVersion="0.1"/>
</Control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853891-79e1-4665-8425-27cfb243d1fd">
      <Terms xmlns="http://schemas.microsoft.com/office/infopath/2007/PartnerControls"/>
    </lcf76f155ced4ddcb4097134ff3c332f>
    <TaxCatchAll xmlns="c8f11c67-c3b6-4b83-8087-70e71e9ec41f" xsi:nil="true"/>
  </documentManagement>
</p:properties>
</file>

<file path=customXml/item4.xml><?xml version="1.0" encoding="utf-8"?>
<Control xmlns="http://schemas.microsoft.com/VisualStudio/2011/storyboarding/control">
  <Id Name="System.Storyboarding.Common.List" Revision="1" Stencil="System.Storyboarding.Common" StencilVersion="0.1"/>
</Control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9F8B3991C594AB7A558D53E9A462C" ma:contentTypeVersion="18" ma:contentTypeDescription="Create a new document." ma:contentTypeScope="" ma:versionID="9ad76792cbb562e3508edc3197278081">
  <xsd:schema xmlns:xsd="http://www.w3.org/2001/XMLSchema" xmlns:xs="http://www.w3.org/2001/XMLSchema" xmlns:p="http://schemas.microsoft.com/office/2006/metadata/properties" xmlns:ns2="1c853891-79e1-4665-8425-27cfb243d1fd" xmlns:ns3="c8f11c67-c3b6-4b83-8087-70e71e9ec41f" targetNamespace="http://schemas.microsoft.com/office/2006/metadata/properties" ma:root="true" ma:fieldsID="ebd3767b36f80078c7870998be16d555" ns2:_="" ns3:_="">
    <xsd:import namespace="1c853891-79e1-4665-8425-27cfb243d1fd"/>
    <xsd:import namespace="c8f11c67-c3b6-4b83-8087-70e71e9ec4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53891-79e1-4665-8425-27cfb243d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5958d9d-b972-40cf-abaf-fbc3505d5e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11c67-c3b6-4b83-8087-70e71e9ec4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5b0f2e-68b2-45e7-8293-65271e337cba}" ma:internalName="TaxCatchAll" ma:showField="CatchAllData" ma:web="c8f11c67-c3b6-4b83-8087-70e71e9ec4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6FC14E-608D-4408-A64C-21E6AEE90D98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23099346-3037-4EBA-A773-9E2F0341F6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8AECED-9D08-4390-A740-E825D9CACBBF}">
  <ds:schemaRefs>
    <ds:schemaRef ds:uri="http://purl.org/dc/dcmitype/"/>
    <ds:schemaRef ds:uri="http://purl.org/dc/elements/1.1/"/>
    <ds:schemaRef ds:uri="http://www.w3.org/XML/1998/namespace"/>
    <ds:schemaRef ds:uri="c8f11c67-c3b6-4b83-8087-70e71e9ec41f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c853891-79e1-4665-8425-27cfb243d1fd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6E628187-1343-4B21-9E6D-8B7F4E9F38D0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0342FA3F-A4BB-4D73-8E2D-131C29157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853891-79e1-4665-8425-27cfb243d1fd"/>
    <ds:schemaRef ds:uri="c8f11c67-c3b6-4b83-8087-70e71e9ec4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PASS 2013_SpeakerTemplate_16x9.potx</Template>
  <TotalTime>16637</TotalTime>
  <Words>1608</Words>
  <Application>Microsoft Office PowerPoint</Application>
  <PresentationFormat>On-screen Show (16:9)</PresentationFormat>
  <Paragraphs>315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Cascadia Code Light</vt:lpstr>
      <vt:lpstr>Cascadia Mono</vt:lpstr>
      <vt:lpstr>Consolas</vt:lpstr>
      <vt:lpstr>Helvetica Neue</vt:lpstr>
      <vt:lpstr>Segoe UI</vt:lpstr>
      <vt:lpstr>Wingdings</vt:lpstr>
      <vt:lpstr>PASS 2013_SpeakerTemplate_16x9</vt:lpstr>
      <vt:lpstr>PowerPoint Presentation</vt:lpstr>
      <vt:lpstr>PowerPoint Presentation</vt:lpstr>
      <vt:lpstr>PowerPoint Presentation</vt:lpstr>
      <vt:lpstr>Troubleshooting Common SSDT Errors for SQL Server DevOps</vt:lpstr>
      <vt:lpstr>Agenda</vt:lpstr>
      <vt:lpstr>Zero-Downtime Deployment Development</vt:lpstr>
      <vt:lpstr>Incremental Schema Changes</vt:lpstr>
      <vt:lpstr>Feature Toggles</vt:lpstr>
      <vt:lpstr>Cross-Database Dependencies</vt:lpstr>
      <vt:lpstr>Common Build Issues</vt:lpstr>
      <vt:lpstr>Replication (Subscriber / Publisher)</vt:lpstr>
      <vt:lpstr>Cyclical Database References</vt:lpstr>
      <vt:lpstr>Partition Functions and Schemes</vt:lpstr>
      <vt:lpstr>Idempotent Data Deployments</vt:lpstr>
      <vt:lpstr>Dynamic SQLCMD Deployments</vt:lpstr>
      <vt:lpstr>SQL-CLR Digital Signing</vt:lpstr>
      <vt:lpstr>Troubleshooting SSDT Deployments</vt:lpstr>
      <vt:lpstr>Abnormal Edge Cases</vt:lpstr>
      <vt:lpstr>Additional Resources</vt:lpstr>
      <vt:lpstr>PowerPoint Presentation</vt:lpstr>
    </vt:vector>
  </TitlesOfParts>
  <Company>Madeira Data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and CD with SSDT</dc:title>
  <dc:subject>Training</dc:subject>
  <dc:creator>Eitan Blumin</dc:creator>
  <cp:lastModifiedBy>Eitan Blumin</cp:lastModifiedBy>
  <cp:revision>720</cp:revision>
  <dcterms:created xsi:type="dcterms:W3CDTF">2013-07-12T18:23:55Z</dcterms:created>
  <dcterms:modified xsi:type="dcterms:W3CDTF">2025-05-11T10:01:21Z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ContentTypeId">
    <vt:lpwstr>0x010100A0B9F8B3991C594AB7A558D53E9A462C</vt:lpwstr>
  </property>
  <property fmtid="{D5CDD505-2E9C-101B-9397-08002B2CF9AE}" pid="4" name="_Level">
    <vt:i4>1</vt:i4>
  </property>
  <property fmtid="{D5CDD505-2E9C-101B-9397-08002B2CF9AE}" pid="5" name="Tfs.LastKnownPath">
    <vt:lpwstr>https://madeira844.sharepoint.com/sites/Everyone/Shared Documents/Training Services/Internal Training/CI and CD with SSDT/CI and CD with SSDT - Part 2.pptx</vt:lpwstr>
  </property>
  <property fmtid="{D5CDD505-2E9C-101B-9397-08002B2CF9AE}" pid="6" name="MediaServiceImageTags">
    <vt:lpwstr/>
  </property>
</Properties>
</file>