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6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7.xml" ContentType="application/vnd.openxmlformats-officedocument.presentationml.tags+xml"/>
  <Override PartName="/ppt/notesSlides/notesSlide21.xml" ContentType="application/vnd.openxmlformats-officedocument.presentationml.notesSlide+xml"/>
  <Override PartName="/ppt/tags/tag8.xml" ContentType="application/vnd.openxmlformats-officedocument.presentationml.tags+xml"/>
  <Override PartName="/ppt/notesSlides/notesSlide22.xml" ContentType="application/vnd.openxmlformats-officedocument.presentationml.notesSlide+xml"/>
  <Override PartName="/ppt/tags/tag9.xml" ContentType="application/vnd.openxmlformats-officedocument.presentationml.tags+xml"/>
  <Override PartName="/ppt/notesSlides/notesSlide23.xml" ContentType="application/vnd.openxmlformats-officedocument.presentationml.notesSlide+xml"/>
  <Override PartName="/ppt/tags/tag10.xml" ContentType="application/vnd.openxmlformats-officedocument.presentationml.tags+xml"/>
  <Override PartName="/ppt/notesSlides/notesSlide24.xml" ContentType="application/vnd.openxmlformats-officedocument.presentationml.notesSlide+xml"/>
  <Override PartName="/ppt/tags/tag11.xml" ContentType="application/vnd.openxmlformats-officedocument.presentationml.tags+xml"/>
  <Override PartName="/ppt/notesSlides/notesSlide25.xml" ContentType="application/vnd.openxmlformats-officedocument.presentationml.notesSlide+xml"/>
  <Override PartName="/ppt/tags/tag12.xml" ContentType="application/vnd.openxmlformats-officedocument.presentationml.tags+xml"/>
  <Override PartName="/ppt/notesSlides/notesSlide26.xml" ContentType="application/vnd.openxmlformats-officedocument.presentationml.notesSlide+xml"/>
  <Override PartName="/ppt/tags/tag13.xml" ContentType="application/vnd.openxmlformats-officedocument.presentationml.tags+xml"/>
  <Override PartName="/ppt/notesSlides/notesSlide27.xml" ContentType="application/vnd.openxmlformats-officedocument.presentationml.notesSlide+xml"/>
  <Override PartName="/ppt/tags/tag14.xml" ContentType="application/vnd.openxmlformats-officedocument.presentationml.tags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6"/>
  </p:sldMasterIdLst>
  <p:notesMasterIdLst>
    <p:notesMasterId r:id="rId39"/>
  </p:notesMasterIdLst>
  <p:handoutMasterIdLst>
    <p:handoutMasterId r:id="rId40"/>
  </p:handoutMasterIdLst>
  <p:sldIdLst>
    <p:sldId id="285" r:id="rId7"/>
    <p:sldId id="359" r:id="rId8"/>
    <p:sldId id="662" r:id="rId9"/>
    <p:sldId id="648" r:id="rId10"/>
    <p:sldId id="589" r:id="rId11"/>
    <p:sldId id="659" r:id="rId12"/>
    <p:sldId id="590" r:id="rId13"/>
    <p:sldId id="660" r:id="rId14"/>
    <p:sldId id="658" r:id="rId15"/>
    <p:sldId id="599" r:id="rId16"/>
    <p:sldId id="652" r:id="rId17"/>
    <p:sldId id="654" r:id="rId18"/>
    <p:sldId id="615" r:id="rId19"/>
    <p:sldId id="618" r:id="rId20"/>
    <p:sldId id="630" r:id="rId21"/>
    <p:sldId id="631" r:id="rId22"/>
    <p:sldId id="616" r:id="rId23"/>
    <p:sldId id="617" r:id="rId24"/>
    <p:sldId id="668" r:id="rId25"/>
    <p:sldId id="619" r:id="rId26"/>
    <p:sldId id="621" r:id="rId27"/>
    <p:sldId id="622" r:id="rId28"/>
    <p:sldId id="620" r:id="rId29"/>
    <p:sldId id="601" r:id="rId30"/>
    <p:sldId id="661" r:id="rId31"/>
    <p:sldId id="653" r:id="rId32"/>
    <p:sldId id="600" r:id="rId33"/>
    <p:sldId id="629" r:id="rId34"/>
    <p:sldId id="663" r:id="rId35"/>
    <p:sldId id="613" r:id="rId36"/>
    <p:sldId id="650" r:id="rId37"/>
    <p:sldId id="657" r:id="rId3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2D8459F-7683-F84D-8DE6-C3C38246EA5E}">
          <p14:sldIdLst>
            <p14:sldId id="285"/>
            <p14:sldId id="359"/>
            <p14:sldId id="662"/>
            <p14:sldId id="648"/>
          </p14:sldIdLst>
        </p14:section>
        <p14:section name="What" id="{EC23B617-6864-46EE-965F-FABEBC49C64B}">
          <p14:sldIdLst>
            <p14:sldId id="589"/>
            <p14:sldId id="659"/>
            <p14:sldId id="590"/>
            <p14:sldId id="660"/>
            <p14:sldId id="658"/>
          </p14:sldIdLst>
        </p14:section>
        <p14:section name="How" id="{8859955C-73A5-452F-AE3F-E9808FCC3252}">
          <p14:sldIdLst>
            <p14:sldId id="599"/>
          </p14:sldIdLst>
        </p14:section>
        <p14:section name="With What" id="{DC2DE940-F0DD-4E53-84BA-C95789ECCB96}">
          <p14:sldIdLst>
            <p14:sldId id="652"/>
            <p14:sldId id="654"/>
            <p14:sldId id="615"/>
            <p14:sldId id="618"/>
            <p14:sldId id="630"/>
            <p14:sldId id="631"/>
            <p14:sldId id="616"/>
            <p14:sldId id="617"/>
            <p14:sldId id="668"/>
            <p14:sldId id="619"/>
            <p14:sldId id="621"/>
            <p14:sldId id="622"/>
            <p14:sldId id="620"/>
            <p14:sldId id="601"/>
            <p14:sldId id="661"/>
          </p14:sldIdLst>
        </p14:section>
        <p14:section name="Wait, What?" id="{B7B41A32-A029-45F1-ABA3-C3740A19A697}">
          <p14:sldIdLst>
            <p14:sldId id="653"/>
            <p14:sldId id="600"/>
            <p14:sldId id="629"/>
            <p14:sldId id="663"/>
          </p14:sldIdLst>
        </p14:section>
        <p14:section name="Appendix" id="{38CE03E5-8B3A-4845-81F5-92C630A99E6C}">
          <p14:sldIdLst>
            <p14:sldId id="613"/>
            <p14:sldId id="650"/>
            <p14:sldId id="6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itan Blumin" initials="EB" lastIdx="2" clrIdx="0">
    <p:extLst>
      <p:ext uri="{19B8F6BF-5375-455C-9EA6-DF929625EA0E}">
        <p15:presenceInfo xmlns:p15="http://schemas.microsoft.com/office/powerpoint/2012/main" userId="57d698cf470dbe5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0F0"/>
    <a:srgbClr val="E8F5FC"/>
    <a:srgbClr val="DAF5FE"/>
    <a:srgbClr val="05A37D"/>
    <a:srgbClr val="05F170"/>
    <a:srgbClr val="FF6600"/>
    <a:srgbClr val="5E729B"/>
    <a:srgbClr val="9E01F5"/>
    <a:srgbClr val="20254C"/>
    <a:srgbClr val="252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8" autoAdjust="0"/>
    <p:restoredTop sz="85451" autoAdjust="0"/>
  </p:normalViewPr>
  <p:slideViewPr>
    <p:cSldViewPr snapToGrid="0">
      <p:cViewPr varScale="1">
        <p:scale>
          <a:sx n="137" d="100"/>
          <a:sy n="137" d="100"/>
        </p:scale>
        <p:origin x="1278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microsoft.com/office/2016/11/relationships/changesInfo" Target="changesInfos/changesInfo1.xml"/><Relationship Id="rId20" Type="http://schemas.openxmlformats.org/officeDocument/2006/relationships/slide" Target="slides/slide14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itan Blumin" userId="36fcb13c-3a5a-43c2-aa2e-520becbaeb9b" providerId="ADAL" clId="{56303C90-502C-4DCE-88EB-8F4E6F252651}"/>
    <pc:docChg chg="undo custSel addSld delSld modSld sldOrd modSection">
      <pc:chgData name="Eitan Blumin" userId="36fcb13c-3a5a-43c2-aa2e-520becbaeb9b" providerId="ADAL" clId="{56303C90-502C-4DCE-88EB-8F4E6F252651}" dt="2021-02-17T10:54:14.753" v="136" actId="20577"/>
      <pc:docMkLst>
        <pc:docMk/>
      </pc:docMkLst>
      <pc:sldChg chg="modSp mod">
        <pc:chgData name="Eitan Blumin" userId="36fcb13c-3a5a-43c2-aa2e-520becbaeb9b" providerId="ADAL" clId="{56303C90-502C-4DCE-88EB-8F4E6F252651}" dt="2021-02-17T10:42:41.345" v="15" actId="20577"/>
        <pc:sldMkLst>
          <pc:docMk/>
          <pc:sldMk cId="2795687182" sldId="285"/>
        </pc:sldMkLst>
      </pc:sldChg>
      <pc:sldChg chg="del">
        <pc:chgData name="Eitan Blumin" userId="36fcb13c-3a5a-43c2-aa2e-520becbaeb9b" providerId="ADAL" clId="{56303C90-502C-4DCE-88EB-8F4E6F252651}" dt="2021-02-17T10:44:32.730" v="96" actId="47"/>
        <pc:sldMkLst>
          <pc:docMk/>
          <pc:sldMk cId="2900123871" sldId="592"/>
        </pc:sldMkLst>
      </pc:sldChg>
      <pc:sldChg chg="modSp mod">
        <pc:chgData name="Eitan Blumin" userId="36fcb13c-3a5a-43c2-aa2e-520becbaeb9b" providerId="ADAL" clId="{56303C90-502C-4DCE-88EB-8F4E6F252651}" dt="2021-02-17T10:44:22.913" v="95" actId="20577"/>
        <pc:sldMkLst>
          <pc:docMk/>
          <pc:sldMk cId="6470102" sldId="593"/>
        </pc:sldMkLst>
      </pc:sldChg>
      <pc:sldChg chg="modSp add del mod">
        <pc:chgData name="Eitan Blumin" userId="36fcb13c-3a5a-43c2-aa2e-520becbaeb9b" providerId="ADAL" clId="{56303C90-502C-4DCE-88EB-8F4E6F252651}" dt="2021-02-17T10:50:44.241" v="106"/>
        <pc:sldMkLst>
          <pc:docMk/>
          <pc:sldMk cId="3934213870" sldId="594"/>
        </pc:sldMkLst>
      </pc:sldChg>
      <pc:sldChg chg="modSp mod">
        <pc:chgData name="Eitan Blumin" userId="36fcb13c-3a5a-43c2-aa2e-520becbaeb9b" providerId="ADAL" clId="{56303C90-502C-4DCE-88EB-8F4E6F252651}" dt="2021-02-17T10:50:58.619" v="109"/>
        <pc:sldMkLst>
          <pc:docMk/>
          <pc:sldMk cId="3288894588" sldId="595"/>
        </pc:sldMkLst>
      </pc:sldChg>
      <pc:sldChg chg="modSp add del mod">
        <pc:chgData name="Eitan Blumin" userId="36fcb13c-3a5a-43c2-aa2e-520becbaeb9b" providerId="ADAL" clId="{56303C90-502C-4DCE-88EB-8F4E6F252651}" dt="2021-02-17T10:50:47.888" v="107"/>
        <pc:sldMkLst>
          <pc:docMk/>
          <pc:sldMk cId="4176694568" sldId="596"/>
        </pc:sldMkLst>
      </pc:sldChg>
      <pc:sldChg chg="modSp mod ord">
        <pc:chgData name="Eitan Blumin" userId="36fcb13c-3a5a-43c2-aa2e-520becbaeb9b" providerId="ADAL" clId="{56303C90-502C-4DCE-88EB-8F4E6F252651}" dt="2021-02-17T10:52:50.610" v="116"/>
        <pc:sldMkLst>
          <pc:docMk/>
          <pc:sldMk cId="1687962202" sldId="597"/>
        </pc:sldMkLst>
      </pc:sldChg>
      <pc:sldChg chg="modSp mod">
        <pc:chgData name="Eitan Blumin" userId="36fcb13c-3a5a-43c2-aa2e-520becbaeb9b" providerId="ADAL" clId="{56303C90-502C-4DCE-88EB-8F4E6F252651}" dt="2021-02-17T10:51:06.711" v="110"/>
        <pc:sldMkLst>
          <pc:docMk/>
          <pc:sldMk cId="1453418543" sldId="598"/>
        </pc:sldMkLst>
      </pc:sldChg>
      <pc:sldChg chg="modSp mod modAnim">
        <pc:chgData name="Eitan Blumin" userId="36fcb13c-3a5a-43c2-aa2e-520becbaeb9b" providerId="ADAL" clId="{56303C90-502C-4DCE-88EB-8F4E6F252651}" dt="2021-02-17T10:54:14.753" v="136" actId="20577"/>
        <pc:sldMkLst>
          <pc:docMk/>
          <pc:sldMk cId="247923360" sldId="599"/>
        </pc:sldMkLst>
      </pc:sldChg>
      <pc:sldChg chg="ord">
        <pc:chgData name="Eitan Blumin" userId="36fcb13c-3a5a-43c2-aa2e-520becbaeb9b" providerId="ADAL" clId="{56303C90-502C-4DCE-88EB-8F4E6F252651}" dt="2021-02-17T10:52:52.275" v="118"/>
        <pc:sldMkLst>
          <pc:docMk/>
          <pc:sldMk cId="691310494" sldId="604"/>
        </pc:sldMkLst>
      </pc:sldChg>
      <pc:sldChg chg="del">
        <pc:chgData name="Eitan Blumin" userId="36fcb13c-3a5a-43c2-aa2e-520becbaeb9b" providerId="ADAL" clId="{56303C90-502C-4DCE-88EB-8F4E6F252651}" dt="2021-02-17T10:44:39.703" v="97" actId="47"/>
        <pc:sldMkLst>
          <pc:docMk/>
          <pc:sldMk cId="1271992756" sldId="628"/>
        </pc:sldMkLst>
      </pc:sldChg>
      <pc:sldChg chg="modSp mod modNotesTx">
        <pc:chgData name="Eitan Blumin" userId="36fcb13c-3a5a-43c2-aa2e-520becbaeb9b" providerId="ADAL" clId="{56303C90-502C-4DCE-88EB-8F4E6F252651}" dt="2021-02-17T10:43:10.400" v="85" actId="20577"/>
        <pc:sldMkLst>
          <pc:docMk/>
          <pc:sldMk cId="2781385387" sldId="648"/>
        </pc:sldMkLst>
      </pc:sldChg>
      <pc:sldChg chg="modSp add del mod">
        <pc:chgData name="Eitan Blumin" userId="36fcb13c-3a5a-43c2-aa2e-520becbaeb9b" providerId="ADAL" clId="{56303C90-502C-4DCE-88EB-8F4E6F252651}" dt="2021-02-17T10:50:39.890" v="105" actId="20577"/>
        <pc:sldMkLst>
          <pc:docMk/>
          <pc:sldMk cId="1684093072" sldId="651"/>
        </pc:sldMkLst>
      </pc:sldChg>
    </pc:docChg>
  </pc:docChgLst>
  <pc:docChgLst>
    <pc:chgData name="Eitan Blumin" userId="36fcb13c-3a5a-43c2-aa2e-520becbaeb9b" providerId="ADAL" clId="{7A0C020B-4F7F-4787-93DB-1F036E2F3E64}"/>
    <pc:docChg chg="custSel addSld delSld modSld modSection">
      <pc:chgData name="Eitan Blumin" userId="36fcb13c-3a5a-43c2-aa2e-520becbaeb9b" providerId="ADAL" clId="{7A0C020B-4F7F-4787-93DB-1F036E2F3E64}" dt="2024-09-29T15:19:25.578" v="120" actId="404"/>
      <pc:docMkLst>
        <pc:docMk/>
      </pc:docMkLst>
      <pc:sldChg chg="add">
        <pc:chgData name="Eitan Blumin" userId="36fcb13c-3a5a-43c2-aa2e-520becbaeb9b" providerId="ADAL" clId="{7A0C020B-4F7F-4787-93DB-1F036E2F3E64}" dt="2024-09-29T13:37:09.009" v="0"/>
        <pc:sldMkLst>
          <pc:docMk/>
          <pc:sldMk cId="324157777" sldId="589"/>
        </pc:sldMkLst>
      </pc:sldChg>
      <pc:sldChg chg="modSp mod">
        <pc:chgData name="Eitan Blumin" userId="36fcb13c-3a5a-43c2-aa2e-520becbaeb9b" providerId="ADAL" clId="{7A0C020B-4F7F-4787-93DB-1F036E2F3E64}" dt="2024-09-29T15:19:25.578" v="120" actId="404"/>
        <pc:sldMkLst>
          <pc:docMk/>
          <pc:sldMk cId="2140031389" sldId="613"/>
        </pc:sldMkLst>
      </pc:sldChg>
      <pc:sldChg chg="del">
        <pc:chgData name="Eitan Blumin" userId="36fcb13c-3a5a-43c2-aa2e-520becbaeb9b" providerId="ADAL" clId="{7A0C020B-4F7F-4787-93DB-1F036E2F3E64}" dt="2024-09-29T13:37:35.087" v="3" actId="47"/>
        <pc:sldMkLst>
          <pc:docMk/>
          <pc:sldMk cId="1223536632" sldId="643"/>
        </pc:sldMkLst>
      </pc:sldChg>
      <pc:sldChg chg="del">
        <pc:chgData name="Eitan Blumin" userId="36fcb13c-3a5a-43c2-aa2e-520becbaeb9b" providerId="ADAL" clId="{7A0C020B-4F7F-4787-93DB-1F036E2F3E64}" dt="2024-09-29T13:37:15.461" v="1" actId="47"/>
        <pc:sldMkLst>
          <pc:docMk/>
          <pc:sldMk cId="1321924726" sldId="649"/>
        </pc:sldMkLst>
      </pc:sldChg>
      <pc:sldChg chg="mod modShow">
        <pc:chgData name="Eitan Blumin" userId="36fcb13c-3a5a-43c2-aa2e-520becbaeb9b" providerId="ADAL" clId="{7A0C020B-4F7F-4787-93DB-1F036E2F3E64}" dt="2024-09-29T13:38:19.128" v="5" actId="729"/>
        <pc:sldMkLst>
          <pc:docMk/>
          <pc:sldMk cId="3969120618" sldId="652"/>
        </pc:sldMkLst>
      </pc:sldChg>
      <pc:sldChg chg="mod modShow">
        <pc:chgData name="Eitan Blumin" userId="36fcb13c-3a5a-43c2-aa2e-520becbaeb9b" providerId="ADAL" clId="{7A0C020B-4F7F-4787-93DB-1F036E2F3E64}" dt="2024-09-29T13:38:21.294" v="6" actId="729"/>
        <pc:sldMkLst>
          <pc:docMk/>
          <pc:sldMk cId="792155312" sldId="654"/>
        </pc:sldMkLst>
      </pc:sldChg>
      <pc:sldChg chg="del">
        <pc:chgData name="Eitan Blumin" userId="36fcb13c-3a5a-43c2-aa2e-520becbaeb9b" providerId="ADAL" clId="{7A0C020B-4F7F-4787-93DB-1F036E2F3E64}" dt="2024-09-29T13:50:41.485" v="74" actId="47"/>
        <pc:sldMkLst>
          <pc:docMk/>
          <pc:sldMk cId="311373219" sldId="655"/>
        </pc:sldMkLst>
      </pc:sldChg>
      <pc:sldChg chg="modSp del mod">
        <pc:chgData name="Eitan Blumin" userId="36fcb13c-3a5a-43c2-aa2e-520becbaeb9b" providerId="ADAL" clId="{7A0C020B-4F7F-4787-93DB-1F036E2F3E64}" dt="2024-09-29T13:50:31.927" v="72" actId="47"/>
        <pc:sldMkLst>
          <pc:docMk/>
          <pc:sldMk cId="2387028949" sldId="656"/>
        </pc:sldMkLst>
      </pc:sldChg>
      <pc:sldChg chg="add">
        <pc:chgData name="Eitan Blumin" userId="36fcb13c-3a5a-43c2-aa2e-520becbaeb9b" providerId="ADAL" clId="{7A0C020B-4F7F-4787-93DB-1F036E2F3E64}" dt="2024-09-29T13:50:29.158" v="71"/>
        <pc:sldMkLst>
          <pc:docMk/>
          <pc:sldMk cId="2469743493" sldId="657"/>
        </pc:sldMkLst>
      </pc:sldChg>
      <pc:sldChg chg="add">
        <pc:chgData name="Eitan Blumin" userId="36fcb13c-3a5a-43c2-aa2e-520becbaeb9b" providerId="ADAL" clId="{7A0C020B-4F7F-4787-93DB-1F036E2F3E64}" dt="2024-09-29T13:37:45.342" v="4"/>
        <pc:sldMkLst>
          <pc:docMk/>
          <pc:sldMk cId="2404616596" sldId="658"/>
        </pc:sldMkLst>
      </pc:sldChg>
      <pc:sldChg chg="add">
        <pc:chgData name="Eitan Blumin" userId="36fcb13c-3a5a-43c2-aa2e-520becbaeb9b" providerId="ADAL" clId="{7A0C020B-4F7F-4787-93DB-1F036E2F3E64}" dt="2024-09-29T13:37:32.686" v="2"/>
        <pc:sldMkLst>
          <pc:docMk/>
          <pc:sldMk cId="2724249305" sldId="659"/>
        </pc:sldMkLst>
      </pc:sldChg>
      <pc:sldChg chg="add">
        <pc:chgData name="Eitan Blumin" userId="36fcb13c-3a5a-43c2-aa2e-520becbaeb9b" providerId="ADAL" clId="{7A0C020B-4F7F-4787-93DB-1F036E2F3E64}" dt="2024-09-29T13:37:45.342" v="4"/>
        <pc:sldMkLst>
          <pc:docMk/>
          <pc:sldMk cId="2020914730" sldId="660"/>
        </pc:sldMkLst>
      </pc:sldChg>
      <pc:sldChg chg="addSp delSp modSp add mod">
        <pc:chgData name="Eitan Blumin" userId="36fcb13c-3a5a-43c2-aa2e-520becbaeb9b" providerId="ADAL" clId="{7A0C020B-4F7F-4787-93DB-1F036E2F3E64}" dt="2024-09-29T13:56:53.275" v="117" actId="14861"/>
        <pc:sldMkLst>
          <pc:docMk/>
          <pc:sldMk cId="2392557223" sldId="661"/>
        </pc:sldMkLst>
      </pc:sldChg>
      <pc:sldChg chg="add">
        <pc:chgData name="Eitan Blumin" userId="36fcb13c-3a5a-43c2-aa2e-520becbaeb9b" providerId="ADAL" clId="{7A0C020B-4F7F-4787-93DB-1F036E2F3E64}" dt="2024-09-29T13:50:40.283" v="73"/>
        <pc:sldMkLst>
          <pc:docMk/>
          <pc:sldMk cId="1531944288" sldId="662"/>
        </pc:sldMkLst>
      </pc:sldChg>
      <pc:sldChg chg="modSp add mod">
        <pc:chgData name="Eitan Blumin" userId="36fcb13c-3a5a-43c2-aa2e-520becbaeb9b" providerId="ADAL" clId="{7A0C020B-4F7F-4787-93DB-1F036E2F3E64}" dt="2024-09-29T13:51:25.096" v="111" actId="14100"/>
        <pc:sldMkLst>
          <pc:docMk/>
          <pc:sldMk cId="876681534" sldId="663"/>
        </pc:sldMkLst>
      </pc:sldChg>
    </pc:docChg>
  </pc:docChgLst>
  <pc:docChgLst>
    <pc:chgData name="Eitan Blumin" userId="36fcb13c-3a5a-43c2-aa2e-520becbaeb9b" providerId="ADAL" clId="{A25B8E02-1BB2-4D77-B101-1CBA50E34803}"/>
    <pc:docChg chg="delSld modSld modSection">
      <pc:chgData name="Eitan Blumin" userId="36fcb13c-3a5a-43c2-aa2e-520becbaeb9b" providerId="ADAL" clId="{A25B8E02-1BB2-4D77-B101-1CBA50E34803}" dt="2020-04-28T19:23:50.908" v="3" actId="2696"/>
      <pc:docMkLst>
        <pc:docMk/>
      </pc:docMkLst>
      <pc:sldChg chg="del">
        <pc:chgData name="Eitan Blumin" userId="36fcb13c-3a5a-43c2-aa2e-520becbaeb9b" providerId="ADAL" clId="{A25B8E02-1BB2-4D77-B101-1CBA50E34803}" dt="2020-04-28T19:23:50.908" v="3" actId="2696"/>
        <pc:sldMkLst>
          <pc:docMk/>
          <pc:sldMk cId="2434451358" sldId="581"/>
        </pc:sldMkLst>
      </pc:sldChg>
      <pc:sldChg chg="modSp">
        <pc:chgData name="Eitan Blumin" userId="36fcb13c-3a5a-43c2-aa2e-520becbaeb9b" providerId="ADAL" clId="{A25B8E02-1BB2-4D77-B101-1CBA50E34803}" dt="2020-04-28T19:22:59.065" v="2" actId="14100"/>
        <pc:sldMkLst>
          <pc:docMk/>
          <pc:sldMk cId="1412358037" sldId="629"/>
        </pc:sldMkLst>
      </pc:sldChg>
    </pc:docChg>
  </pc:docChgLst>
  <pc:docChgLst>
    <pc:chgData name="Eitan Blumin" userId="36fcb13c-3a5a-43c2-aa2e-520becbaeb9b" providerId="ADAL" clId="{D9B33813-2EF4-4C8B-A3A4-C510B127EC48}"/>
    <pc:docChg chg="delSld modSld sldOrd delSection modSection">
      <pc:chgData name="Eitan Blumin" userId="36fcb13c-3a5a-43c2-aa2e-520becbaeb9b" providerId="ADAL" clId="{D9B33813-2EF4-4C8B-A3A4-C510B127EC48}" dt="2022-04-03T08:42:21.666" v="3"/>
      <pc:docMkLst>
        <pc:docMk/>
      </pc:docMkLst>
      <pc:sldChg chg="del">
        <pc:chgData name="Eitan Blumin" userId="36fcb13c-3a5a-43c2-aa2e-520becbaeb9b" providerId="ADAL" clId="{D9B33813-2EF4-4C8B-A3A4-C510B127EC48}" dt="2022-04-03T06:54:52.318" v="0" actId="47"/>
        <pc:sldMkLst>
          <pc:docMk/>
          <pc:sldMk cId="3194290255" sldId="627"/>
        </pc:sldMkLst>
      </pc:sldChg>
      <pc:sldChg chg="del">
        <pc:chgData name="Eitan Blumin" userId="36fcb13c-3a5a-43c2-aa2e-520becbaeb9b" providerId="ADAL" clId="{D9B33813-2EF4-4C8B-A3A4-C510B127EC48}" dt="2022-04-03T06:54:52.318" v="0" actId="47"/>
        <pc:sldMkLst>
          <pc:docMk/>
          <pc:sldMk cId="1342803361" sldId="632"/>
        </pc:sldMkLst>
      </pc:sldChg>
      <pc:sldChg chg="ord">
        <pc:chgData name="Eitan Blumin" userId="36fcb13c-3a5a-43c2-aa2e-520becbaeb9b" providerId="ADAL" clId="{D9B33813-2EF4-4C8B-A3A4-C510B127EC48}" dt="2022-04-03T08:42:21.666" v="3"/>
        <pc:sldMkLst>
          <pc:docMk/>
          <pc:sldMk cId="3969120618" sldId="652"/>
        </pc:sldMkLst>
      </pc:sldChg>
    </pc:docChg>
  </pc:docChgLst>
  <pc:docChgLst>
    <pc:chgData name="Eitan Blumin" userId="36fcb13c-3a5a-43c2-aa2e-520becbaeb9b" providerId="ADAL" clId="{E7AD1BCD-517E-4605-8503-451F37E0CA7A}"/>
    <pc:docChg chg="modSld">
      <pc:chgData name="Eitan Blumin" userId="36fcb13c-3a5a-43c2-aa2e-520becbaeb9b" providerId="ADAL" clId="{E7AD1BCD-517E-4605-8503-451F37E0CA7A}" dt="2020-05-27T15:09:21.129" v="120" actId="1035"/>
      <pc:docMkLst>
        <pc:docMk/>
      </pc:docMkLst>
      <pc:sldChg chg="addSp modSp modAnim modNotesTx">
        <pc:chgData name="Eitan Blumin" userId="36fcb13c-3a5a-43c2-aa2e-520becbaeb9b" providerId="ADAL" clId="{E7AD1BCD-517E-4605-8503-451F37E0CA7A}" dt="2020-05-27T15:09:21.129" v="120" actId="1035"/>
        <pc:sldMkLst>
          <pc:docMk/>
          <pc:sldMk cId="3194290255" sldId="627"/>
        </pc:sldMkLst>
      </pc:sldChg>
    </pc:docChg>
  </pc:docChgLst>
  <pc:docChgLst>
    <pc:chgData name="Eitan Blumin" userId="36fcb13c-3a5a-43c2-aa2e-520becbaeb9b" providerId="ADAL" clId="{394BB9FB-1EAC-43C5-866C-E4A7B324B6E0}"/>
    <pc:docChg chg="undo custSel modSld sldOrd">
      <pc:chgData name="Eitan Blumin" userId="36fcb13c-3a5a-43c2-aa2e-520becbaeb9b" providerId="ADAL" clId="{394BB9FB-1EAC-43C5-866C-E4A7B324B6E0}" dt="2021-01-10T08:16:42.706" v="17"/>
      <pc:docMkLst>
        <pc:docMk/>
      </pc:docMkLst>
      <pc:sldChg chg="ord">
        <pc:chgData name="Eitan Blumin" userId="36fcb13c-3a5a-43c2-aa2e-520becbaeb9b" providerId="ADAL" clId="{394BB9FB-1EAC-43C5-866C-E4A7B324B6E0}" dt="2021-01-10T08:16:42.706" v="17"/>
        <pc:sldMkLst>
          <pc:docMk/>
          <pc:sldMk cId="2900123871" sldId="592"/>
        </pc:sldMkLst>
      </pc:sldChg>
      <pc:sldChg chg="ord">
        <pc:chgData name="Eitan Blumin" userId="36fcb13c-3a5a-43c2-aa2e-520becbaeb9b" providerId="ADAL" clId="{394BB9FB-1EAC-43C5-866C-E4A7B324B6E0}" dt="2021-01-10T08:10:41.216" v="1"/>
        <pc:sldMkLst>
          <pc:docMk/>
          <pc:sldMk cId="3288894588" sldId="595"/>
        </pc:sldMkLst>
      </pc:sldChg>
      <pc:sldChg chg="modSp mod addAnim delAnim modAnim">
        <pc:chgData name="Eitan Blumin" userId="36fcb13c-3a5a-43c2-aa2e-520becbaeb9b" providerId="ADAL" clId="{394BB9FB-1EAC-43C5-866C-E4A7B324B6E0}" dt="2021-01-10T08:12:49.299" v="9"/>
        <pc:sldMkLst>
          <pc:docMk/>
          <pc:sldMk cId="247923360" sldId="599"/>
        </pc:sldMkLst>
      </pc:sldChg>
      <pc:sldChg chg="ord">
        <pc:chgData name="Eitan Blumin" userId="36fcb13c-3a5a-43c2-aa2e-520becbaeb9b" providerId="ADAL" clId="{394BB9FB-1EAC-43C5-866C-E4A7B324B6E0}" dt="2021-01-10T08:14:07.317" v="15"/>
        <pc:sldMkLst>
          <pc:docMk/>
          <pc:sldMk cId="691310494" sldId="604"/>
        </pc:sldMkLst>
      </pc:sldChg>
      <pc:sldChg chg="ord">
        <pc:chgData name="Eitan Blumin" userId="36fcb13c-3a5a-43c2-aa2e-520becbaeb9b" providerId="ADAL" clId="{394BB9FB-1EAC-43C5-866C-E4A7B324B6E0}" dt="2021-01-10T08:10:42.804" v="3"/>
        <pc:sldMkLst>
          <pc:docMk/>
          <pc:sldMk cId="1271992756" sldId="628"/>
        </pc:sldMkLst>
      </pc:sldChg>
    </pc:docChg>
  </pc:docChgLst>
  <pc:docChgLst>
    <pc:chgData name="Eitan Blumin" userId="36fcb13c-3a5a-43c2-aa2e-520becbaeb9b" providerId="ADAL" clId="{87ED7AC3-7CF1-4795-BD46-56CE8B29CE07}"/>
    <pc:docChg chg="undo custSel addSld delSld modSld sldOrd modMainMaster modSection">
      <pc:chgData name="Eitan Blumin" userId="36fcb13c-3a5a-43c2-aa2e-520becbaeb9b" providerId="ADAL" clId="{87ED7AC3-7CF1-4795-BD46-56CE8B29CE07}" dt="2020-09-04T04:13:27.688" v="1161" actId="6549"/>
      <pc:docMkLst>
        <pc:docMk/>
      </pc:docMkLst>
      <pc:sldChg chg="addSp delSp modSp">
        <pc:chgData name="Eitan Blumin" userId="36fcb13c-3a5a-43c2-aa2e-520becbaeb9b" providerId="ADAL" clId="{87ED7AC3-7CF1-4795-BD46-56CE8B29CE07}" dt="2020-09-04T03:50:10.112" v="1044" actId="20577"/>
        <pc:sldMkLst>
          <pc:docMk/>
          <pc:sldMk cId="2795687182" sldId="285"/>
        </pc:sldMkLst>
      </pc:sldChg>
      <pc:sldChg chg="addSp delSp modSp">
        <pc:chgData name="Eitan Blumin" userId="36fcb13c-3a5a-43c2-aa2e-520becbaeb9b" providerId="ADAL" clId="{87ED7AC3-7CF1-4795-BD46-56CE8B29CE07}" dt="2020-09-02T12:42:43.251" v="59"/>
        <pc:sldMkLst>
          <pc:docMk/>
          <pc:sldMk cId="3043140274" sldId="307"/>
        </pc:sldMkLst>
      </pc:sldChg>
      <pc:sldChg chg="modSp">
        <pc:chgData name="Eitan Blumin" userId="36fcb13c-3a5a-43c2-aa2e-520becbaeb9b" providerId="ADAL" clId="{87ED7AC3-7CF1-4795-BD46-56CE8B29CE07}" dt="2020-09-04T03:48:28.334" v="1022" actId="20577"/>
        <pc:sldMkLst>
          <pc:docMk/>
          <pc:sldMk cId="2782807249" sldId="350"/>
        </pc:sldMkLst>
      </pc:sldChg>
      <pc:sldChg chg="modSp">
        <pc:chgData name="Eitan Blumin" userId="36fcb13c-3a5a-43c2-aa2e-520becbaeb9b" providerId="ADAL" clId="{87ED7AC3-7CF1-4795-BD46-56CE8B29CE07}" dt="2020-09-04T03:49:34.627" v="1034" actId="20577"/>
        <pc:sldMkLst>
          <pc:docMk/>
          <pc:sldMk cId="3223013465" sldId="359"/>
        </pc:sldMkLst>
      </pc:sldChg>
      <pc:sldChg chg="del">
        <pc:chgData name="Eitan Blumin" userId="36fcb13c-3a5a-43c2-aa2e-520becbaeb9b" providerId="ADAL" clId="{87ED7AC3-7CF1-4795-BD46-56CE8B29CE07}" dt="2020-09-02T12:44:00.058" v="137" actId="2696"/>
        <pc:sldMkLst>
          <pc:docMk/>
          <pc:sldMk cId="1707642080" sldId="569"/>
        </pc:sldMkLst>
      </pc:sldChg>
      <pc:sldChg chg="addSp modSp add del modNotesTx">
        <pc:chgData name="Eitan Blumin" userId="36fcb13c-3a5a-43c2-aa2e-520becbaeb9b" providerId="ADAL" clId="{87ED7AC3-7CF1-4795-BD46-56CE8B29CE07}" dt="2020-09-02T13:02:15.658" v="547"/>
        <pc:sldMkLst>
          <pc:docMk/>
          <pc:sldMk cId="3633769740" sldId="579"/>
        </pc:sldMkLst>
      </pc:sldChg>
      <pc:sldChg chg="del">
        <pc:chgData name="Eitan Blumin" userId="36fcb13c-3a5a-43c2-aa2e-520becbaeb9b" providerId="ADAL" clId="{87ED7AC3-7CF1-4795-BD46-56CE8B29CE07}" dt="2020-09-02T12:45:45.684" v="211" actId="2696"/>
        <pc:sldMkLst>
          <pc:docMk/>
          <pc:sldMk cId="324157777" sldId="589"/>
        </pc:sldMkLst>
      </pc:sldChg>
      <pc:sldChg chg="modSp">
        <pc:chgData name="Eitan Blumin" userId="36fcb13c-3a5a-43c2-aa2e-520becbaeb9b" providerId="ADAL" clId="{87ED7AC3-7CF1-4795-BD46-56CE8B29CE07}" dt="2020-09-02T12:46:16.150" v="216" actId="20577"/>
        <pc:sldMkLst>
          <pc:docMk/>
          <pc:sldMk cId="1783968550" sldId="591"/>
        </pc:sldMkLst>
      </pc:sldChg>
      <pc:sldChg chg="modSp">
        <pc:chgData name="Eitan Blumin" userId="36fcb13c-3a5a-43c2-aa2e-520becbaeb9b" providerId="ADAL" clId="{87ED7AC3-7CF1-4795-BD46-56CE8B29CE07}" dt="2020-09-02T13:23:13.990" v="827" actId="113"/>
        <pc:sldMkLst>
          <pc:docMk/>
          <pc:sldMk cId="2900123871" sldId="592"/>
        </pc:sldMkLst>
      </pc:sldChg>
      <pc:sldChg chg="addSp delSp modSp delAnim modNotesTx">
        <pc:chgData name="Eitan Blumin" userId="36fcb13c-3a5a-43c2-aa2e-520becbaeb9b" providerId="ADAL" clId="{87ED7AC3-7CF1-4795-BD46-56CE8B29CE07}" dt="2020-09-02T12:49:33.589" v="245" actId="403"/>
        <pc:sldMkLst>
          <pc:docMk/>
          <pc:sldMk cId="6470102" sldId="593"/>
        </pc:sldMkLst>
      </pc:sldChg>
      <pc:sldChg chg="modSp">
        <pc:chgData name="Eitan Blumin" userId="36fcb13c-3a5a-43c2-aa2e-520becbaeb9b" providerId="ADAL" clId="{87ED7AC3-7CF1-4795-BD46-56CE8B29CE07}" dt="2020-09-04T03:54:50.305" v="1079" actId="113"/>
        <pc:sldMkLst>
          <pc:docMk/>
          <pc:sldMk cId="3934213870" sldId="594"/>
        </pc:sldMkLst>
      </pc:sldChg>
      <pc:sldChg chg="addSp delSp modSp">
        <pc:chgData name="Eitan Blumin" userId="36fcb13c-3a5a-43c2-aa2e-520becbaeb9b" providerId="ADAL" clId="{87ED7AC3-7CF1-4795-BD46-56CE8B29CE07}" dt="2020-09-02T13:08:20.304" v="687" actId="14100"/>
        <pc:sldMkLst>
          <pc:docMk/>
          <pc:sldMk cId="3288894588" sldId="595"/>
        </pc:sldMkLst>
      </pc:sldChg>
      <pc:sldChg chg="modSp">
        <pc:chgData name="Eitan Blumin" userId="36fcb13c-3a5a-43c2-aa2e-520becbaeb9b" providerId="ADAL" clId="{87ED7AC3-7CF1-4795-BD46-56CE8B29CE07}" dt="2020-09-02T12:50:56.918" v="268" actId="1076"/>
        <pc:sldMkLst>
          <pc:docMk/>
          <pc:sldMk cId="4176694568" sldId="596"/>
        </pc:sldMkLst>
      </pc:sldChg>
      <pc:sldChg chg="modSp">
        <pc:chgData name="Eitan Blumin" userId="36fcb13c-3a5a-43c2-aa2e-520becbaeb9b" providerId="ADAL" clId="{87ED7AC3-7CF1-4795-BD46-56CE8B29CE07}" dt="2020-09-02T13:21:08.554" v="823" actId="20577"/>
        <pc:sldMkLst>
          <pc:docMk/>
          <pc:sldMk cId="1687962202" sldId="597"/>
        </pc:sldMkLst>
      </pc:sldChg>
      <pc:sldChg chg="modSp">
        <pc:chgData name="Eitan Blumin" userId="36fcb13c-3a5a-43c2-aa2e-520becbaeb9b" providerId="ADAL" clId="{87ED7AC3-7CF1-4795-BD46-56CE8B29CE07}" dt="2020-09-02T13:24:03.407" v="836" actId="20577"/>
        <pc:sldMkLst>
          <pc:docMk/>
          <pc:sldMk cId="1453418543" sldId="598"/>
        </pc:sldMkLst>
      </pc:sldChg>
      <pc:sldChg chg="modSp">
        <pc:chgData name="Eitan Blumin" userId="36fcb13c-3a5a-43c2-aa2e-520becbaeb9b" providerId="ADAL" clId="{87ED7AC3-7CF1-4795-BD46-56CE8B29CE07}" dt="2020-09-04T04:06:18.082" v="1081" actId="20577"/>
        <pc:sldMkLst>
          <pc:docMk/>
          <pc:sldMk cId="247923360" sldId="599"/>
        </pc:sldMkLst>
      </pc:sldChg>
      <pc:sldChg chg="modSp">
        <pc:chgData name="Eitan Blumin" userId="36fcb13c-3a5a-43c2-aa2e-520becbaeb9b" providerId="ADAL" clId="{87ED7AC3-7CF1-4795-BD46-56CE8B29CE07}" dt="2020-09-04T04:08:03.988" v="1086" actId="20577"/>
        <pc:sldMkLst>
          <pc:docMk/>
          <pc:sldMk cId="1173190287" sldId="600"/>
        </pc:sldMkLst>
      </pc:sldChg>
      <pc:sldChg chg="addSp modSp">
        <pc:chgData name="Eitan Blumin" userId="36fcb13c-3a5a-43c2-aa2e-520becbaeb9b" providerId="ADAL" clId="{87ED7AC3-7CF1-4795-BD46-56CE8B29CE07}" dt="2020-09-04T03:45:54.467" v="1002"/>
        <pc:sldMkLst>
          <pc:docMk/>
          <pc:sldMk cId="2242731419" sldId="601"/>
        </pc:sldMkLst>
      </pc:sldChg>
      <pc:sldChg chg="modSp ord">
        <pc:chgData name="Eitan Blumin" userId="36fcb13c-3a5a-43c2-aa2e-520becbaeb9b" providerId="ADAL" clId="{87ED7AC3-7CF1-4795-BD46-56CE8B29CE07}" dt="2020-09-02T13:10:25.237" v="707" actId="1076"/>
        <pc:sldMkLst>
          <pc:docMk/>
          <pc:sldMk cId="691310494" sldId="604"/>
        </pc:sldMkLst>
      </pc:sldChg>
      <pc:sldChg chg="modSp">
        <pc:chgData name="Eitan Blumin" userId="36fcb13c-3a5a-43c2-aa2e-520becbaeb9b" providerId="ADAL" clId="{87ED7AC3-7CF1-4795-BD46-56CE8B29CE07}" dt="2020-09-04T03:48:15.642" v="1012" actId="20577"/>
        <pc:sldMkLst>
          <pc:docMk/>
          <pc:sldMk cId="2140031389" sldId="613"/>
        </pc:sldMkLst>
      </pc:sldChg>
      <pc:sldChg chg="modSp modAnim">
        <pc:chgData name="Eitan Blumin" userId="36fcb13c-3a5a-43c2-aa2e-520becbaeb9b" providerId="ADAL" clId="{87ED7AC3-7CF1-4795-BD46-56CE8B29CE07}" dt="2020-09-02T13:16:26.202" v="748" actId="6549"/>
        <pc:sldMkLst>
          <pc:docMk/>
          <pc:sldMk cId="1542462972" sldId="626"/>
        </pc:sldMkLst>
      </pc:sldChg>
      <pc:sldChg chg="addSp modSp modAnim">
        <pc:chgData name="Eitan Blumin" userId="36fcb13c-3a5a-43c2-aa2e-520becbaeb9b" providerId="ADAL" clId="{87ED7AC3-7CF1-4795-BD46-56CE8B29CE07}" dt="2020-09-04T04:11:32.564" v="1144" actId="1076"/>
        <pc:sldMkLst>
          <pc:docMk/>
          <pc:sldMk cId="3194290255" sldId="627"/>
        </pc:sldMkLst>
      </pc:sldChg>
      <pc:sldChg chg="addSp modSp modAnim">
        <pc:chgData name="Eitan Blumin" userId="36fcb13c-3a5a-43c2-aa2e-520becbaeb9b" providerId="ADAL" clId="{87ED7AC3-7CF1-4795-BD46-56CE8B29CE07}" dt="2020-09-04T03:52:11.144" v="1078" actId="113"/>
        <pc:sldMkLst>
          <pc:docMk/>
          <pc:sldMk cId="1271992756" sldId="628"/>
        </pc:sldMkLst>
      </pc:sldChg>
      <pc:sldChg chg="addSp modSp modAnim">
        <pc:chgData name="Eitan Blumin" userId="36fcb13c-3a5a-43c2-aa2e-520becbaeb9b" providerId="ADAL" clId="{87ED7AC3-7CF1-4795-BD46-56CE8B29CE07}" dt="2020-09-02T13:30:57.943" v="912" actId="113"/>
        <pc:sldMkLst>
          <pc:docMk/>
          <pc:sldMk cId="1412358037" sldId="629"/>
        </pc:sldMkLst>
      </pc:sldChg>
      <pc:sldChg chg="modSp add">
        <pc:chgData name="Eitan Blumin" userId="36fcb13c-3a5a-43c2-aa2e-520becbaeb9b" providerId="ADAL" clId="{87ED7AC3-7CF1-4795-BD46-56CE8B29CE07}" dt="2020-09-02T13:08:51.205" v="700" actId="20577"/>
        <pc:sldMkLst>
          <pc:docMk/>
          <pc:sldMk cId="1223536632" sldId="643"/>
        </pc:sldMkLst>
      </pc:sldChg>
      <pc:sldChg chg="modSp add modNotesTx">
        <pc:chgData name="Eitan Blumin" userId="36fcb13c-3a5a-43c2-aa2e-520becbaeb9b" providerId="ADAL" clId="{87ED7AC3-7CF1-4795-BD46-56CE8B29CE07}" dt="2020-09-02T13:33:54.598" v="982" actId="20577"/>
        <pc:sldMkLst>
          <pc:docMk/>
          <pc:sldMk cId="2781385387" sldId="648"/>
        </pc:sldMkLst>
      </pc:sldChg>
      <pc:sldChg chg="add">
        <pc:chgData name="Eitan Blumin" userId="36fcb13c-3a5a-43c2-aa2e-520becbaeb9b" providerId="ADAL" clId="{87ED7AC3-7CF1-4795-BD46-56CE8B29CE07}" dt="2020-09-02T12:45:42.803" v="210"/>
        <pc:sldMkLst>
          <pc:docMk/>
          <pc:sldMk cId="1321924726" sldId="649"/>
        </pc:sldMkLst>
      </pc:sldChg>
      <pc:sldChg chg="modSp add modAnim modNotesTx">
        <pc:chgData name="Eitan Blumin" userId="36fcb13c-3a5a-43c2-aa2e-520becbaeb9b" providerId="ADAL" clId="{87ED7AC3-7CF1-4795-BD46-56CE8B29CE07}" dt="2020-09-04T04:13:27.688" v="1161" actId="6549"/>
        <pc:sldMkLst>
          <pc:docMk/>
          <pc:sldMk cId="3920598797" sldId="650"/>
        </pc:sldMkLst>
      </pc:sldChg>
      <pc:sldChg chg="modSp add">
        <pc:chgData name="Eitan Blumin" userId="36fcb13c-3a5a-43c2-aa2e-520becbaeb9b" providerId="ADAL" clId="{87ED7AC3-7CF1-4795-BD46-56CE8B29CE07}" dt="2020-09-02T13:17:48.501" v="770" actId="6549"/>
        <pc:sldMkLst>
          <pc:docMk/>
          <pc:sldMk cId="1684093072" sldId="651"/>
        </pc:sldMkLst>
      </pc:sldChg>
      <pc:sldChg chg="addSp delSp modSp add delAnim modNotesTx">
        <pc:chgData name="Eitan Blumin" userId="36fcb13c-3a5a-43c2-aa2e-520becbaeb9b" providerId="ADAL" clId="{87ED7AC3-7CF1-4795-BD46-56CE8B29CE07}" dt="2020-09-02T13:28:45.941" v="903" actId="478"/>
        <pc:sldMkLst>
          <pc:docMk/>
          <pc:sldMk cId="3969120618" sldId="652"/>
        </pc:sldMkLst>
      </pc:sldChg>
      <pc:sldChg chg="addSp delSp modSp add delAnim modAnim">
        <pc:chgData name="Eitan Blumin" userId="36fcb13c-3a5a-43c2-aa2e-520becbaeb9b" providerId="ADAL" clId="{87ED7AC3-7CF1-4795-BD46-56CE8B29CE07}" dt="2020-09-02T13:01:58.645" v="546" actId="403"/>
        <pc:sldMkLst>
          <pc:docMk/>
          <pc:sldMk cId="1091239368" sldId="653"/>
        </pc:sldMkLst>
      </pc:sldChg>
      <pc:sldChg chg="addSp modSp add">
        <pc:chgData name="Eitan Blumin" userId="36fcb13c-3a5a-43c2-aa2e-520becbaeb9b" providerId="ADAL" clId="{87ED7AC3-7CF1-4795-BD46-56CE8B29CE07}" dt="2020-09-04T03:45:42.225" v="1001" actId="1076"/>
        <pc:sldMkLst>
          <pc:docMk/>
          <pc:sldMk cId="792155312" sldId="654"/>
        </pc:sldMkLst>
      </pc:sldChg>
      <pc:sldMasterChg chg="addSldLayout delSldLayout modSldLayout">
        <pc:chgData name="Eitan Blumin" userId="36fcb13c-3a5a-43c2-aa2e-520becbaeb9b" providerId="ADAL" clId="{87ED7AC3-7CF1-4795-BD46-56CE8B29CE07}" dt="2020-09-02T12:52:51.467" v="283" actId="2696"/>
        <pc:sldMasterMkLst>
          <pc:docMk/>
          <pc:sldMasterMk cId="4065379441" sldId="2147483648"/>
        </pc:sldMasterMkLst>
        <pc:sldLayoutChg chg="modSp">
          <pc:chgData name="Eitan Blumin" userId="36fcb13c-3a5a-43c2-aa2e-520becbaeb9b" providerId="ADAL" clId="{87ED7AC3-7CF1-4795-BD46-56CE8B29CE07}" dt="2020-09-02T12:51:16.838" v="279" actId="20577"/>
          <pc:sldLayoutMkLst>
            <pc:docMk/>
            <pc:sldMasterMk cId="4065379441" sldId="2147483648"/>
            <pc:sldLayoutMk cId="3987470024" sldId="2147483650"/>
          </pc:sldLayoutMkLst>
        </pc:sldLayoutChg>
        <pc:sldLayoutChg chg="modSp">
          <pc:chgData name="Eitan Blumin" userId="36fcb13c-3a5a-43c2-aa2e-520becbaeb9b" providerId="ADAL" clId="{87ED7AC3-7CF1-4795-BD46-56CE8B29CE07}" dt="2020-09-02T12:43:13.270" v="81" actId="20577"/>
          <pc:sldLayoutMkLst>
            <pc:docMk/>
            <pc:sldMasterMk cId="4065379441" sldId="2147483648"/>
            <pc:sldLayoutMk cId="1551136647" sldId="2147483652"/>
          </pc:sldLayoutMkLst>
        </pc:sldLayoutChg>
        <pc:sldLayoutChg chg="modSp">
          <pc:chgData name="Eitan Blumin" userId="36fcb13c-3a5a-43c2-aa2e-520becbaeb9b" providerId="ADAL" clId="{87ED7AC3-7CF1-4795-BD46-56CE8B29CE07}" dt="2020-09-02T12:43:35.652" v="114" actId="20577"/>
          <pc:sldLayoutMkLst>
            <pc:docMk/>
            <pc:sldMasterMk cId="4065379441" sldId="2147483648"/>
            <pc:sldLayoutMk cId="1890184151" sldId="2147483654"/>
          </pc:sldLayoutMkLst>
        </pc:sldLayoutChg>
        <pc:sldLayoutChg chg="modSp">
          <pc:chgData name="Eitan Blumin" userId="36fcb13c-3a5a-43c2-aa2e-520becbaeb9b" providerId="ADAL" clId="{87ED7AC3-7CF1-4795-BD46-56CE8B29CE07}" dt="2020-09-02T12:43:20.889" v="92" actId="20577"/>
          <pc:sldLayoutMkLst>
            <pc:docMk/>
            <pc:sldMasterMk cId="4065379441" sldId="2147483648"/>
            <pc:sldLayoutMk cId="1964499606" sldId="2147483657"/>
          </pc:sldLayoutMkLst>
        </pc:sldLayoutChg>
        <pc:sldLayoutChg chg="modSp">
          <pc:chgData name="Eitan Blumin" userId="36fcb13c-3a5a-43c2-aa2e-520becbaeb9b" providerId="ADAL" clId="{87ED7AC3-7CF1-4795-BD46-56CE8B29CE07}" dt="2020-09-02T12:43:05.909" v="70" actId="20577"/>
          <pc:sldLayoutMkLst>
            <pc:docMk/>
            <pc:sldMasterMk cId="4065379441" sldId="2147483648"/>
            <pc:sldLayoutMk cId="1834418415" sldId="2147483659"/>
          </pc:sldLayoutMkLst>
        </pc:sldLayoutChg>
        <pc:sldLayoutChg chg="modSp add del">
          <pc:chgData name="Eitan Blumin" userId="36fcb13c-3a5a-43c2-aa2e-520becbaeb9b" providerId="ADAL" clId="{87ED7AC3-7CF1-4795-BD46-56CE8B29CE07}" dt="2020-09-02T12:52:51.467" v="283" actId="2696"/>
          <pc:sldLayoutMkLst>
            <pc:docMk/>
            <pc:sldMasterMk cId="4065379441" sldId="2147483648"/>
            <pc:sldLayoutMk cId="3123209769" sldId="2147483660"/>
          </pc:sldLayoutMkLst>
        </pc:sldLayoutChg>
        <pc:sldLayoutChg chg="modSp">
          <pc:chgData name="Eitan Blumin" userId="36fcb13c-3a5a-43c2-aa2e-520becbaeb9b" providerId="ADAL" clId="{87ED7AC3-7CF1-4795-BD46-56CE8B29CE07}" dt="2020-09-02T12:43:40.616" v="125" actId="20577"/>
          <pc:sldLayoutMkLst>
            <pc:docMk/>
            <pc:sldMasterMk cId="4065379441" sldId="2147483648"/>
            <pc:sldLayoutMk cId="554022497" sldId="2147483661"/>
          </pc:sldLayoutMkLst>
        </pc:sldLayoutChg>
        <pc:sldLayoutChg chg="modSp">
          <pc:chgData name="Eitan Blumin" userId="36fcb13c-3a5a-43c2-aa2e-520becbaeb9b" providerId="ADAL" clId="{87ED7AC3-7CF1-4795-BD46-56CE8B29CE07}" dt="2020-09-02T12:43:46.439" v="136" actId="20577"/>
          <pc:sldLayoutMkLst>
            <pc:docMk/>
            <pc:sldMasterMk cId="4065379441" sldId="2147483648"/>
            <pc:sldLayoutMk cId="3721640179" sldId="2147483663"/>
          </pc:sldLayoutMkLst>
        </pc:sldLayoutChg>
      </pc:sldMasterChg>
    </pc:docChg>
  </pc:docChgLst>
  <pc:docChgLst>
    <pc:chgData name="Eitan Blumin" userId="36fcb13c-3a5a-43c2-aa2e-520becbaeb9b" providerId="ADAL" clId="{7094D3FE-D26C-49F9-AF69-AA37485D5DA7}"/>
    <pc:docChg chg="undo custSel addSld delSld modSld sldOrd modSection">
      <pc:chgData name="Eitan Blumin" userId="36fcb13c-3a5a-43c2-aa2e-520becbaeb9b" providerId="ADAL" clId="{7094D3FE-D26C-49F9-AF69-AA37485D5DA7}" dt="2022-03-11T12:34:14.297" v="119" actId="12"/>
      <pc:docMkLst>
        <pc:docMk/>
      </pc:docMkLst>
      <pc:sldChg chg="del">
        <pc:chgData name="Eitan Blumin" userId="36fcb13c-3a5a-43c2-aa2e-520becbaeb9b" providerId="ADAL" clId="{7094D3FE-D26C-49F9-AF69-AA37485D5DA7}" dt="2022-03-11T09:33:52.042" v="24" actId="47"/>
        <pc:sldMkLst>
          <pc:docMk/>
          <pc:sldMk cId="3043140274" sldId="307"/>
        </pc:sldMkLst>
      </pc:sldChg>
      <pc:sldChg chg="del">
        <pc:chgData name="Eitan Blumin" userId="36fcb13c-3a5a-43c2-aa2e-520becbaeb9b" providerId="ADAL" clId="{7094D3FE-D26C-49F9-AF69-AA37485D5DA7}" dt="2022-03-11T09:34:10.236" v="27" actId="47"/>
        <pc:sldMkLst>
          <pc:docMk/>
          <pc:sldMk cId="2782807249" sldId="350"/>
        </pc:sldMkLst>
      </pc:sldChg>
      <pc:sldChg chg="del">
        <pc:chgData name="Eitan Blumin" userId="36fcb13c-3a5a-43c2-aa2e-520becbaeb9b" providerId="ADAL" clId="{7094D3FE-D26C-49F9-AF69-AA37485D5DA7}" dt="2022-03-11T09:42:23.246" v="73" actId="47"/>
        <pc:sldMkLst>
          <pc:docMk/>
          <pc:sldMk cId="3633769740" sldId="579"/>
        </pc:sldMkLst>
      </pc:sldChg>
      <pc:sldChg chg="del">
        <pc:chgData name="Eitan Blumin" userId="36fcb13c-3a5a-43c2-aa2e-520becbaeb9b" providerId="ADAL" clId="{7094D3FE-D26C-49F9-AF69-AA37485D5DA7}" dt="2022-03-11T09:35:53.859" v="67" actId="47"/>
        <pc:sldMkLst>
          <pc:docMk/>
          <pc:sldMk cId="1783968550" sldId="591"/>
        </pc:sldMkLst>
      </pc:sldChg>
      <pc:sldChg chg="del">
        <pc:chgData name="Eitan Blumin" userId="36fcb13c-3a5a-43c2-aa2e-520becbaeb9b" providerId="ADAL" clId="{7094D3FE-D26C-49F9-AF69-AA37485D5DA7}" dt="2022-03-11T09:43:00.936" v="77" actId="47"/>
        <pc:sldMkLst>
          <pc:docMk/>
          <pc:sldMk cId="6470102" sldId="593"/>
        </pc:sldMkLst>
      </pc:sldChg>
      <pc:sldChg chg="modSp del">
        <pc:chgData name="Eitan Blumin" userId="36fcb13c-3a5a-43c2-aa2e-520becbaeb9b" providerId="ADAL" clId="{7094D3FE-D26C-49F9-AF69-AA37485D5DA7}" dt="2022-03-11T09:42:40.784" v="74" actId="47"/>
        <pc:sldMkLst>
          <pc:docMk/>
          <pc:sldMk cId="3934213870" sldId="594"/>
        </pc:sldMkLst>
      </pc:sldChg>
      <pc:sldChg chg="modSp del ord">
        <pc:chgData name="Eitan Blumin" userId="36fcb13c-3a5a-43c2-aa2e-520becbaeb9b" providerId="ADAL" clId="{7094D3FE-D26C-49F9-AF69-AA37485D5DA7}" dt="2022-03-11T09:42:40.784" v="74" actId="47"/>
        <pc:sldMkLst>
          <pc:docMk/>
          <pc:sldMk cId="3288894588" sldId="595"/>
        </pc:sldMkLst>
      </pc:sldChg>
      <pc:sldChg chg="modSp del">
        <pc:chgData name="Eitan Blumin" userId="36fcb13c-3a5a-43c2-aa2e-520becbaeb9b" providerId="ADAL" clId="{7094D3FE-D26C-49F9-AF69-AA37485D5DA7}" dt="2022-03-11T09:42:40.784" v="74" actId="47"/>
        <pc:sldMkLst>
          <pc:docMk/>
          <pc:sldMk cId="4176694568" sldId="596"/>
        </pc:sldMkLst>
      </pc:sldChg>
      <pc:sldChg chg="modSp del">
        <pc:chgData name="Eitan Blumin" userId="36fcb13c-3a5a-43c2-aa2e-520becbaeb9b" providerId="ADAL" clId="{7094D3FE-D26C-49F9-AF69-AA37485D5DA7}" dt="2022-03-11T09:44:00.220" v="85" actId="47"/>
        <pc:sldMkLst>
          <pc:docMk/>
          <pc:sldMk cId="1687962202" sldId="597"/>
        </pc:sldMkLst>
      </pc:sldChg>
      <pc:sldChg chg="modSp del">
        <pc:chgData name="Eitan Blumin" userId="36fcb13c-3a5a-43c2-aa2e-520becbaeb9b" providerId="ADAL" clId="{7094D3FE-D26C-49F9-AF69-AA37485D5DA7}" dt="2022-03-11T09:42:40.784" v="74" actId="47"/>
        <pc:sldMkLst>
          <pc:docMk/>
          <pc:sldMk cId="1453418543" sldId="598"/>
        </pc:sldMkLst>
      </pc:sldChg>
      <pc:sldChg chg="modSp mod ord modAnim">
        <pc:chgData name="Eitan Blumin" userId="36fcb13c-3a5a-43c2-aa2e-520becbaeb9b" providerId="ADAL" clId="{7094D3FE-D26C-49F9-AF69-AA37485D5DA7}" dt="2022-03-11T12:34:14.297" v="119" actId="12"/>
        <pc:sldMkLst>
          <pc:docMk/>
          <pc:sldMk cId="247923360" sldId="599"/>
        </pc:sldMkLst>
      </pc:sldChg>
      <pc:sldChg chg="modSp mod">
        <pc:chgData name="Eitan Blumin" userId="36fcb13c-3a5a-43c2-aa2e-520becbaeb9b" providerId="ADAL" clId="{7094D3FE-D26C-49F9-AF69-AA37485D5DA7}" dt="2022-03-11T09:40:31.296" v="70" actId="6549"/>
        <pc:sldMkLst>
          <pc:docMk/>
          <pc:sldMk cId="1173190287" sldId="600"/>
        </pc:sldMkLst>
      </pc:sldChg>
      <pc:sldChg chg="modSp">
        <pc:chgData name="Eitan Blumin" userId="36fcb13c-3a5a-43c2-aa2e-520becbaeb9b" providerId="ADAL" clId="{7094D3FE-D26C-49F9-AF69-AA37485D5DA7}" dt="2022-03-11T09:46:22.814" v="114" actId="20577"/>
        <pc:sldMkLst>
          <pc:docMk/>
          <pc:sldMk cId="2242731419" sldId="601"/>
        </pc:sldMkLst>
      </pc:sldChg>
      <pc:sldChg chg="modSp del mod">
        <pc:chgData name="Eitan Blumin" userId="36fcb13c-3a5a-43c2-aa2e-520becbaeb9b" providerId="ADAL" clId="{7094D3FE-D26C-49F9-AF69-AA37485D5DA7}" dt="2022-03-11T09:43:56.176" v="84" actId="47"/>
        <pc:sldMkLst>
          <pc:docMk/>
          <pc:sldMk cId="691310494" sldId="604"/>
        </pc:sldMkLst>
      </pc:sldChg>
      <pc:sldChg chg="del">
        <pc:chgData name="Eitan Blumin" userId="36fcb13c-3a5a-43c2-aa2e-520becbaeb9b" providerId="ADAL" clId="{7094D3FE-D26C-49F9-AF69-AA37485D5DA7}" dt="2022-03-11T09:34:07.932" v="26" actId="47"/>
        <pc:sldMkLst>
          <pc:docMk/>
          <pc:sldMk cId="1768066555" sldId="611"/>
        </pc:sldMkLst>
      </pc:sldChg>
      <pc:sldChg chg="modSp mod">
        <pc:chgData name="Eitan Blumin" userId="36fcb13c-3a5a-43c2-aa2e-520becbaeb9b" providerId="ADAL" clId="{7094D3FE-D26C-49F9-AF69-AA37485D5DA7}" dt="2022-03-11T09:33:05.942" v="22" actId="207"/>
        <pc:sldMkLst>
          <pc:docMk/>
          <pc:sldMk cId="2140031389" sldId="613"/>
        </pc:sldMkLst>
      </pc:sldChg>
      <pc:sldChg chg="del">
        <pc:chgData name="Eitan Blumin" userId="36fcb13c-3a5a-43c2-aa2e-520becbaeb9b" providerId="ADAL" clId="{7094D3FE-D26C-49F9-AF69-AA37485D5DA7}" dt="2022-03-11T09:35:30.553" v="66" actId="47"/>
        <pc:sldMkLst>
          <pc:docMk/>
          <pc:sldMk cId="1542462972" sldId="626"/>
        </pc:sldMkLst>
      </pc:sldChg>
      <pc:sldChg chg="modSp mod">
        <pc:chgData name="Eitan Blumin" userId="36fcb13c-3a5a-43c2-aa2e-520becbaeb9b" providerId="ADAL" clId="{7094D3FE-D26C-49F9-AF69-AA37485D5DA7}" dt="2022-03-11T09:40:35.111" v="72" actId="6549"/>
        <pc:sldMkLst>
          <pc:docMk/>
          <pc:sldMk cId="1412358037" sldId="629"/>
        </pc:sldMkLst>
      </pc:sldChg>
      <pc:sldChg chg="modSp del">
        <pc:chgData name="Eitan Blumin" userId="36fcb13c-3a5a-43c2-aa2e-520becbaeb9b" providerId="ADAL" clId="{7094D3FE-D26C-49F9-AF69-AA37485D5DA7}" dt="2022-03-11T09:43:29.150" v="83" actId="47"/>
        <pc:sldMkLst>
          <pc:docMk/>
          <pc:sldMk cId="1684093072" sldId="651"/>
        </pc:sldMkLst>
      </pc:sldChg>
      <pc:sldChg chg="addSp delSp modSp mod ord">
        <pc:chgData name="Eitan Blumin" userId="36fcb13c-3a5a-43c2-aa2e-520becbaeb9b" providerId="ADAL" clId="{7094D3FE-D26C-49F9-AF69-AA37485D5DA7}" dt="2022-03-11T09:45:47.122" v="99" actId="6549"/>
        <pc:sldMkLst>
          <pc:docMk/>
          <pc:sldMk cId="3969120618" sldId="652"/>
        </pc:sldMkLst>
      </pc:sldChg>
      <pc:sldChg chg="addSp delSp modSp mod">
        <pc:chgData name="Eitan Blumin" userId="36fcb13c-3a5a-43c2-aa2e-520becbaeb9b" providerId="ADAL" clId="{7094D3FE-D26C-49F9-AF69-AA37485D5DA7}" dt="2022-03-11T09:40:26.122" v="68" actId="478"/>
        <pc:sldMkLst>
          <pc:docMk/>
          <pc:sldMk cId="1091239368" sldId="653"/>
        </pc:sldMkLst>
      </pc:sldChg>
      <pc:sldChg chg="add">
        <pc:chgData name="Eitan Blumin" userId="36fcb13c-3a5a-43c2-aa2e-520becbaeb9b" providerId="ADAL" clId="{7094D3FE-D26C-49F9-AF69-AA37485D5DA7}" dt="2022-03-11T09:33:49.208" v="23"/>
        <pc:sldMkLst>
          <pc:docMk/>
          <pc:sldMk cId="311373219" sldId="655"/>
        </pc:sldMkLst>
      </pc:sldChg>
      <pc:sldChg chg="modSp add mod">
        <pc:chgData name="Eitan Blumin" userId="36fcb13c-3a5a-43c2-aa2e-520becbaeb9b" providerId="ADAL" clId="{7094D3FE-D26C-49F9-AF69-AA37485D5DA7}" dt="2022-03-11T09:34:57.387" v="65" actId="20577"/>
        <pc:sldMkLst>
          <pc:docMk/>
          <pc:sldMk cId="2387028949" sldId="656"/>
        </pc:sldMkLst>
      </pc:sldChg>
      <pc:sldMasterChg chg="delSldLayout">
        <pc:chgData name="Eitan Blumin" userId="36fcb13c-3a5a-43c2-aa2e-520becbaeb9b" providerId="ADAL" clId="{7094D3FE-D26C-49F9-AF69-AA37485D5DA7}" dt="2022-03-11T09:42:23.246" v="73" actId="47"/>
        <pc:sldMasterMkLst>
          <pc:docMk/>
          <pc:sldMasterMk cId="4065379441" sldId="2147483648"/>
        </pc:sldMasterMkLst>
        <pc:sldLayoutChg chg="del">
          <pc:chgData name="Eitan Blumin" userId="36fcb13c-3a5a-43c2-aa2e-520becbaeb9b" providerId="ADAL" clId="{7094D3FE-D26C-49F9-AF69-AA37485D5DA7}" dt="2022-03-11T09:42:23.246" v="73" actId="47"/>
          <pc:sldLayoutMkLst>
            <pc:docMk/>
            <pc:sldMasterMk cId="4065379441" sldId="2147483648"/>
            <pc:sldLayoutMk cId="3123209769" sldId="2147483660"/>
          </pc:sldLayoutMkLst>
        </pc:sldLayoutChg>
      </pc:sldMasterChg>
    </pc:docChg>
  </pc:docChgLst>
  <pc:docChgLst>
    <pc:chgData name="Eitan Blumin" userId="36fcb13c-3a5a-43c2-aa2e-520becbaeb9b" providerId="ADAL" clId="{3A85AE20-4E37-466F-A6DD-2BFA07795D33}"/>
    <pc:docChg chg="modSld">
      <pc:chgData name="Eitan Blumin" userId="36fcb13c-3a5a-43c2-aa2e-520becbaeb9b" providerId="ADAL" clId="{3A85AE20-4E37-466F-A6DD-2BFA07795D33}" dt="2020-02-06T11:22:47.037" v="49" actId="20577"/>
      <pc:docMkLst>
        <pc:docMk/>
      </pc:docMkLst>
      <pc:sldChg chg="modSp">
        <pc:chgData name="Eitan Blumin" userId="36fcb13c-3a5a-43c2-aa2e-520becbaeb9b" providerId="ADAL" clId="{3A85AE20-4E37-466F-A6DD-2BFA07795D33}" dt="2020-02-06T11:19:55.965" v="47" actId="1035"/>
        <pc:sldMkLst>
          <pc:docMk/>
          <pc:sldMk cId="1614481315" sldId="616"/>
        </pc:sldMkLst>
      </pc:sldChg>
      <pc:sldChg chg="modNotesTx">
        <pc:chgData name="Eitan Blumin" userId="36fcb13c-3a5a-43c2-aa2e-520becbaeb9b" providerId="ADAL" clId="{3A85AE20-4E37-466F-A6DD-2BFA07795D33}" dt="2020-02-06T11:22:47.037" v="49" actId="20577"/>
        <pc:sldMkLst>
          <pc:docMk/>
          <pc:sldMk cId="2835169017" sldId="617"/>
        </pc:sldMkLst>
      </pc:sldChg>
      <pc:sldChg chg="modSp">
        <pc:chgData name="Eitan Blumin" userId="36fcb13c-3a5a-43c2-aa2e-520becbaeb9b" providerId="ADAL" clId="{3A85AE20-4E37-466F-A6DD-2BFA07795D33}" dt="2020-02-06T11:19:12.380" v="30" actId="20577"/>
        <pc:sldMkLst>
          <pc:docMk/>
          <pc:sldMk cId="249957633" sldId="618"/>
        </pc:sldMkLst>
      </pc:sldChg>
    </pc:docChg>
  </pc:docChgLst>
  <pc:docChgLst>
    <pc:chgData name="Eitan Blumin" userId="36fcb13c-3a5a-43c2-aa2e-520becbaeb9b" providerId="ADAL" clId="{E2D24A68-EBA4-4786-A47F-0ECE3F91552F}"/>
    <pc:docChg chg="custSel modSld modMainMaster">
      <pc:chgData name="Eitan Blumin" userId="36fcb13c-3a5a-43c2-aa2e-520becbaeb9b" providerId="ADAL" clId="{E2D24A68-EBA4-4786-A47F-0ECE3F91552F}" dt="2020-04-30T19:23:42.128" v="14" actId="14826"/>
      <pc:docMkLst>
        <pc:docMk/>
      </pc:docMkLst>
      <pc:sldChg chg="modSp">
        <pc:chgData name="Eitan Blumin" userId="36fcb13c-3a5a-43c2-aa2e-520becbaeb9b" providerId="ADAL" clId="{E2D24A68-EBA4-4786-A47F-0ECE3F91552F}" dt="2020-04-30T19:22:37.315" v="0" actId="14826"/>
        <pc:sldMkLst>
          <pc:docMk/>
          <pc:sldMk cId="2795687182" sldId="285"/>
        </pc:sldMkLst>
      </pc:sldChg>
      <pc:sldChg chg="modSp">
        <pc:chgData name="Eitan Blumin" userId="36fcb13c-3a5a-43c2-aa2e-520becbaeb9b" providerId="ADAL" clId="{E2D24A68-EBA4-4786-A47F-0ECE3F91552F}" dt="2020-04-30T19:22:47.225" v="2" actId="14826"/>
        <pc:sldMkLst>
          <pc:docMk/>
          <pc:sldMk cId="3043140274" sldId="307"/>
        </pc:sldMkLst>
      </pc:sldChg>
      <pc:sldChg chg="modSp">
        <pc:chgData name="Eitan Blumin" userId="36fcb13c-3a5a-43c2-aa2e-520becbaeb9b" providerId="ADAL" clId="{E2D24A68-EBA4-4786-A47F-0ECE3F91552F}" dt="2020-04-30T19:22:42.181" v="1" actId="14826"/>
        <pc:sldMkLst>
          <pc:docMk/>
          <pc:sldMk cId="3223013465" sldId="359"/>
        </pc:sldMkLst>
      </pc:sldChg>
      <pc:sldMasterChg chg="modSp modSldLayout">
        <pc:chgData name="Eitan Blumin" userId="36fcb13c-3a5a-43c2-aa2e-520becbaeb9b" providerId="ADAL" clId="{E2D24A68-EBA4-4786-A47F-0ECE3F91552F}" dt="2020-04-30T19:23:42.128" v="14" actId="14826"/>
        <pc:sldMasterMkLst>
          <pc:docMk/>
          <pc:sldMasterMk cId="4065379441" sldId="2147483648"/>
        </pc:sldMasterMkLst>
        <pc:sldLayoutChg chg="delSp">
          <pc:chgData name="Eitan Blumin" userId="36fcb13c-3a5a-43c2-aa2e-520becbaeb9b" providerId="ADAL" clId="{E2D24A68-EBA4-4786-A47F-0ECE3F91552F}" dt="2020-04-30T19:22:59.076" v="4" actId="478"/>
          <pc:sldLayoutMkLst>
            <pc:docMk/>
            <pc:sldMasterMk cId="4065379441" sldId="2147483648"/>
            <pc:sldLayoutMk cId="3105975916" sldId="2147483649"/>
          </pc:sldLayoutMkLst>
        </pc:sldLayoutChg>
        <pc:sldLayoutChg chg="modSp">
          <pc:chgData name="Eitan Blumin" userId="36fcb13c-3a5a-43c2-aa2e-520becbaeb9b" providerId="ADAL" clId="{E2D24A68-EBA4-4786-A47F-0ECE3F91552F}" dt="2020-04-30T19:23:04.388" v="5" actId="14826"/>
          <pc:sldLayoutMkLst>
            <pc:docMk/>
            <pc:sldMasterMk cId="4065379441" sldId="2147483648"/>
            <pc:sldLayoutMk cId="3987470024" sldId="2147483650"/>
          </pc:sldLayoutMkLst>
        </pc:sldLayoutChg>
        <pc:sldLayoutChg chg="modSp">
          <pc:chgData name="Eitan Blumin" userId="36fcb13c-3a5a-43c2-aa2e-520becbaeb9b" providerId="ADAL" clId="{E2D24A68-EBA4-4786-A47F-0ECE3F91552F}" dt="2020-04-30T19:23:11.560" v="7" actId="14826"/>
          <pc:sldLayoutMkLst>
            <pc:docMk/>
            <pc:sldMasterMk cId="4065379441" sldId="2147483648"/>
            <pc:sldLayoutMk cId="1551136647" sldId="2147483652"/>
          </pc:sldLayoutMkLst>
        </pc:sldLayoutChg>
        <pc:sldLayoutChg chg="modSp">
          <pc:chgData name="Eitan Blumin" userId="36fcb13c-3a5a-43c2-aa2e-520becbaeb9b" providerId="ADAL" clId="{E2D24A68-EBA4-4786-A47F-0ECE3F91552F}" dt="2020-04-30T19:23:33.708" v="12" actId="14826"/>
          <pc:sldLayoutMkLst>
            <pc:docMk/>
            <pc:sldMasterMk cId="4065379441" sldId="2147483648"/>
            <pc:sldLayoutMk cId="1890184151" sldId="2147483654"/>
          </pc:sldLayoutMkLst>
        </pc:sldLayoutChg>
        <pc:sldLayoutChg chg="delSp">
          <pc:chgData name="Eitan Blumin" userId="36fcb13c-3a5a-43c2-aa2e-520becbaeb9b" providerId="ADAL" clId="{E2D24A68-EBA4-4786-A47F-0ECE3F91552F}" dt="2020-04-30T19:23:17.590" v="9" actId="478"/>
          <pc:sldLayoutMkLst>
            <pc:docMk/>
            <pc:sldMasterMk cId="4065379441" sldId="2147483648"/>
            <pc:sldLayoutMk cId="1615909937" sldId="2147483656"/>
          </pc:sldLayoutMkLst>
        </pc:sldLayoutChg>
        <pc:sldLayoutChg chg="modSp">
          <pc:chgData name="Eitan Blumin" userId="36fcb13c-3a5a-43c2-aa2e-520becbaeb9b" providerId="ADAL" clId="{E2D24A68-EBA4-4786-A47F-0ECE3F91552F}" dt="2020-04-30T19:23:25.436" v="10" actId="14826"/>
          <pc:sldLayoutMkLst>
            <pc:docMk/>
            <pc:sldMasterMk cId="4065379441" sldId="2147483648"/>
            <pc:sldLayoutMk cId="1964499606" sldId="2147483657"/>
          </pc:sldLayoutMkLst>
        </pc:sldLayoutChg>
        <pc:sldLayoutChg chg="modSp">
          <pc:chgData name="Eitan Blumin" userId="36fcb13c-3a5a-43c2-aa2e-520becbaeb9b" providerId="ADAL" clId="{E2D24A68-EBA4-4786-A47F-0ECE3F91552F}" dt="2020-04-30T19:23:08.319" v="6" actId="14826"/>
          <pc:sldLayoutMkLst>
            <pc:docMk/>
            <pc:sldMasterMk cId="4065379441" sldId="2147483648"/>
            <pc:sldLayoutMk cId="1834418415" sldId="2147483659"/>
          </pc:sldLayoutMkLst>
        </pc:sldLayoutChg>
        <pc:sldLayoutChg chg="modSp">
          <pc:chgData name="Eitan Blumin" userId="36fcb13c-3a5a-43c2-aa2e-520becbaeb9b" providerId="ADAL" clId="{E2D24A68-EBA4-4786-A47F-0ECE3F91552F}" dt="2020-04-30T19:23:29.971" v="11" actId="14826"/>
          <pc:sldLayoutMkLst>
            <pc:docMk/>
            <pc:sldMasterMk cId="4065379441" sldId="2147483648"/>
            <pc:sldLayoutMk cId="3123209769" sldId="2147483660"/>
          </pc:sldLayoutMkLst>
        </pc:sldLayoutChg>
        <pc:sldLayoutChg chg="modSp">
          <pc:chgData name="Eitan Blumin" userId="36fcb13c-3a5a-43c2-aa2e-520becbaeb9b" providerId="ADAL" clId="{E2D24A68-EBA4-4786-A47F-0ECE3F91552F}" dt="2020-04-30T19:23:36.849" v="13" actId="14826"/>
          <pc:sldLayoutMkLst>
            <pc:docMk/>
            <pc:sldMasterMk cId="4065379441" sldId="2147483648"/>
            <pc:sldLayoutMk cId="554022497" sldId="2147483661"/>
          </pc:sldLayoutMkLst>
        </pc:sldLayoutChg>
        <pc:sldLayoutChg chg="delSp">
          <pc:chgData name="Eitan Blumin" userId="36fcb13c-3a5a-43c2-aa2e-520becbaeb9b" providerId="ADAL" clId="{E2D24A68-EBA4-4786-A47F-0ECE3F91552F}" dt="2020-04-30T19:23:13.781" v="8" actId="478"/>
          <pc:sldLayoutMkLst>
            <pc:docMk/>
            <pc:sldMasterMk cId="4065379441" sldId="2147483648"/>
            <pc:sldLayoutMk cId="3306748186" sldId="2147483662"/>
          </pc:sldLayoutMkLst>
        </pc:sldLayoutChg>
        <pc:sldLayoutChg chg="modSp">
          <pc:chgData name="Eitan Blumin" userId="36fcb13c-3a5a-43c2-aa2e-520becbaeb9b" providerId="ADAL" clId="{E2D24A68-EBA4-4786-A47F-0ECE3F91552F}" dt="2020-04-30T19:23:42.128" v="14" actId="14826"/>
          <pc:sldLayoutMkLst>
            <pc:docMk/>
            <pc:sldMasterMk cId="4065379441" sldId="2147483648"/>
            <pc:sldLayoutMk cId="3721640179" sldId="2147483663"/>
          </pc:sldLayoutMkLst>
        </pc:sldLayoutChg>
      </pc:sldMasterChg>
    </pc:docChg>
  </pc:docChgLst>
  <pc:docChgLst>
    <pc:chgData name="Eitan Blumin" userId="36fcb13c-3a5a-43c2-aa2e-520becbaeb9b" providerId="ADAL" clId="{76EDCFDA-7507-4BC3-8723-FCF2AEAEA171}"/>
    <pc:docChg chg="modSld">
      <pc:chgData name="Eitan Blumin" userId="36fcb13c-3a5a-43c2-aa2e-520becbaeb9b" providerId="ADAL" clId="{76EDCFDA-7507-4BC3-8723-FCF2AEAEA171}" dt="2023-02-16T17:03:55.426" v="96" actId="20577"/>
      <pc:docMkLst>
        <pc:docMk/>
      </pc:docMkLst>
      <pc:sldChg chg="modSp mod">
        <pc:chgData name="Eitan Blumin" userId="36fcb13c-3a5a-43c2-aa2e-520becbaeb9b" providerId="ADAL" clId="{76EDCFDA-7507-4BC3-8723-FCF2AEAEA171}" dt="2023-02-16T17:03:55.426" v="96" actId="20577"/>
        <pc:sldMkLst>
          <pc:docMk/>
          <pc:sldMk cId="3223013465" sldId="359"/>
        </pc:sldMkLst>
      </pc:sldChg>
      <pc:sldChg chg="modSp mod">
        <pc:chgData name="Eitan Blumin" userId="36fcb13c-3a5a-43c2-aa2e-520becbaeb9b" providerId="ADAL" clId="{76EDCFDA-7507-4BC3-8723-FCF2AEAEA171}" dt="2023-02-16T15:56:29.946" v="52" actId="20577"/>
        <pc:sldMkLst>
          <pc:docMk/>
          <pc:sldMk cId="3833471043" sldId="590"/>
        </pc:sldMkLst>
      </pc:sldChg>
      <pc:sldChg chg="modSp mod">
        <pc:chgData name="Eitan Blumin" userId="36fcb13c-3a5a-43c2-aa2e-520becbaeb9b" providerId="ADAL" clId="{76EDCFDA-7507-4BC3-8723-FCF2AEAEA171}" dt="2023-02-16T15:57:10.386" v="70" actId="20577"/>
        <pc:sldMkLst>
          <pc:docMk/>
          <pc:sldMk cId="2242731419" sldId="601"/>
        </pc:sldMkLst>
      </pc:sldChg>
      <pc:sldChg chg="modSp mod">
        <pc:chgData name="Eitan Blumin" userId="36fcb13c-3a5a-43c2-aa2e-520becbaeb9b" providerId="ADAL" clId="{76EDCFDA-7507-4BC3-8723-FCF2AEAEA171}" dt="2023-02-16T15:58:25.674" v="82" actId="207"/>
        <pc:sldMkLst>
          <pc:docMk/>
          <pc:sldMk cId="2140031389" sldId="613"/>
        </pc:sldMkLst>
      </pc:sldChg>
      <pc:sldChg chg="modSp mod">
        <pc:chgData name="Eitan Blumin" userId="36fcb13c-3a5a-43c2-aa2e-520becbaeb9b" providerId="ADAL" clId="{76EDCFDA-7507-4BC3-8723-FCF2AEAEA171}" dt="2023-02-16T15:56:21.039" v="47" actId="20577"/>
        <pc:sldMkLst>
          <pc:docMk/>
          <pc:sldMk cId="1223536632" sldId="643"/>
        </pc:sldMkLst>
      </pc:sldChg>
      <pc:sldChg chg="modSp mod">
        <pc:chgData name="Eitan Blumin" userId="36fcb13c-3a5a-43c2-aa2e-520becbaeb9b" providerId="ADAL" clId="{76EDCFDA-7507-4BC3-8723-FCF2AEAEA171}" dt="2023-02-16T15:55:57.408" v="42" actId="20577"/>
        <pc:sldMkLst>
          <pc:docMk/>
          <pc:sldMk cId="1321924726" sldId="649"/>
        </pc:sldMkLst>
      </pc:sldChg>
      <pc:sldChg chg="modSp mod">
        <pc:chgData name="Eitan Blumin" userId="36fcb13c-3a5a-43c2-aa2e-520becbaeb9b" providerId="ADAL" clId="{76EDCFDA-7507-4BC3-8723-FCF2AEAEA171}" dt="2023-02-16T15:56:48.012" v="65" actId="1035"/>
        <pc:sldMkLst>
          <pc:docMk/>
          <pc:sldMk cId="792155312" sldId="654"/>
        </pc:sldMkLst>
      </pc:sldChg>
      <pc:sldChg chg="addSp modSp mod">
        <pc:chgData name="Eitan Blumin" userId="36fcb13c-3a5a-43c2-aa2e-520becbaeb9b" providerId="ADAL" clId="{76EDCFDA-7507-4BC3-8723-FCF2AEAEA171}" dt="2023-02-16T15:55:37.531" v="37" actId="207"/>
        <pc:sldMkLst>
          <pc:docMk/>
          <pc:sldMk cId="311373219" sldId="655"/>
        </pc:sldMkLst>
      </pc:sldChg>
      <pc:sldChg chg="modSp mod">
        <pc:chgData name="Eitan Blumin" userId="36fcb13c-3a5a-43c2-aa2e-520becbaeb9b" providerId="ADAL" clId="{76EDCFDA-7507-4BC3-8723-FCF2AEAEA171}" dt="2023-02-16T15:59:06.530" v="94" actId="6549"/>
        <pc:sldMkLst>
          <pc:docMk/>
          <pc:sldMk cId="2387028949" sldId="656"/>
        </pc:sldMkLst>
      </pc:sldChg>
    </pc:docChg>
  </pc:docChgLst>
  <pc:docChgLst>
    <pc:chgData name="Eitan Blumin" userId="36fcb13c-3a5a-43c2-aa2e-520becbaeb9b" providerId="ADAL" clId="{C40109F4-4C1C-4CD1-B45E-CA91BD0203BC}"/>
    <pc:docChg chg="undo custSel modSld">
      <pc:chgData name="Eitan Blumin" userId="36fcb13c-3a5a-43c2-aa2e-520becbaeb9b" providerId="ADAL" clId="{C40109F4-4C1C-4CD1-B45E-CA91BD0203BC}" dt="2022-01-03T11:53:08.328" v="1" actId="478"/>
      <pc:docMkLst>
        <pc:docMk/>
      </pc:docMkLst>
      <pc:sldChg chg="addSp delSp mod">
        <pc:chgData name="Eitan Blumin" userId="36fcb13c-3a5a-43c2-aa2e-520becbaeb9b" providerId="ADAL" clId="{C40109F4-4C1C-4CD1-B45E-CA91BD0203BC}" dt="2022-01-03T11:53:08.328" v="1" actId="478"/>
        <pc:sldMkLst>
          <pc:docMk/>
          <pc:sldMk cId="2795687182" sldId="285"/>
        </pc:sldMkLst>
      </pc:sldChg>
    </pc:docChg>
  </pc:docChgLst>
  <pc:docChgLst>
    <pc:chgData name="Eitan Blumin" userId="36fcb13c-3a5a-43c2-aa2e-520becbaeb9b" providerId="ADAL" clId="{B3434850-3398-4E4B-B4E7-3AA2B0CB0679}"/>
    <pc:docChg chg="addSld modSld">
      <pc:chgData name="Eitan Blumin" userId="36fcb13c-3a5a-43c2-aa2e-520becbaeb9b" providerId="ADAL" clId="{B3434850-3398-4E4B-B4E7-3AA2B0CB0679}" dt="2024-11-04T16:09:06.158" v="1" actId="729"/>
      <pc:docMkLst>
        <pc:docMk/>
      </pc:docMkLst>
      <pc:sldChg chg="add mod modShow">
        <pc:chgData name="Eitan Blumin" userId="36fcb13c-3a5a-43c2-aa2e-520becbaeb9b" providerId="ADAL" clId="{B3434850-3398-4E4B-B4E7-3AA2B0CB0679}" dt="2024-11-04T16:09:06.158" v="1" actId="729"/>
        <pc:sldMkLst>
          <pc:docMk/>
          <pc:sldMk cId="893102918" sldId="668"/>
        </pc:sldMkLst>
      </pc:sldChg>
    </pc:docChg>
  </pc:docChgLst>
  <pc:docChgLst>
    <pc:chgData name="Eitan Blumin" userId="36fcb13c-3a5a-43c2-aa2e-520becbaeb9b" providerId="ADAL" clId="{85C06909-E37F-4115-8CB2-CD1E022B4DCD}"/>
    <pc:docChg chg="modSld">
      <pc:chgData name="Eitan Blumin" userId="36fcb13c-3a5a-43c2-aa2e-520becbaeb9b" providerId="ADAL" clId="{85C06909-E37F-4115-8CB2-CD1E022B4DCD}" dt="2025-05-11T10:01:03.951" v="1"/>
      <pc:docMkLst>
        <pc:docMk/>
      </pc:docMkLst>
      <pc:sldChg chg="modSp mod">
        <pc:chgData name="Eitan Blumin" userId="36fcb13c-3a5a-43c2-aa2e-520becbaeb9b" providerId="ADAL" clId="{85C06909-E37F-4115-8CB2-CD1E022B4DCD}" dt="2025-05-11T10:01:03.951" v="1"/>
        <pc:sldMkLst>
          <pc:docMk/>
          <pc:sldMk cId="2469743493" sldId="657"/>
        </pc:sldMkLst>
        <pc:spChg chg="mod">
          <ac:chgData name="Eitan Blumin" userId="36fcb13c-3a5a-43c2-aa2e-520becbaeb9b" providerId="ADAL" clId="{85C06909-E37F-4115-8CB2-CD1E022B4DCD}" dt="2025-05-11T10:01:03.951" v="1"/>
          <ac:spMkLst>
            <pc:docMk/>
            <pc:sldMk cId="2469743493" sldId="657"/>
            <ac:spMk id="15" creationId="{F78E0EAC-CB65-4B5C-9570-286882563475}"/>
          </ac:spMkLst>
        </pc:spChg>
      </pc:sldChg>
      <pc:sldChg chg="modSp mod">
        <pc:chgData name="Eitan Blumin" userId="36fcb13c-3a5a-43c2-aa2e-520becbaeb9b" providerId="ADAL" clId="{85C06909-E37F-4115-8CB2-CD1E022B4DCD}" dt="2025-05-11T10:01:00.040" v="0"/>
        <pc:sldMkLst>
          <pc:docMk/>
          <pc:sldMk cId="1531944288" sldId="662"/>
        </pc:sldMkLst>
        <pc:spChg chg="mod">
          <ac:chgData name="Eitan Blumin" userId="36fcb13c-3a5a-43c2-aa2e-520becbaeb9b" providerId="ADAL" clId="{85C06909-E37F-4115-8CB2-CD1E022B4DCD}" dt="2025-05-11T10:01:00.040" v="0"/>
          <ac:spMkLst>
            <pc:docMk/>
            <pc:sldMk cId="1531944288" sldId="662"/>
            <ac:spMk id="11" creationId="{721BCE37-1DAF-4FFD-98F1-30004AD2E4F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4F17F-797E-F743-99C7-34FA65335D3C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1E63A2-433C-2447-B893-859ADBD60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222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353FC-0869-45D3-95AF-CC29198471C2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65AC4-17B0-4E19-8496-B264E70A1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346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sql/ssdt/how-to-use-rename-and-refactoring-to-make-changes-to-your-database-objects?view=sql-server-ver15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rikej.github.io/dacfx/codeanalysis/sqlserver/2024/04/02/dacfx-codeanalysis.html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github.com/davebally/TSQL-Smells" TargetMode="External"/><Relationship Id="rId4" Type="http://schemas.openxmlformats.org/officeDocument/2006/relationships/hyperlink" Target="https://github.com/tcartwright/SqlServer.Rules/tree/master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sql/ssdt/using-test-conditions-in-sql-server-unit-tests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sql/ssdt/how-to-compare-and-synchronize-the-data-of-two-databases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How to reach me?</a:t>
            </a:r>
          </a:p>
          <a:p>
            <a:r>
              <a:rPr lang="en-US" dirty="0"/>
              <a:t>Q: Where to find more resources? (blog)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03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14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How to create your first SSDT project?</a:t>
            </a:r>
          </a:p>
          <a:p>
            <a:r>
              <a:rPr lang="en-US" dirty="0"/>
              <a:t>Q: What are possible sources for database import?</a:t>
            </a:r>
          </a:p>
          <a:p>
            <a:endParaRPr lang="en-US" dirty="0"/>
          </a:p>
          <a:p>
            <a:r>
              <a:rPr lang="en-US" dirty="0"/>
              <a:t>(this is a replacement slide for a live demo)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07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are possible database reference sources? (projects, system database, </a:t>
            </a:r>
            <a:r>
              <a:rPr lang="en-US" dirty="0" err="1"/>
              <a:t>dacpac</a:t>
            </a:r>
            <a:r>
              <a:rPr lang="en-US" dirty="0"/>
              <a:t>)</a:t>
            </a:r>
          </a:p>
          <a:p>
            <a:r>
              <a:rPr lang="en-US" dirty="0"/>
              <a:t>Q: What are possible database locations? (same database same server, different database same server, different database different server)</a:t>
            </a:r>
          </a:p>
          <a:p>
            <a:r>
              <a:rPr lang="en-US" dirty="0"/>
              <a:t>Q: How are SQLCMD Variables utilized in database references?</a:t>
            </a:r>
          </a:p>
          <a:p>
            <a:r>
              <a:rPr lang="en-US" dirty="0"/>
              <a:t>Q: Why suppress or not to suppress unresolved reference errors?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(this is a replacement slide for a live demo)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66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SQL CLR objects can also be created within the project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(this is a replacement slide for a live demo)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968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is the SQL Server Query Editor in SSDT?</a:t>
            </a:r>
          </a:p>
          <a:p>
            <a:r>
              <a:rPr lang="en-US" dirty="0"/>
              <a:t>Q: What can it be used for?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(this is a replacement slide for a live demo)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97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is the SQL Server Object Explorer in SSDT?</a:t>
            </a:r>
          </a:p>
          <a:p>
            <a:r>
              <a:rPr lang="en-US" dirty="0"/>
              <a:t>Q: What can it be used for?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(this is a replacement slide for a live demo)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03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is the Refactor tool in SSDT?</a:t>
            </a:r>
          </a:p>
          <a:p>
            <a:r>
              <a:rPr lang="en-US" dirty="0"/>
              <a:t>Q: What can it be used for?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(this is a replacement slide for a live demo)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hlinkClick r:id="rId3"/>
              </a:rPr>
              <a:t>https://docs.microsoft.com/en-us/sql/ssdt/how-to-use-rename-and-refactoring-to-make-changes-to-your-database-objects?view=sql-server-ver15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919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L" dirty="0">
                <a:hlinkClick r:id="rId3"/>
              </a:rPr>
              <a:t>https://erikej.github.io/dacfx/codeanalysis/sqlserver/2024/04/02/dacfx-codeanalysis.html</a:t>
            </a:r>
            <a:endParaRPr lang="en-US" dirty="0"/>
          </a:p>
          <a:p>
            <a:endParaRPr lang="en-US" dirty="0"/>
          </a:p>
          <a:p>
            <a:r>
              <a:rPr lang="en-IL" dirty="0">
                <a:hlinkClick r:id="rId4"/>
              </a:rPr>
              <a:t>https://github.com/tcartwright/SqlServer.Rules/tree/master</a:t>
            </a:r>
            <a:endParaRPr lang="en-US" dirty="0"/>
          </a:p>
          <a:p>
            <a:r>
              <a:rPr lang="en-IL" dirty="0">
                <a:hlinkClick r:id="rId5"/>
              </a:rPr>
              <a:t>https://github.com/davebally/TSQL-Smells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706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are Unit Tests in SSDT?</a:t>
            </a:r>
          </a:p>
          <a:p>
            <a:r>
              <a:rPr lang="en-US" dirty="0"/>
              <a:t>Q: What kind of control do we have in those unit tests?</a:t>
            </a:r>
          </a:p>
          <a:p>
            <a:r>
              <a:rPr lang="en-US" dirty="0"/>
              <a:t>Q: What kind of test conditions can we use?</a:t>
            </a:r>
          </a:p>
          <a:p>
            <a:endParaRPr lang="en-US" dirty="0"/>
          </a:p>
          <a:p>
            <a:r>
              <a:rPr lang="en-US" dirty="0"/>
              <a:t>Read more: </a:t>
            </a:r>
            <a:r>
              <a:rPr lang="en-US" dirty="0">
                <a:hlinkClick r:id="rId3"/>
              </a:rPr>
              <a:t>https://docs.microsoft.com/sql/ssdt/using-test-conditions-in-sql-server-unit-tests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(this is a replacement slide for a live demo)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199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How to perform Schema Compare in SSDT?</a:t>
            </a:r>
          </a:p>
          <a:p>
            <a:r>
              <a:rPr lang="en-US" dirty="0"/>
              <a:t>Q: What kind of options and settings can we control?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Q: What kind of sources and targets can we use for comparison? (project, database, </a:t>
            </a:r>
            <a:r>
              <a:rPr lang="en-US" dirty="0" err="1"/>
              <a:t>dacpac</a:t>
            </a:r>
            <a:r>
              <a:rPr lang="en-US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(this is a replacement slide for a live demo)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24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 to part 1: Development Lifecycle Basics for DBAs as prerequisite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 2: SSDT Methodologies for SQL Server DevOps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153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How to perform Data Compare in SSDT?</a:t>
            </a:r>
          </a:p>
          <a:p>
            <a:r>
              <a:rPr lang="en-US" dirty="0"/>
              <a:t>Q: What kind of options and settings can we control? (none, besides choosing what to compare and apply)</a:t>
            </a:r>
          </a:p>
          <a:p>
            <a:r>
              <a:rPr lang="en-US" dirty="0"/>
              <a:t>Q: What can be used in data comparisons? (live tables and views with PK/unique keys)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Read more: </a:t>
            </a:r>
            <a:r>
              <a:rPr lang="en-US" dirty="0">
                <a:hlinkClick r:id="rId3"/>
              </a:rPr>
              <a:t>https://docs.microsoft.com/sql/ssdt/how-to-compare-and-synchronize-the-data-of-two-databases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(this is a replacement slide for a live demo)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709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How to publish a database?</a:t>
            </a:r>
          </a:p>
          <a:p>
            <a:r>
              <a:rPr lang="en-US" dirty="0"/>
              <a:t>Q: What kind of options and settings can we use?</a:t>
            </a:r>
          </a:p>
          <a:p>
            <a:r>
              <a:rPr lang="en-US" dirty="0"/>
              <a:t>Q: What are Publish Profiles?</a:t>
            </a:r>
          </a:p>
          <a:p>
            <a:r>
              <a:rPr lang="en-US" dirty="0"/>
              <a:t>Q: What does it mean to register as a Data-tier Application?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(this is a replacement slide for a live demo)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340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have we covered?</a:t>
            </a:r>
          </a:p>
          <a:p>
            <a:r>
              <a:rPr lang="en-US" dirty="0"/>
              <a:t>Q: What else is there? (CLR, BI Projects)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083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have we covered?</a:t>
            </a:r>
          </a:p>
          <a:p>
            <a:r>
              <a:rPr lang="en-US" dirty="0"/>
              <a:t>Q: What else is there? (CLR, BI Projects)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244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are common problems encountered when first starting to use SSDT?</a:t>
            </a:r>
          </a:p>
          <a:p>
            <a:r>
              <a:rPr lang="en-US" dirty="0"/>
              <a:t>Q: How to solve them?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1637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are common problems encountered when first starting to use SSDT?</a:t>
            </a:r>
          </a:p>
          <a:p>
            <a:r>
              <a:rPr lang="en-US" dirty="0"/>
              <a:t>Q: How to solve them?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886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are common problems encountered when first starting to use SSDT?</a:t>
            </a:r>
          </a:p>
          <a:p>
            <a:r>
              <a:rPr lang="en-US" dirty="0"/>
              <a:t>Q: How to solve them?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674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are common problems encountered when first starting to use SSDT?</a:t>
            </a:r>
          </a:p>
          <a:p>
            <a:r>
              <a:rPr lang="en-US" dirty="0"/>
              <a:t>Q: How to solve them?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215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74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is SSDT?</a:t>
            </a:r>
          </a:p>
          <a:p>
            <a:r>
              <a:rPr lang="en-US" dirty="0"/>
              <a:t>Q: How is SSDT used? (VS)</a:t>
            </a:r>
          </a:p>
          <a:p>
            <a:r>
              <a:rPr lang="en-US" dirty="0"/>
              <a:t>Q: What is contained within SSDT?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68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What is SSDT?</a:t>
            </a:r>
          </a:p>
          <a:p>
            <a:r>
              <a:rPr lang="en-US" dirty="0"/>
              <a:t>Q: How is SSDT used? (VS)</a:t>
            </a:r>
          </a:p>
          <a:p>
            <a:r>
              <a:rPr lang="en-US" dirty="0"/>
              <a:t>Q: What is contained within SSDT?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481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Q: How to install SSDT’s SQL Project? (Tools &gt; Get Tools and Features…)</a:t>
            </a:r>
          </a:p>
          <a:p>
            <a:r>
              <a:rPr lang="en-US" dirty="0"/>
              <a:t>Q: What does the SSDT extension contain?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25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42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79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Recap</a:t>
            </a:r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229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65AC4-17B0-4E19-8496-B264E70A18D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27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ixabay.com/?utm_source=link-attribution&amp;utm_medium=referral&amp;utm_campaign=image&amp;utm_content=1231877" TargetMode="External"/><Relationship Id="rId5" Type="http://schemas.openxmlformats.org/officeDocument/2006/relationships/hyperlink" Target="https://pixabay.com/users/geralt-9301/?utm_source=link-attribution&amp;utm_medium=referral&amp;utm_campaign=image&amp;utm_content=1231877" TargetMode="Externa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TheDigitalArtist-202249/?utm_source=link-attribution&amp;utm_medium=referral&amp;utm_campaign=image&amp;utm_content=3357613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pixabay.com/users/TheDigitalArtist-202249/?utm_source=link-attribution&amp;utm_medium=referral&amp;utm_campaign=image&amp;utm_content=3357613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TheDigitalArtist-202249/?utm_source=link-attribution&amp;utm_medium=referral&amp;utm_campaign=image&amp;utm_content=3357613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TheDigitalArtist-202249/?utm_source=link-attribution&amp;utm_medium=referral&amp;utm_campaign=image&amp;utm_content=3357613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ixabay.com/?utm_source=link-attribution&amp;utm_medium=referral&amp;utm_campaign=image&amp;utm_content=1231877" TargetMode="External"/><Relationship Id="rId5" Type="http://schemas.openxmlformats.org/officeDocument/2006/relationships/hyperlink" Target="https://pixabay.com/users/geralt-9301/?utm_source=link-attribution&amp;utm_medium=referral&amp;utm_campaign=image&amp;utm_content=1231877" TargetMode="Externa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pixabay.com/?utm_source=link-attribution&amp;utm_medium=referral&amp;utm_campaign=image&amp;utm_content=3400789" TargetMode="External"/><Relationship Id="rId5" Type="http://schemas.openxmlformats.org/officeDocument/2006/relationships/hyperlink" Target="https://pixabay.com/users/TheDigitalArtist-202249/?utm_source=link-attribution&amp;utm_medium=referral&amp;utm_campaign=image&amp;utm_content=3400789" TargetMode="Externa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380308" y="2455629"/>
            <a:ext cx="4520276" cy="7066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r">
              <a:defRPr lang="en-US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Segoe UI Light"/>
              </a:defRPr>
            </a:lvl1pPr>
          </a:lstStyle>
          <a:p>
            <a:pPr marL="0" lvl="0"/>
            <a:r>
              <a:rPr lang="en-CA" dirty="0"/>
              <a:t>Session Title</a:t>
            </a:r>
            <a:endParaRPr lang="en-US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80731" y="3159156"/>
            <a:ext cx="4520966" cy="4537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r">
              <a:defRPr lang="en-US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cs typeface="Segoe UI Light"/>
              </a:defRPr>
            </a:lvl1pPr>
          </a:lstStyle>
          <a:p>
            <a:pPr lvl="0"/>
            <a:r>
              <a:rPr lang="en-CA" dirty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97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Diam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59DEAD-3AE6-452D-9683-D07B81F80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390" y="-89452"/>
            <a:ext cx="9342780" cy="53224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ED2FAC-3E7B-4B32-BB3A-F251E77A5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2D8F17-1428-4C8B-A611-5AF686F96B6C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592943"/>
            <a:ext cx="1045427" cy="5227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DDF906-BDC1-41E0-B407-1D16C787C570}"/>
              </a:ext>
            </a:extLst>
          </p:cNvPr>
          <p:cNvSpPr/>
          <p:nvPr userDrawn="1"/>
        </p:nvSpPr>
        <p:spPr>
          <a:xfrm>
            <a:off x="6827468" y="4907526"/>
            <a:ext cx="2204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Background by </a:t>
            </a:r>
            <a:r>
              <a:rPr lang="en-US" sz="9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Gerd Altmann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 / </a:t>
            </a:r>
            <a:r>
              <a:rPr lang="en-US" sz="9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64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380A97-65F9-45A2-9CFF-F2EF78FE2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450"/>
            <a:ext cx="9144000" cy="5486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F8EF5D2-F9BB-4D86-8BF8-EEF412586ABA}"/>
              </a:ext>
            </a:extLst>
          </p:cNvPr>
          <p:cNvSpPr/>
          <p:nvPr userDrawn="1"/>
        </p:nvSpPr>
        <p:spPr>
          <a:xfrm>
            <a:off x="6859529" y="4907526"/>
            <a:ext cx="21467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Background by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 </a:t>
            </a:r>
            <a:r>
              <a:rPr lang="en-US" sz="9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Linforth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 /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>
          <a:xfrm>
            <a:off x="452438" y="1385455"/>
            <a:ext cx="8242300" cy="3232727"/>
          </a:xfrm>
        </p:spPr>
        <p:txBody>
          <a:bodyPr>
            <a:noAutofit/>
          </a:bodyPr>
          <a:lstStyle>
            <a:lvl1pPr>
              <a:defRPr>
                <a:solidFill>
                  <a:srgbClr val="E8F0F0"/>
                </a:solidFill>
                <a:latin typeface="+mn-lt"/>
              </a:defRPr>
            </a:lvl1pPr>
            <a:lvl2pPr>
              <a:defRPr>
                <a:solidFill>
                  <a:srgbClr val="E8F0F0"/>
                </a:solidFill>
                <a:latin typeface="+mn-lt"/>
              </a:defRPr>
            </a:lvl2pPr>
            <a:lvl3pPr>
              <a:defRPr>
                <a:solidFill>
                  <a:srgbClr val="E8F0F0"/>
                </a:solidFill>
                <a:latin typeface="+mn-lt"/>
              </a:defRPr>
            </a:lvl3pPr>
            <a:lvl4pPr>
              <a:defRPr>
                <a:solidFill>
                  <a:srgbClr val="E8F0F0"/>
                </a:solidFill>
                <a:latin typeface="+mn-lt"/>
              </a:defRPr>
            </a:lvl4pPr>
            <a:lvl5pPr>
              <a:defRPr>
                <a:solidFill>
                  <a:srgbClr val="E8F0F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BD9221-2130-4845-B08B-5608FBF0AE86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592943"/>
            <a:ext cx="1045427" cy="5227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8747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E43FDB-F5A0-4EFE-BB8E-035821089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450"/>
            <a:ext cx="9144000" cy="5486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431800" y="1119188"/>
            <a:ext cx="8261350" cy="3529012"/>
          </a:xfrm>
        </p:spPr>
        <p:txBody>
          <a:bodyPr/>
          <a:lstStyle>
            <a:lvl1pPr marL="0" indent="0">
              <a:buNone/>
              <a:defRPr sz="1800">
                <a:solidFill>
                  <a:srgbClr val="E8F0F0"/>
                </a:solidFill>
              </a:defRPr>
            </a:lvl1pPr>
            <a:lvl3pPr marL="295275" marR="0" indent="-2952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/>
              </a:buClr>
              <a:buSzTx/>
              <a:buFont typeface="Arial"/>
              <a:buNone/>
              <a:tabLst/>
              <a:defRPr/>
            </a:lvl3pPr>
          </a:lstStyle>
          <a:p>
            <a:pPr lvl="0"/>
            <a:r>
              <a:rPr lang="en-US" dirty="0"/>
              <a:t>Heading One Style </a:t>
            </a:r>
          </a:p>
          <a:p>
            <a:pPr lvl="0"/>
            <a:r>
              <a:rPr lang="en-US" dirty="0"/>
              <a:t>Body content, 18pt Segoe UI (gray)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Heading Two Style</a:t>
            </a:r>
          </a:p>
          <a:p>
            <a:pPr lvl="0"/>
            <a:r>
              <a:rPr lang="en-US" dirty="0"/>
              <a:t>Body content, 18pt Segoe UI (gray)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HEADING THREE STYLE</a:t>
            </a:r>
          </a:p>
          <a:p>
            <a:pPr lvl="0"/>
            <a:r>
              <a:rPr lang="en-US" dirty="0"/>
              <a:t>Body content, 18pt Segoe UI (gray)</a:t>
            </a:r>
          </a:p>
          <a:p>
            <a:pPr lvl="0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40B548-6F21-4CD7-A738-CB3BDB425327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592943"/>
            <a:ext cx="1045427" cy="5227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4C31135-2DFE-4EF9-8EDC-DD4EC253F9D6}"/>
              </a:ext>
            </a:extLst>
          </p:cNvPr>
          <p:cNvSpPr/>
          <p:nvPr userDrawn="1"/>
        </p:nvSpPr>
        <p:spPr>
          <a:xfrm>
            <a:off x="6859529" y="4907526"/>
            <a:ext cx="21467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Background by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 </a:t>
            </a:r>
            <a:r>
              <a:rPr lang="en-US" sz="9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Linforth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 /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41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1E3644-F297-4F26-8243-3B21DAE449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450"/>
            <a:ext cx="9144000" cy="5486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B05978F-E8AC-487C-9DE3-1831DCD65F15}"/>
              </a:ext>
            </a:extLst>
          </p:cNvPr>
          <p:cNvSpPr/>
          <p:nvPr userDrawn="1"/>
        </p:nvSpPr>
        <p:spPr>
          <a:xfrm>
            <a:off x="6859529" y="4907526"/>
            <a:ext cx="21467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Background by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 </a:t>
            </a:r>
            <a:r>
              <a:rPr lang="en-US" sz="9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Linforth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 /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3729"/>
            <a:ext cx="4038600" cy="3011738"/>
          </a:xfrm>
          <a:prstGeom prst="rect">
            <a:avLst/>
          </a:prstGeom>
        </p:spPr>
        <p:txBody>
          <a:bodyPr>
            <a:normAutofit/>
          </a:bodyPr>
          <a:lstStyle>
            <a:lvl1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1pPr>
            <a:lvl2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2pPr>
            <a:lvl3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3pPr>
            <a:lvl4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4pPr>
            <a:lvl5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451766" y="1376479"/>
            <a:ext cx="4040859" cy="30718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algn="ctr">
              <a:defRPr sz="2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636995" y="1376479"/>
            <a:ext cx="4040859" cy="30718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algn="ctr">
              <a:defRPr sz="2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4638431" y="1753729"/>
            <a:ext cx="4038600" cy="3011738"/>
          </a:xfrm>
          <a:prstGeom prst="rect">
            <a:avLst/>
          </a:prstGeom>
        </p:spPr>
        <p:txBody>
          <a:bodyPr>
            <a:normAutofit/>
          </a:bodyPr>
          <a:lstStyle>
            <a:lvl1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1pPr>
            <a:lvl2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2pPr>
            <a:lvl3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3pPr>
            <a:lvl4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4pPr>
            <a:lvl5pPr marL="169863" indent="-169863">
              <a:spcAft>
                <a:spcPts val="600"/>
              </a:spcAft>
              <a:buClr>
                <a:schemeClr val="accent4"/>
              </a:buClr>
              <a:buFont typeface="Arial"/>
              <a:buChar char="•"/>
              <a:defRPr sz="1800">
                <a:solidFill>
                  <a:srgbClr val="E8F0F0"/>
                </a:solidFill>
                <a:latin typeface="+mn-lt"/>
                <a:cs typeface="Segoe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A14590-B6D1-4F5D-B5E5-D6072C9F1775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592943"/>
            <a:ext cx="1045427" cy="5227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5113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674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5FC1B0-1655-47A9-8411-68882145C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450"/>
            <a:ext cx="9144000" cy="5486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15F988B-10C6-4919-9F87-5FB8D36A28A1}"/>
              </a:ext>
            </a:extLst>
          </p:cNvPr>
          <p:cNvSpPr/>
          <p:nvPr userDrawn="1"/>
        </p:nvSpPr>
        <p:spPr>
          <a:xfrm>
            <a:off x="6859529" y="4907526"/>
            <a:ext cx="21467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Background by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 </a:t>
            </a:r>
            <a:r>
              <a:rPr lang="en-US" sz="9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Linforth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 / 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4634" y="1279902"/>
            <a:ext cx="8229600" cy="32851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FontTx/>
              <a:buNone/>
              <a:defRPr sz="2000">
                <a:solidFill>
                  <a:srgbClr val="E8F0F0"/>
                </a:solidFill>
                <a:latin typeface="Consolas"/>
                <a:cs typeface="Consolas"/>
              </a:defRPr>
            </a:lvl1pPr>
            <a:lvl2pPr marL="0" indent="0">
              <a:buClr>
                <a:schemeClr val="accent3"/>
              </a:buClr>
              <a:buFontTx/>
              <a:buNone/>
              <a:defRPr sz="1800">
                <a:solidFill>
                  <a:srgbClr val="E8F0F0"/>
                </a:solidFill>
                <a:latin typeface="Consolas"/>
                <a:cs typeface="Consolas"/>
              </a:defRPr>
            </a:lvl2pPr>
            <a:lvl3pPr marL="295275" indent="0">
              <a:buClr>
                <a:schemeClr val="accent3"/>
              </a:buClr>
              <a:buFontTx/>
              <a:buNone/>
              <a:defRPr sz="1600">
                <a:solidFill>
                  <a:srgbClr val="E8F0F0"/>
                </a:solidFill>
                <a:latin typeface="Consolas"/>
                <a:cs typeface="Consolas"/>
              </a:defRPr>
            </a:lvl3pPr>
            <a:lvl4pPr marL="579438" indent="0">
              <a:buClr>
                <a:schemeClr val="accent3"/>
              </a:buClr>
              <a:buFontTx/>
              <a:buNone/>
              <a:defRPr sz="1600">
                <a:solidFill>
                  <a:srgbClr val="E8F0F0"/>
                </a:solidFill>
                <a:latin typeface="Consolas"/>
                <a:cs typeface="Consolas"/>
              </a:defRPr>
            </a:lvl4pPr>
            <a:lvl5pPr marL="846138" indent="0">
              <a:buClr>
                <a:schemeClr val="accent3"/>
              </a:buClr>
              <a:buFontTx/>
              <a:buNone/>
              <a:defRPr sz="1600">
                <a:solidFill>
                  <a:srgbClr val="E8F0F0"/>
                </a:solidFill>
                <a:latin typeface="Consolas"/>
                <a:cs typeface="Consola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EEDABE-DFDA-4CFD-80BB-1EA8FE61C593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592943"/>
            <a:ext cx="1045427" cy="5227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6449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4613577" y="2393423"/>
            <a:ext cx="4445659" cy="7066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>
              <a:def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  <a:cs typeface="Segoe UI Light"/>
              </a:defRPr>
            </a:lvl1pPr>
          </a:lstStyle>
          <a:p>
            <a:pPr marL="0" lvl="0"/>
            <a:r>
              <a:rPr lang="en-CA" dirty="0"/>
              <a:t>Session Title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12899" y="3096950"/>
            <a:ext cx="4446338" cy="4537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lang="en-US" sz="2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n-lt"/>
                <a:cs typeface="Segoe UI Light"/>
              </a:defRPr>
            </a:lvl1pPr>
          </a:lstStyle>
          <a:p>
            <a:pPr lvl="0"/>
            <a:r>
              <a:rPr lang="en-CA" dirty="0"/>
              <a:t>Subtitle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9789AD6-860C-4E7D-839F-BDD5D0D3B7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1338" y="677863"/>
            <a:ext cx="3833812" cy="352107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0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018C82-E48C-490B-A7AC-59B2C9B33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605" y="0"/>
            <a:ext cx="9200962" cy="6096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3F03C8-4348-4CD8-BAB2-771FD63CBA97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592943"/>
            <a:ext cx="1045427" cy="5227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3CF472-557D-485D-84BB-6ED27B75C9FD}"/>
              </a:ext>
            </a:extLst>
          </p:cNvPr>
          <p:cNvSpPr/>
          <p:nvPr userDrawn="1"/>
        </p:nvSpPr>
        <p:spPr>
          <a:xfrm>
            <a:off x="6827468" y="4907526"/>
            <a:ext cx="2204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Background by </a:t>
            </a:r>
            <a:r>
              <a:rPr lang="en-US" sz="9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Gerd Altmann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 / </a:t>
            </a:r>
            <a:r>
              <a:rPr lang="en-US" sz="9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3E7585A-3442-46E2-A193-ADCEEE33B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30877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rgbClr val="E8F5FC"/>
                </a:solidFill>
              </a:defRPr>
            </a:lvl1pPr>
            <a:lvl2pPr>
              <a:defRPr>
                <a:solidFill>
                  <a:srgbClr val="E8F0F0"/>
                </a:solidFill>
              </a:defRPr>
            </a:lvl2pPr>
            <a:lvl3pPr>
              <a:defRPr>
                <a:solidFill>
                  <a:srgbClr val="E8F5FC"/>
                </a:solidFill>
              </a:defRPr>
            </a:lvl3pPr>
            <a:lvl4pPr>
              <a:defRPr>
                <a:solidFill>
                  <a:srgbClr val="E8F5FC"/>
                </a:solidFill>
              </a:defRPr>
            </a:lvl4pPr>
            <a:lvl5pPr>
              <a:defRPr>
                <a:solidFill>
                  <a:srgbClr val="E8F5F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018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EC10EC-1381-4D5E-B1F3-6B5070FEE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6287" y="-17394"/>
            <a:ext cx="10356574" cy="51782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ED2FAC-3E7B-4B32-BB3A-F251E77A5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2D8F17-1428-4C8B-A611-5AF686F96B6C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592943"/>
            <a:ext cx="1045427" cy="52271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E77E36EE-4863-425E-A4C4-C343D61DE21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438" y="1092167"/>
            <a:ext cx="8242300" cy="3526016"/>
          </a:xfrm>
        </p:spPr>
        <p:txBody>
          <a:bodyPr>
            <a:noAutofit/>
          </a:bodyPr>
          <a:lstStyle>
            <a:lvl1pPr>
              <a:defRPr>
                <a:solidFill>
                  <a:srgbClr val="E8F0F0"/>
                </a:solidFill>
                <a:latin typeface="+mn-lt"/>
              </a:defRPr>
            </a:lvl1pPr>
            <a:lvl2pPr>
              <a:defRPr>
                <a:solidFill>
                  <a:srgbClr val="E8F0F0"/>
                </a:solidFill>
                <a:latin typeface="+mn-lt"/>
              </a:defRPr>
            </a:lvl2pPr>
            <a:lvl3pPr>
              <a:defRPr>
                <a:solidFill>
                  <a:srgbClr val="E8F0F0"/>
                </a:solidFill>
                <a:latin typeface="+mn-lt"/>
              </a:defRPr>
            </a:lvl3pPr>
            <a:lvl4pPr>
              <a:defRPr>
                <a:solidFill>
                  <a:srgbClr val="E8F0F0"/>
                </a:solidFill>
                <a:latin typeface="+mn-lt"/>
              </a:defRPr>
            </a:lvl4pPr>
            <a:lvl5pPr>
              <a:defRPr>
                <a:solidFill>
                  <a:srgbClr val="E8F0F0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DDCF1B-81C4-4B81-9CDA-99DE044C7302}"/>
              </a:ext>
            </a:extLst>
          </p:cNvPr>
          <p:cNvSpPr/>
          <p:nvPr userDrawn="1"/>
        </p:nvSpPr>
        <p:spPr>
          <a:xfrm>
            <a:off x="6827469" y="4907526"/>
            <a:ext cx="217880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b="0" i="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Helvetica Neue"/>
                <a:ea typeface="+mn-ea"/>
                <a:cs typeface="+mn-cs"/>
              </a:rPr>
              <a:t>Background by </a:t>
            </a:r>
            <a:r>
              <a:rPr lang="en-US" sz="900" b="0" i="0" u="sng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Helvetica Neue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Pete </a:t>
            </a:r>
            <a:r>
              <a:rPr lang="en-US" sz="900" b="0" i="0" u="sng" kern="120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Helvetica Neue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Linforth</a:t>
            </a:r>
            <a:r>
              <a:rPr lang="en-US" sz="900" b="0" i="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Helvetica Neue"/>
                <a:ea typeface="+mn-ea"/>
                <a:cs typeface="+mn-cs"/>
              </a:rPr>
              <a:t> / </a:t>
            </a:r>
            <a:r>
              <a:rPr lang="en-US" sz="900" b="0" i="0" u="sng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Helvetica Neue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r>
              <a:rPr lang="en-US" sz="900" b="0" i="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Helvetica Neue"/>
                <a:ea typeface="+mn-ea"/>
                <a:cs typeface="+mn-cs"/>
              </a:rPr>
              <a:t> 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5402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84177" y="436602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30908"/>
            <a:ext cx="8229600" cy="6129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Title Styling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457200" y="1130877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970E92-055F-49CB-BED4-11A497838AB2}"/>
              </a:ext>
            </a:extLst>
          </p:cNvPr>
          <p:cNvPicPr/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592943"/>
            <a:ext cx="1045427" cy="522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53794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2" r:id="rId4"/>
    <p:sldLayoutId id="2147483662" r:id="rId5"/>
    <p:sldLayoutId id="2147483657" r:id="rId6"/>
    <p:sldLayoutId id="2147483656" r:id="rId7"/>
    <p:sldLayoutId id="2147483654" r:id="rId8"/>
    <p:sldLayoutId id="2147483661" r:id="rId9"/>
    <p:sldLayoutId id="2147483663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0" marR="0" indent="0" algn="l" defTabSz="457200" rtl="0" eaLnBrk="1" fontAlgn="auto" latinLnBrk="0" hangingPunct="1">
        <a:lnSpc>
          <a:spcPts val="35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kumimoji="0" lang="en-US" sz="3600" b="1" i="0" u="none" strike="noStrike" kern="1200" cap="none" spc="50" normalizeH="0" baseline="0">
          <a:ln w="9525" cmpd="sng">
            <a:solidFill>
              <a:schemeClr val="accent1"/>
            </a:solidFill>
            <a:prstDash val="solid"/>
          </a:ln>
          <a:solidFill>
            <a:srgbClr val="70AD47">
              <a:tint val="1000"/>
            </a:srgbClr>
          </a:solidFill>
          <a:effectLst>
            <a:glow rad="38100">
              <a:schemeClr val="accent1">
                <a:alpha val="40000"/>
              </a:schemeClr>
            </a:glow>
          </a:effectLst>
          <a:uLnTx/>
          <a:uFillTx/>
          <a:latin typeface="+mj-lt"/>
          <a:ea typeface="+mj-ea"/>
          <a:cs typeface="Segoe UI Light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/>
        <a:buNone/>
        <a:defRPr sz="2400" kern="1200">
          <a:solidFill>
            <a:srgbClr val="E8F0F0"/>
          </a:solidFill>
          <a:latin typeface="+mn-lt"/>
          <a:ea typeface="+mn-ea"/>
          <a:cs typeface="Segoe UI"/>
        </a:defRPr>
      </a:lvl1pPr>
      <a:lvl2pPr marL="342900" indent="-342900" algn="l" defTabSz="9144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lang="en-US" sz="2000" kern="1200" dirty="0" smtClean="0">
          <a:solidFill>
            <a:srgbClr val="E8F0F0"/>
          </a:solidFill>
          <a:latin typeface="+mn-lt"/>
          <a:ea typeface="+mn-ea"/>
          <a:cs typeface="Segoe UI"/>
        </a:defRPr>
      </a:lvl2pPr>
      <a:lvl3pPr marL="638175" indent="-342900" algn="l" defTabSz="9144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lang="en-US" sz="1800" kern="1200" dirty="0" smtClean="0">
          <a:solidFill>
            <a:srgbClr val="E8F0F0"/>
          </a:solidFill>
          <a:latin typeface="+mn-lt"/>
          <a:ea typeface="+mn-ea"/>
          <a:cs typeface="Segoe UI"/>
        </a:defRPr>
      </a:lvl3pPr>
      <a:lvl4pPr marL="922338" indent="-342900" algn="l" defTabSz="9144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lang="en-US" sz="1800" kern="1200" dirty="0" smtClean="0">
          <a:solidFill>
            <a:srgbClr val="E8F0F0"/>
          </a:solidFill>
          <a:latin typeface="+mn-lt"/>
          <a:ea typeface="+mn-ea"/>
          <a:cs typeface="Segoe UI"/>
        </a:defRPr>
      </a:lvl4pPr>
      <a:lvl5pPr marL="1189038" indent="-342900" algn="l" defTabSz="914400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lang="en-US" sz="1800" kern="1200" dirty="0">
          <a:solidFill>
            <a:srgbClr val="E8F0F0"/>
          </a:solidFill>
          <a:latin typeface="+mn-lt"/>
          <a:ea typeface="+mn-ea"/>
          <a:cs typeface="Segoe U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hyperlink" Target="https://pixabay.com/users/www_darkworkx_de-2044000/?utm_source=link-attribution&amp;amp;utm_medium=referral&amp;amp;utm_campaign=image&amp;amp;utm_content=315597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hyperlink" Target="https://docs.microsoft.com/sql/ssdt/project-oriented-offline-database-development" TargetMode="Externa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rikej.github.io/dacfx/codeanalysis/sqlserver/2024/04/02/dacfx-codeanalysis.html" TargetMode="External"/><Relationship Id="rId5" Type="http://schemas.openxmlformats.org/officeDocument/2006/relationships/hyperlink" Target="https://github.com/davebally/TSQL-Smells" TargetMode="External"/><Relationship Id="rId4" Type="http://schemas.openxmlformats.org/officeDocument/2006/relationships/hyperlink" Target="https://github.com/tcartwright/SqlServer.Rules/tree/master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pixabay.com/users/www_darkworkx_de-2044000/?utm_source=link-attribution&amp;amp;utm_medium=referral&amp;amp;utm_campaign=image&amp;amp;utm_content=3155973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hyperlink" Target="https://docs.microsoft.com/sql/ssdt/project-oriented-offline-database-development" TargetMode="Externa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hyperlink" Target="https://learn.microsoft.com/sql/ssdt/project-oriented-offline-database-development" TargetMode="Externa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hyperlink" Target="https://pixabay.com/?utm_source=link-attribution&amp;utm_medium=referral&amp;utm_campaign=image&amp;utm_content=2731501" TargetMode="External"/><Relationship Id="rId5" Type="http://schemas.openxmlformats.org/officeDocument/2006/relationships/hyperlink" Target="https://pixabay.com/users/geralt-9301/?utm_source=link-attribution&amp;utm_medium=referral&amp;utm_campaign=image&amp;utm_content=2731501" TargetMode="Externa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sv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mailto:eitan@madeiradata.com" TargetMode="External"/><Relationship Id="rId13" Type="http://schemas.openxmlformats.org/officeDocument/2006/relationships/hyperlink" Target="http://www.madeiradata.com/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hyperlink" Target="http://www.linkedin.com/in/eitanblumi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hyperlink" Target="https://bsky.app/profile/eitanblumin.bsky.social" TargetMode="External"/><Relationship Id="rId5" Type="http://schemas.openxmlformats.org/officeDocument/2006/relationships/image" Target="../media/image1.png"/><Relationship Id="rId15" Type="http://schemas.openxmlformats.org/officeDocument/2006/relationships/image" Target="../media/image15.svg"/><Relationship Id="rId10" Type="http://schemas.openxmlformats.org/officeDocument/2006/relationships/hyperlink" Target="http://www.sqlserverradio.com/" TargetMode="External"/><Relationship Id="rId4" Type="http://schemas.openxmlformats.org/officeDocument/2006/relationships/image" Target="../media/image11.png"/><Relationship Id="rId9" Type="http://schemas.openxmlformats.org/officeDocument/2006/relationships/hyperlink" Target="http://www.eitanblumin.com/" TargetMode="External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6" Type="http://schemas.openxmlformats.org/officeDocument/2006/relationships/hyperlink" Target="https://github.com/MadeiraData/wwi-ssdt/" TargetMode="External"/><Relationship Id="rId11" Type="http://schemas.openxmlformats.org/officeDocument/2006/relationships/hyperlink" Target="https://www.madeiradata.com/data-devops-implementation" TargetMode="External"/><Relationship Id="rId5" Type="http://schemas.openxmlformats.org/officeDocument/2006/relationships/hyperlink" Target="https://learn.microsoft.com/sql/ssdt/" TargetMode="External"/><Relationship Id="rId10" Type="http://schemas.openxmlformats.org/officeDocument/2006/relationships/hyperlink" Target="https://pixabay.com/?utm_source=link-attribution&amp;utm_medium=referral&amp;utm_campaign=image&amp;utm_content=3155973" TargetMode="External"/><Relationship Id="rId4" Type="http://schemas.microsoft.com/office/2007/relationships/hdphoto" Target="../media/hdphoto4.wdp"/><Relationship Id="rId9" Type="http://schemas.openxmlformats.org/officeDocument/2006/relationships/hyperlink" Target="https://pixabay.com/users/www_darkworkx_de-2044000/?utm_source=link-attribution&amp;utm_medium=referral&amp;utm_campaign=image&amp;utm_content=3155973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microsoft.com/en-us/sql/ssdt/project-oriented-offline-database-development" TargetMode="External"/><Relationship Id="rId3" Type="http://schemas.openxmlformats.org/officeDocument/2006/relationships/hyperlink" Target="https://www.brentozar.com/archive/2019/02/video-an-introduction-to-github-for-dbas/" TargetMode="External"/><Relationship Id="rId7" Type="http://schemas.openxmlformats.org/officeDocument/2006/relationships/hyperlink" Target="https://docs.microsoft.com/sql/ssdt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qlfriday.net/past-sql-friday-sessions/sql-friday-12-alex-yates-on-zero-downtime-database-deployments/" TargetMode="External"/><Relationship Id="rId5" Type="http://schemas.openxmlformats.org/officeDocument/2006/relationships/hyperlink" Target="https://github.com/sanderstad" TargetMode="External"/><Relationship Id="rId4" Type="http://schemas.openxmlformats.org/officeDocument/2006/relationships/hyperlink" Target="https://sqlfriday.net/past-sql-friday-sessions/sql-friday-2-kevin-chant-and-sanders-stad-on-azure-devops-duet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eitanblumin.com/" TargetMode="External"/><Relationship Id="rId7" Type="http://schemas.openxmlformats.org/officeDocument/2006/relationships/hyperlink" Target="http://www.github.com/MadeiraData" TargetMode="External"/><Relationship Id="rId2" Type="http://schemas.openxmlformats.org/officeDocument/2006/relationships/hyperlink" Target="mailto:eitan@madeiradata.com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linkedin.com/in/eitanblumin" TargetMode="External"/><Relationship Id="rId11" Type="http://schemas.openxmlformats.org/officeDocument/2006/relationships/image" Target="../media/image50.png"/><Relationship Id="rId5" Type="http://schemas.openxmlformats.org/officeDocument/2006/relationships/hyperlink" Target="https://bsky.app/profile/eitanblumin.bsky.social" TargetMode="External"/><Relationship Id="rId10" Type="http://schemas.openxmlformats.org/officeDocument/2006/relationships/image" Target="../media/image49.png"/><Relationship Id="rId4" Type="http://schemas.openxmlformats.org/officeDocument/2006/relationships/hyperlink" Target="http://www.sqlserverradio.com/" TargetMode="External"/><Relationship Id="rId9" Type="http://schemas.openxmlformats.org/officeDocument/2006/relationships/hyperlink" Target="http://www.madeiradata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hyperlink" Target="https://docs.microsoft.com/sql/ssdt/" TargetMode="Externa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hyperlink" Target="https://docs.microsoft.com/sql/ssdt/" TargetMode="Externa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cs.microsoft.com/sql/ssdt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hyperlink" Target="https://marketplace.visualstudio.com/items?itemName=ms-mssql.sql-database-projects-vscod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microsoft.com/sql/azure-data-studio/extensions/sql-database-project-extensio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D64EF0A9-99C0-4558-A300-811DBF260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158" y="0"/>
            <a:ext cx="11550316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21307"/>
            <a:ext cx="1249780" cy="62489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19F024-3FD2-4AA5-965A-41E2D157E270}"/>
              </a:ext>
            </a:extLst>
          </p:cNvPr>
          <p:cNvSpPr txBox="1"/>
          <p:nvPr/>
        </p:nvSpPr>
        <p:spPr>
          <a:xfrm>
            <a:off x="7045348" y="4904823"/>
            <a:ext cx="21435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Background by </a:t>
            </a:r>
            <a:r>
              <a:rPr lang="en-US" sz="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4"/>
              </a:rPr>
              <a:t>Dirk </a:t>
            </a:r>
            <a:r>
              <a:rPr lang="en-US" sz="9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4"/>
              </a:rPr>
              <a:t>Wouters</a:t>
            </a:r>
            <a:r>
              <a:rPr lang="en-US" sz="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/ Pixabay</a:t>
            </a:r>
            <a:endParaRPr lang="LID4096" sz="9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912516-B2A8-47B8-8A6B-C4CCFCB2C43D}"/>
              </a:ext>
            </a:extLst>
          </p:cNvPr>
          <p:cNvSpPr txBox="1"/>
          <p:nvPr/>
        </p:nvSpPr>
        <p:spPr>
          <a:xfrm>
            <a:off x="273061" y="1347689"/>
            <a:ext cx="3691838" cy="317009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SSDT Tools and Features for SQL Server DevOps</a:t>
            </a:r>
          </a:p>
          <a:p>
            <a:endParaRPr lang="en-US" sz="3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r"/>
            <a:r>
              <a:rPr lang="en-US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By Eitan Blumin</a:t>
            </a:r>
          </a:p>
        </p:txBody>
      </p:sp>
      <p:pic>
        <p:nvPicPr>
          <p:cNvPr id="10" name="Content Placeholder 4" descr="Database">
            <a:extLst>
              <a:ext uri="{FF2B5EF4-FFF2-40B4-BE49-F238E27FC236}">
                <a16:creationId xmlns:a16="http://schemas.microsoft.com/office/drawing/2014/main" id="{36D1ECD2-F4FB-458E-8424-84B98E6D44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36424" y="793614"/>
            <a:ext cx="3317598" cy="331759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9568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4D3B53-C3A2-4221-A2D5-DDFE8349FF6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438" y="843865"/>
            <a:ext cx="8242300" cy="377431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Project = Database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Each Object = SQL Script File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Schema Only, No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Deployment Artifact: DACPAC File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Design-Time Compiler Service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Publish Script Format: SQLCMD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67B9D8-9D1A-4BCB-A60E-5BF17DD39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SSDT Concepts: Recap</a:t>
            </a:r>
            <a:endParaRPr lang="LID4096" dirty="0"/>
          </a:p>
        </p:txBody>
      </p:sp>
      <p:pic>
        <p:nvPicPr>
          <p:cNvPr id="5" name="Picture 4" descr="select AS, IS, RS">
            <a:extLst>
              <a:ext uri="{FF2B5EF4-FFF2-40B4-BE49-F238E27FC236}">
                <a16:creationId xmlns:a16="http://schemas.microsoft.com/office/drawing/2014/main" id="{873DE6C8-295C-4747-8714-60387EA8E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2670" y="1733871"/>
            <a:ext cx="2030681" cy="199430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92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4AF1FF-D9B3-47EA-9D7B-6341FA871D7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algn="ctr"/>
            <a:r>
              <a:rPr lang="en-US" sz="3600" dirty="0"/>
              <a:t>Demo</a:t>
            </a:r>
            <a:endParaRPr lang="en-IL" sz="3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A0A5CF-A480-4BF1-9CBE-6DD51AA94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912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4D3B53-C3A2-4221-A2D5-DDFE8349FF6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438" y="843865"/>
            <a:ext cx="8242300" cy="377431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1800" dirty="0"/>
              <a:t>Creating Database Project using Import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Database Reference (user / system DB, same-DB / cross-DB / cross-server)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SQL CLR Development (same project)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SQL Server Object Explorer, SQL Query Editor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Refactor Tool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600" dirty="0"/>
              <a:t>Rename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600" dirty="0"/>
              <a:t>Move to Schema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600" dirty="0"/>
              <a:t>Fully-Qualify Names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600" dirty="0"/>
              <a:t>Expand Wildcards (*)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Unit Tests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Schema and Data Compare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Publish Profiles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67B9D8-9D1A-4BCB-A60E-5BF17DD39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SSDT Features &amp; Tools</a:t>
            </a:r>
            <a:endParaRPr lang="LID4096" dirty="0"/>
          </a:p>
        </p:txBody>
      </p:sp>
      <p:pic>
        <p:nvPicPr>
          <p:cNvPr id="6" name="Picture 4" descr="select AS, IS, RS">
            <a:extLst>
              <a:ext uri="{FF2B5EF4-FFF2-40B4-BE49-F238E27FC236}">
                <a16:creationId xmlns:a16="http://schemas.microsoft.com/office/drawing/2014/main" id="{83D4516E-8FDB-4C27-8137-E8F8DC990F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34545" y="2305330"/>
            <a:ext cx="2030681" cy="199430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1D10C1-671C-48CF-B46B-297048D0B1D7}"/>
              </a:ext>
            </a:extLst>
          </p:cNvPr>
          <p:cNvSpPr/>
          <p:nvPr/>
        </p:nvSpPr>
        <p:spPr>
          <a:xfrm>
            <a:off x="313334" y="4659433"/>
            <a:ext cx="85173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L" sz="1200" dirty="0">
                <a:solidFill>
                  <a:srgbClr val="E8F0F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1200" dirty="0">
                <a:solidFill>
                  <a:srgbClr val="E8F0F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</a:t>
            </a:r>
            <a:r>
              <a:rPr lang="en-IL" sz="1200" dirty="0">
                <a:solidFill>
                  <a:srgbClr val="E8F0F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.microsoft.com/sql/ssdt/project-oriented-offline-database-development</a:t>
            </a:r>
            <a:endParaRPr lang="en-IL" sz="1200" dirty="0">
              <a:solidFill>
                <a:srgbClr val="E8F0F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215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09082D-765F-409F-B1C8-E407178A0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 Database Project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15C67F-562D-4508-843D-31487249A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950" y="748047"/>
            <a:ext cx="5276850" cy="21717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D92E17D-2DBE-4031-84EF-A9C5C3FC9A3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1366692" y="1487120"/>
            <a:ext cx="4610802" cy="365638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8818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2D6D59-6624-46A0-B4C4-16324F84A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Reference</a:t>
            </a:r>
            <a:endParaRPr lang="LID4096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FD7E09-306E-4EEA-B238-98B795C57207}"/>
              </a:ext>
            </a:extLst>
          </p:cNvPr>
          <p:cNvSpPr txBox="1"/>
          <p:nvPr/>
        </p:nvSpPr>
        <p:spPr>
          <a:xfrm>
            <a:off x="7196448" y="966588"/>
            <a:ext cx="1828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0F0"/>
                </a:solidFill>
              </a:rPr>
              <a:t>DB Sources:</a:t>
            </a:r>
            <a:br>
              <a:rPr lang="en-US" dirty="0">
                <a:solidFill>
                  <a:srgbClr val="E8F0F0"/>
                </a:solidFill>
              </a:rPr>
            </a:br>
            <a:r>
              <a:rPr lang="en-US" dirty="0" err="1">
                <a:solidFill>
                  <a:srgbClr val="E8F0F0"/>
                </a:solidFill>
              </a:rPr>
              <a:t>sqlproj</a:t>
            </a:r>
            <a:r>
              <a:rPr lang="en-US" dirty="0">
                <a:solidFill>
                  <a:srgbClr val="E8F0F0"/>
                </a:solidFill>
              </a:rPr>
              <a:t>, master/</a:t>
            </a:r>
            <a:r>
              <a:rPr lang="en-US" dirty="0" err="1">
                <a:solidFill>
                  <a:srgbClr val="E8F0F0"/>
                </a:solidFill>
              </a:rPr>
              <a:t>msdb,dacpac</a:t>
            </a:r>
            <a:endParaRPr lang="en-US" dirty="0">
              <a:solidFill>
                <a:srgbClr val="E8F0F0"/>
              </a:solidFill>
            </a:endParaRP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0F0"/>
                </a:solidFill>
              </a:rPr>
              <a:t>DB Locations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0F0"/>
                </a:solidFill>
              </a:rPr>
              <a:t>SQLCMD Variables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0F0"/>
                </a:solidFill>
              </a:rPr>
              <a:t>Error Suppression</a:t>
            </a:r>
            <a:endParaRPr lang="LID4096" dirty="0">
              <a:solidFill>
                <a:srgbClr val="E8F0F0"/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008C2F4-843E-481F-AD1F-CAFC9CA6B9C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246909" y="754137"/>
            <a:ext cx="5848691" cy="403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2D6D59-6624-46A0-B4C4-16324F84A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CLR Development &amp; Reference</a:t>
            </a:r>
            <a:endParaRPr lang="LID4096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FD7E09-306E-4EEA-B238-98B795C57207}"/>
              </a:ext>
            </a:extLst>
          </p:cNvPr>
          <p:cNvSpPr txBox="1"/>
          <p:nvPr/>
        </p:nvSpPr>
        <p:spPr>
          <a:xfrm>
            <a:off x="7196448" y="966588"/>
            <a:ext cx="18288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0F0"/>
                </a:solidFill>
              </a:rPr>
              <a:t>Aggregates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0F0"/>
                </a:solidFill>
              </a:rPr>
              <a:t>Procedures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0F0"/>
                </a:solidFill>
              </a:rPr>
              <a:t>Triggers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0F0"/>
                </a:solidFill>
              </a:rPr>
              <a:t>Functions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0F0"/>
                </a:solidFill>
              </a:rPr>
              <a:t>Types</a:t>
            </a:r>
            <a:endParaRPr lang="LID4096" dirty="0">
              <a:solidFill>
                <a:srgbClr val="E8F0F0"/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008C2F4-843E-481F-AD1F-CAFC9CA6B9C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8" y="843864"/>
            <a:ext cx="6836729" cy="361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510D24-3827-4AFC-9F15-33563625269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75" y="843864"/>
            <a:ext cx="5605432" cy="386474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500E0AF-2025-49C3-A239-3B4811E20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SQL Server Query Editor</a:t>
            </a:r>
            <a:endParaRPr lang="LID4096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781BD7-E4D5-430D-9BC0-B5A4A0FF903C}"/>
              </a:ext>
            </a:extLst>
          </p:cNvPr>
          <p:cNvSpPr txBox="1"/>
          <p:nvPr/>
        </p:nvSpPr>
        <p:spPr>
          <a:xfrm>
            <a:off x="6135628" y="996482"/>
            <a:ext cx="2900987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8F0F0"/>
                </a:solidFill>
              </a:rPr>
              <a:t>Connects to</a:t>
            </a:r>
            <a:br>
              <a:rPr lang="en-US" sz="2800" dirty="0">
                <a:solidFill>
                  <a:srgbClr val="E8F0F0"/>
                </a:solidFill>
              </a:rPr>
            </a:br>
            <a:r>
              <a:rPr lang="en-US" sz="2800" dirty="0">
                <a:solidFill>
                  <a:srgbClr val="E8F0F0"/>
                </a:solidFill>
              </a:rPr>
              <a:t>live databases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8F0F0"/>
                </a:solidFill>
              </a:rPr>
              <a:t>SSMS-Like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8F0F0"/>
                </a:solidFill>
              </a:rPr>
              <a:t>Keyboard </a:t>
            </a:r>
            <a:br>
              <a:rPr lang="en-US" sz="2800" dirty="0">
                <a:solidFill>
                  <a:srgbClr val="E8F0F0"/>
                </a:solidFill>
              </a:rPr>
            </a:br>
            <a:r>
              <a:rPr lang="en-US" sz="2800" dirty="0">
                <a:solidFill>
                  <a:srgbClr val="E8F0F0"/>
                </a:solidFill>
              </a:rPr>
              <a:t>shortcuts are a </a:t>
            </a:r>
            <a:br>
              <a:rPr lang="en-US" sz="2800" dirty="0">
                <a:solidFill>
                  <a:srgbClr val="E8F0F0"/>
                </a:solidFill>
              </a:rPr>
            </a:br>
            <a:r>
              <a:rPr lang="en-US" sz="2800" dirty="0">
                <a:solidFill>
                  <a:srgbClr val="E8F0F0"/>
                </a:solidFill>
              </a:rPr>
              <a:t>bit different</a:t>
            </a:r>
            <a:endParaRPr lang="LID4096" sz="2800" dirty="0">
              <a:solidFill>
                <a:srgbClr val="E8F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2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510D24-3827-4AFC-9F15-33563625269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225550" y="830230"/>
            <a:ext cx="4753306" cy="414701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500E0AF-2025-49C3-A239-3B4811E20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SQL Server Object Explorer</a:t>
            </a:r>
            <a:endParaRPr lang="LID4096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781BD7-E4D5-430D-9BC0-B5A4A0FF903C}"/>
              </a:ext>
            </a:extLst>
          </p:cNvPr>
          <p:cNvSpPr txBox="1"/>
          <p:nvPr/>
        </p:nvSpPr>
        <p:spPr>
          <a:xfrm>
            <a:off x="6135628" y="996482"/>
            <a:ext cx="253454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8F0F0"/>
                </a:solidFill>
              </a:rPr>
              <a:t>SSMS-Like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8F0F0"/>
                </a:solidFill>
              </a:rPr>
              <a:t>Unit Tests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E8F0F0"/>
                </a:solidFill>
              </a:rPr>
              <a:t>Refactor Tool</a:t>
            </a:r>
            <a:endParaRPr lang="LID4096" sz="2800" dirty="0">
              <a:solidFill>
                <a:srgbClr val="E8F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8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92E211-B161-45F2-94A9-5FBAD0C79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Refactor Tool</a:t>
            </a:r>
            <a:endParaRPr lang="LID4096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28106F8-A195-44BD-AD3B-41AE2A695558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045028" y="843864"/>
            <a:ext cx="5275820" cy="4172862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74DE82-B0AD-4DD8-89A1-3704D02A5D7E}"/>
              </a:ext>
            </a:extLst>
          </p:cNvPr>
          <p:cNvSpPr txBox="1"/>
          <p:nvPr/>
        </p:nvSpPr>
        <p:spPr>
          <a:xfrm>
            <a:off x="6320848" y="737402"/>
            <a:ext cx="2805192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E8F0F0"/>
                </a:solidFill>
              </a:rPr>
              <a:t>Rename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E8F0F0"/>
                </a:solidFill>
              </a:rPr>
              <a:t>Move to Schema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E8F0F0"/>
                </a:solidFill>
              </a:rPr>
              <a:t>Fully-Qualify Names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E8F0F0"/>
                </a:solidFill>
              </a:rPr>
              <a:t>Expand Wildcards (*)</a:t>
            </a:r>
            <a:endParaRPr lang="LID4096" sz="2000" dirty="0">
              <a:solidFill>
                <a:srgbClr val="E8F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6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FB58570-E9CE-93D4-1A5F-7095A5D22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89228" y="1992482"/>
            <a:ext cx="5552844" cy="249713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1EADC2-E7EC-73F7-3263-33C1344AB2D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4500" y="903825"/>
            <a:ext cx="8242300" cy="323272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tcartwright/</a:t>
            </a:r>
            <a:r>
              <a:rPr lang="en-US" sz="1600" dirty="0" err="1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SqlServer.Rules</a:t>
            </a:r>
            <a:endParaRPr lang="en-US" sz="16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davebally</a:t>
            </a:r>
            <a:r>
              <a:rPr lang="en-US" sz="160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/TSQL-Smells</a:t>
            </a:r>
            <a:endParaRPr lang="en-US" sz="16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to: Code analyze your SQL Server T-SQL scripts in Visual Studio | </a:t>
            </a:r>
            <a:r>
              <a:rPr lang="en-US" sz="1600" dirty="0" err="1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ErikEJ's</a:t>
            </a:r>
            <a:r>
              <a:rPr lang="en-US" sz="1600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blog</a:t>
            </a:r>
            <a:endParaRPr lang="en-IL" sz="16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7B2D6E-401C-D3BB-F4E1-281D614C9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SQL Code Analysis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89310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1BF30A-421B-46F5-B1DD-99E7AE06B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3158" y="0"/>
            <a:ext cx="11550316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1057" y="1304780"/>
            <a:ext cx="6858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15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Copyright © 2023 Madeira Ltd</a:t>
            </a:r>
          </a:p>
          <a:p>
            <a:pPr algn="ctr" rtl="0"/>
            <a:r>
              <a:rPr lang="en-US" sz="15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All Rights Reserved</a:t>
            </a:r>
          </a:p>
          <a:p>
            <a:pPr algn="ctr" rtl="0"/>
            <a:r>
              <a:rPr lang="en-US" sz="15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Full rights, including copyrights, belong exclusively to Madeira Ltd</a:t>
            </a:r>
          </a:p>
          <a:p>
            <a:pPr algn="ctr" rtl="0"/>
            <a:r>
              <a:rPr lang="en-US" sz="15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No use of the materials, in any form, is allowed,</a:t>
            </a:r>
          </a:p>
          <a:p>
            <a:pPr algn="ctr" rtl="0"/>
            <a:r>
              <a:rPr lang="en-US" sz="1500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libri" pitchFamily="34" charset="0"/>
              </a:rPr>
              <a:t>unless receiving a prior written permission from Madeira Ltd</a:t>
            </a: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0667" y="3087104"/>
            <a:ext cx="1958779" cy="97938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2340A4-9236-4AF6-ADC5-5CFFE2CE8B94}"/>
              </a:ext>
            </a:extLst>
          </p:cNvPr>
          <p:cNvSpPr txBox="1"/>
          <p:nvPr/>
        </p:nvSpPr>
        <p:spPr>
          <a:xfrm>
            <a:off x="7045348" y="4904823"/>
            <a:ext cx="21435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Background by </a:t>
            </a:r>
            <a:r>
              <a:rPr lang="en-US" sz="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4"/>
              </a:rPr>
              <a:t>Dirk </a:t>
            </a:r>
            <a:r>
              <a:rPr lang="en-US" sz="9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linkClick r:id="rId4"/>
              </a:rPr>
              <a:t>Wouters</a:t>
            </a:r>
            <a:r>
              <a:rPr lang="en-US" sz="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/ Pixabay</a:t>
            </a:r>
            <a:endParaRPr lang="LID4096" sz="9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301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91E15E-C2C8-40BF-987B-27266216255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1278289" y="843864"/>
            <a:ext cx="6212725" cy="406872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5CC6327-04FC-40FD-8F83-A0DB8DB8B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Unit Testing</a:t>
            </a:r>
            <a:endParaRPr lang="LID4096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CFEF56-59FF-4960-9DF1-21E09AB03BAD}"/>
              </a:ext>
            </a:extLst>
          </p:cNvPr>
          <p:cNvSpPr txBox="1"/>
          <p:nvPr/>
        </p:nvSpPr>
        <p:spPr>
          <a:xfrm>
            <a:off x="6663586" y="3336966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default</a:t>
            </a:r>
            <a:endParaRPr lang="LID4096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051E022-2CC2-4E7B-BA40-2C3EA2EBCAF2}"/>
              </a:ext>
            </a:extLst>
          </p:cNvPr>
          <p:cNvCxnSpPr>
            <a:stCxn id="2" idx="1"/>
          </p:cNvCxnSpPr>
          <p:nvPr/>
        </p:nvCxnSpPr>
        <p:spPr>
          <a:xfrm flipH="1" flipV="1">
            <a:off x="6305797" y="3515095"/>
            <a:ext cx="357789" cy="65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366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4745FBC-C2DB-4850-B82F-F43BD6B7447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3"/>
          <a:srcRect l="2174" t="11706" r="26562" b="11642"/>
          <a:stretch/>
        </p:blipFill>
        <p:spPr>
          <a:xfrm>
            <a:off x="1163780" y="843864"/>
            <a:ext cx="7032451" cy="407562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4A2E640-CEC4-438B-A947-AC36D63B0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 Compare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67173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2E95CC-C4C2-4228-97E2-A19DD69BA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Compare</a:t>
            </a:r>
            <a:endParaRPr lang="LID4096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F36F780-62B6-4B47-B1B2-379A7F9A0A62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427128" y="973777"/>
            <a:ext cx="8259672" cy="348988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12280ED-48C7-41D9-BBE5-BA6E5EF2E92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1061386" y="950026"/>
            <a:ext cx="7309412" cy="3723864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6214B05-FB34-4481-B28B-010B285B4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Publish Database</a:t>
            </a:r>
            <a:endParaRPr lang="LID4096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615B8F-C9EA-40B8-A5BD-9426BB8956F1}"/>
              </a:ext>
            </a:extLst>
          </p:cNvPr>
          <p:cNvSpPr/>
          <p:nvPr/>
        </p:nvSpPr>
        <p:spPr>
          <a:xfrm>
            <a:off x="5058885" y="4049485"/>
            <a:ext cx="2196937" cy="53438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F6E516-8BBF-4A7D-9095-8DFFEA279D8D}"/>
              </a:ext>
            </a:extLst>
          </p:cNvPr>
          <p:cNvSpPr/>
          <p:nvPr/>
        </p:nvSpPr>
        <p:spPr>
          <a:xfrm>
            <a:off x="7089569" y="3287485"/>
            <a:ext cx="1090549" cy="53438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657141-3F66-4C5A-A240-97BCCE81A624}"/>
              </a:ext>
            </a:extLst>
          </p:cNvPr>
          <p:cNvSpPr/>
          <p:nvPr/>
        </p:nvSpPr>
        <p:spPr>
          <a:xfrm>
            <a:off x="1211286" y="3782290"/>
            <a:ext cx="2398813" cy="80158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42551B-9000-4811-B0ED-150D1472BDDF}"/>
              </a:ext>
            </a:extLst>
          </p:cNvPr>
          <p:cNvSpPr/>
          <p:nvPr/>
        </p:nvSpPr>
        <p:spPr>
          <a:xfrm>
            <a:off x="1361186" y="3153887"/>
            <a:ext cx="4149928" cy="522241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37FF29-2A1F-42B9-98FF-6BDF80BA460E}"/>
              </a:ext>
            </a:extLst>
          </p:cNvPr>
          <p:cNvSpPr/>
          <p:nvPr/>
        </p:nvSpPr>
        <p:spPr>
          <a:xfrm>
            <a:off x="1361186" y="1717963"/>
            <a:ext cx="5884735" cy="53438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775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4D3B53-C3A2-4221-A2D5-DDFE8349FF6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438" y="843865"/>
            <a:ext cx="8242300" cy="377431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1800" dirty="0"/>
              <a:t>Creating Database Project using Import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Database Reference (user / system DB, same-DB / cross-DB / cross-server)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SQL CLR Development (same project)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SQL Server Object Explorer, SQL Query Editor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Refactor Tool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600" dirty="0"/>
              <a:t>Rename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600" dirty="0"/>
              <a:t>Move to Schema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600" dirty="0"/>
              <a:t>Fully-Qualify Names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600" dirty="0"/>
              <a:t>Expand Wildcards (*)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Unit Tests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Schema and Data Compare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Publish Profiles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67B9D8-9D1A-4BCB-A60E-5BF17DD39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SSDT Features: Summary</a:t>
            </a:r>
            <a:endParaRPr lang="LID4096" dirty="0"/>
          </a:p>
        </p:txBody>
      </p:sp>
      <p:pic>
        <p:nvPicPr>
          <p:cNvPr id="6" name="Picture 4" descr="select AS, IS, RS">
            <a:extLst>
              <a:ext uri="{FF2B5EF4-FFF2-40B4-BE49-F238E27FC236}">
                <a16:creationId xmlns:a16="http://schemas.microsoft.com/office/drawing/2014/main" id="{83D4516E-8FDB-4C27-8137-E8F8DC990F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34545" y="2305330"/>
            <a:ext cx="2030681" cy="199430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9745A7-2E26-4947-8E57-7282F861F194}"/>
              </a:ext>
            </a:extLst>
          </p:cNvPr>
          <p:cNvSpPr/>
          <p:nvPr/>
        </p:nvSpPr>
        <p:spPr>
          <a:xfrm>
            <a:off x="313334" y="4618183"/>
            <a:ext cx="85173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L" sz="1200" dirty="0">
                <a:solidFill>
                  <a:srgbClr val="E8F0F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1200" dirty="0">
                <a:solidFill>
                  <a:srgbClr val="E8F0F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</a:t>
            </a:r>
            <a:r>
              <a:rPr lang="en-IL" sz="1200" dirty="0">
                <a:solidFill>
                  <a:srgbClr val="E8F0F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.microsoft.com/sql/ssdt/project-oriented-offline-database-development</a:t>
            </a:r>
            <a:endParaRPr lang="en-IL" sz="1200" dirty="0">
              <a:solidFill>
                <a:srgbClr val="E8F0F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273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4D3B53-C3A2-4221-A2D5-DDFE8349FF6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438" y="843865"/>
            <a:ext cx="8242300" cy="377431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1800" dirty="0"/>
              <a:t>Creating Database Project </a:t>
            </a:r>
            <a:r>
              <a:rPr lang="en-US" sz="1800" strike="sngStrike" dirty="0">
                <a:solidFill>
                  <a:schemeClr val="bg1">
                    <a:lumMod val="60000"/>
                    <a:lumOff val="40000"/>
                  </a:schemeClr>
                </a:solidFill>
              </a:rPr>
              <a:t>using Import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Database Reference (user / system DB, same-DB / cross-DB / cross-server)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strike="sngStrike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SQL CLR Development (same project)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SQL Server Object Explorer, SQL Query Editor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strike="sngStrike" dirty="0">
                <a:solidFill>
                  <a:schemeClr val="bg1">
                    <a:lumMod val="60000"/>
                    <a:lumOff val="40000"/>
                  </a:schemeClr>
                </a:solidFill>
              </a:rPr>
              <a:t>Refactor Tool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600" strike="sngStrike" dirty="0">
                <a:solidFill>
                  <a:schemeClr val="bg1">
                    <a:lumMod val="60000"/>
                    <a:lumOff val="40000"/>
                  </a:schemeClr>
                </a:solidFill>
              </a:rPr>
              <a:t>Rename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600" strike="sngStrike" dirty="0">
                <a:solidFill>
                  <a:schemeClr val="bg1">
                    <a:lumMod val="60000"/>
                    <a:lumOff val="40000"/>
                  </a:schemeClr>
                </a:solidFill>
              </a:rPr>
              <a:t>Move to Schema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600" strike="sngStrike" dirty="0">
                <a:solidFill>
                  <a:schemeClr val="bg1">
                    <a:lumMod val="60000"/>
                    <a:lumOff val="40000"/>
                  </a:schemeClr>
                </a:solidFill>
              </a:rPr>
              <a:t>Fully-Qualify Names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sz="1600" strike="sngStrike" dirty="0">
                <a:solidFill>
                  <a:schemeClr val="bg1">
                    <a:lumMod val="60000"/>
                    <a:lumOff val="40000"/>
                  </a:schemeClr>
                </a:solidFill>
              </a:rPr>
              <a:t>Expand Wildcards (*)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strike="sngStrike" dirty="0">
                <a:solidFill>
                  <a:schemeClr val="bg1">
                    <a:lumMod val="60000"/>
                    <a:lumOff val="40000"/>
                  </a:schemeClr>
                </a:solidFill>
              </a:rPr>
              <a:t>Unit Tests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strike="sngStrike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Schema and Data Compare</a:t>
            </a:r>
            <a:r>
              <a:rPr lang="en-US" sz="1800" dirty="0"/>
              <a:t> (ADS only)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Publish Profiles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67B9D8-9D1A-4BCB-A60E-5BF17DD39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SSDT Features: VS Code Parity</a:t>
            </a:r>
            <a:endParaRPr lang="LID4096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3D4516E-8FDB-4C27-8137-E8F8DC990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auto">
          <a:xfrm>
            <a:off x="6252733" y="2305330"/>
            <a:ext cx="1994305" cy="1994305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9745A7-2E26-4947-8E57-7282F861F194}"/>
              </a:ext>
            </a:extLst>
          </p:cNvPr>
          <p:cNvSpPr/>
          <p:nvPr/>
        </p:nvSpPr>
        <p:spPr>
          <a:xfrm>
            <a:off x="313334" y="4618183"/>
            <a:ext cx="85173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L" sz="1200" dirty="0">
                <a:solidFill>
                  <a:srgbClr val="E8F0F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1200" dirty="0">
                <a:solidFill>
                  <a:srgbClr val="E8F0F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</a:t>
            </a:r>
            <a:r>
              <a:rPr lang="en-IL" sz="1200" dirty="0">
                <a:solidFill>
                  <a:srgbClr val="E8F0F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.microsoft.com/sql/ssdt/project-oriented-offline-database-development</a:t>
            </a:r>
            <a:endParaRPr lang="en-IL" sz="1200" dirty="0">
              <a:solidFill>
                <a:srgbClr val="E8F0F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55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44ED9-DCF5-4DCD-AD09-39B1D528F16E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algn="ctr"/>
            <a:r>
              <a:rPr lang="en-US" sz="4000" dirty="0"/>
              <a:t>Common Issues</a:t>
            </a:r>
            <a:endParaRPr lang="en-IL" sz="40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1396D2-21C8-42C2-8022-2071686C5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123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89C3475-21A3-4C59-9E8A-F181B63AC2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1"/>
            <a:r>
              <a:rPr lang="en-US" dirty="0"/>
              <a:t>Build errors due to object reference errors</a:t>
            </a:r>
            <a:endParaRPr lang="LID4096" dirty="0"/>
          </a:p>
          <a:p>
            <a:pPr lvl="1"/>
            <a:r>
              <a:rPr lang="en-US" dirty="0"/>
              <a:t>Reference errors to other databases or to system objects</a:t>
            </a:r>
            <a:endParaRPr lang="LID4096" dirty="0"/>
          </a:p>
          <a:p>
            <a:pPr lvl="1"/>
            <a:r>
              <a:rPr lang="en-US" dirty="0"/>
              <a:t>Reference errors with Synonyms to another database</a:t>
            </a:r>
          </a:p>
          <a:p>
            <a:pPr lvl="1"/>
            <a:r>
              <a:rPr lang="en-US" dirty="0"/>
              <a:t>Unsupported changes/object types</a:t>
            </a:r>
          </a:p>
          <a:p>
            <a:pPr lvl="1"/>
            <a:r>
              <a:rPr lang="en-US" dirty="0"/>
              <a:t>Data Init Source Control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811D6D3-70BB-4A4D-AE41-8892152258C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Problem</a:t>
            </a:r>
            <a:endParaRPr lang="LID4096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3767E3F-EE1E-4F73-972E-A3F64402C42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Solution</a:t>
            </a:r>
            <a:endParaRPr lang="LID4096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FC21D9E-9C76-4434-AFFF-DA2993E885CD}"/>
              </a:ext>
            </a:extLst>
          </p:cNvPr>
          <p:cNvSpPr>
            <a:spLocks noGrp="1"/>
          </p:cNvSpPr>
          <p:nvPr>
            <p:ph sz="half" idx="12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en-US" dirty="0"/>
              <a:t>Fix object names; Remove local database from 3-part names</a:t>
            </a:r>
            <a:endParaRPr lang="LID4096" dirty="0"/>
          </a:p>
          <a:p>
            <a:pPr lvl="1"/>
            <a:r>
              <a:rPr lang="en-US" dirty="0"/>
              <a:t>Add Database Reference (supports linked servers too)</a:t>
            </a:r>
            <a:endParaRPr lang="LID4096" dirty="0"/>
          </a:p>
          <a:p>
            <a:pPr lvl="1"/>
            <a:r>
              <a:rPr lang="en-US" dirty="0"/>
              <a:t>Add both databases, using same .NET framework version and compatibility, re-create database references. Recreate as View as workaround.</a:t>
            </a:r>
          </a:p>
          <a:p>
            <a:pPr lvl="1"/>
            <a:r>
              <a:rPr lang="en-US" dirty="0"/>
              <a:t>Use Pre/Post-Deployment Scripts</a:t>
            </a:r>
            <a:endParaRPr lang="LID4096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877195-67F6-44A3-85A4-37F3301DE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Issues</a:t>
            </a:r>
            <a:endParaRPr lang="LID4096" dirty="0"/>
          </a:p>
        </p:txBody>
      </p:sp>
      <p:pic>
        <p:nvPicPr>
          <p:cNvPr id="7" name="Content Placeholder 4" descr="A close up of a stop sign&#10;&#10;Description automatically generated">
            <a:extLst>
              <a:ext uri="{FF2B5EF4-FFF2-40B4-BE49-F238E27FC236}">
                <a16:creationId xmlns:a16="http://schemas.microsoft.com/office/drawing/2014/main" id="{142DF910-3048-4037-A542-2A71C61349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8295" y="148044"/>
            <a:ext cx="2019398" cy="106018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164131F-903F-4C97-BA86-E07C8A4054EE}"/>
              </a:ext>
            </a:extLst>
          </p:cNvPr>
          <p:cNvSpPr/>
          <p:nvPr/>
        </p:nvSpPr>
        <p:spPr>
          <a:xfrm>
            <a:off x="1659774" y="4912668"/>
            <a:ext cx="21403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Image by </a:t>
            </a:r>
            <a:r>
              <a:rPr lang="en-US" sz="9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Gerd Altmann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 from </a:t>
            </a:r>
            <a:r>
              <a:rPr lang="en-US" sz="9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  <a:latin typeface="Helvetica Neue"/>
              </a:rPr>
              <a:t> </a:t>
            </a:r>
            <a:endParaRPr lang="LID4096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319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1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0D73BF-2704-4B6F-961E-42DAEF6E5B6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438" y="1385456"/>
            <a:ext cx="8423548" cy="2260270"/>
          </a:xfrm>
        </p:spPr>
        <p:txBody>
          <a:bodyPr/>
          <a:lstStyle/>
          <a:p>
            <a:r>
              <a:rPr lang="en-US" b="1" dirty="0"/>
              <a:t>Keep in mind: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Some </a:t>
            </a:r>
            <a:r>
              <a:rPr lang="en-US" b="1" u="sng" dirty="0"/>
              <a:t>abnormal</a:t>
            </a:r>
            <a:r>
              <a:rPr lang="en-US" dirty="0"/>
              <a:t> deployment use cases may be easier to implement using traditional, </a:t>
            </a:r>
            <a:r>
              <a:rPr lang="en-US" b="1" dirty="0"/>
              <a:t>manual</a:t>
            </a:r>
            <a:r>
              <a:rPr lang="en-US" dirty="0"/>
              <a:t> migration scripts, rather than working around SSDT limitations.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SSDT would still be ideal for </a:t>
            </a:r>
            <a:r>
              <a:rPr lang="en-US" b="1" u="sng" dirty="0"/>
              <a:t>common</a:t>
            </a:r>
            <a:r>
              <a:rPr lang="en-US" dirty="0"/>
              <a:t> daily development.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877195-67F6-44A3-85A4-37F3301DE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Issues</a:t>
            </a:r>
            <a:endParaRPr lang="LID4096" dirty="0"/>
          </a:p>
        </p:txBody>
      </p:sp>
      <p:pic>
        <p:nvPicPr>
          <p:cNvPr id="7" name="Content Placeholder 4" descr="A close up of a stop sign&#10;&#10;Description automatically generated">
            <a:extLst>
              <a:ext uri="{FF2B5EF4-FFF2-40B4-BE49-F238E27FC236}">
                <a16:creationId xmlns:a16="http://schemas.microsoft.com/office/drawing/2014/main" id="{142DF910-3048-4037-A542-2A71C61349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8295" y="148044"/>
            <a:ext cx="2019398" cy="106018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6B033B6A-98FE-4EA4-B44C-E0E05BF0D15C}"/>
              </a:ext>
            </a:extLst>
          </p:cNvPr>
          <p:cNvGrpSpPr/>
          <p:nvPr/>
        </p:nvGrpSpPr>
        <p:grpSpPr>
          <a:xfrm>
            <a:off x="1514128" y="3504723"/>
            <a:ext cx="6102322" cy="1647882"/>
            <a:chOff x="1514128" y="3623473"/>
            <a:chExt cx="6102322" cy="164788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AB3CD48-49AF-430A-9AE5-4DB8F2D7FBBA}"/>
                </a:ext>
              </a:extLst>
            </p:cNvPr>
            <p:cNvGrpSpPr/>
            <p:nvPr/>
          </p:nvGrpSpPr>
          <p:grpSpPr>
            <a:xfrm>
              <a:off x="6563725" y="3660096"/>
              <a:ext cx="1052725" cy="1088460"/>
              <a:chOff x="1606154" y="3646504"/>
              <a:chExt cx="1052725" cy="1088460"/>
            </a:xfrm>
          </p:grpSpPr>
          <p:pic>
            <p:nvPicPr>
              <p:cNvPr id="33" name="Graphic 32" descr="Internet">
                <a:extLst>
                  <a:ext uri="{FF2B5EF4-FFF2-40B4-BE49-F238E27FC236}">
                    <a16:creationId xmlns:a16="http://schemas.microsoft.com/office/drawing/2014/main" id="{AEF03149-7C38-43CD-A1CD-62A7CC3723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675317" y="3646504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9F619A9-416F-4577-A2B0-7E4C5BA4CAF5}"/>
                  </a:ext>
                </a:extLst>
              </p:cNvPr>
              <p:cNvSpPr txBox="1"/>
              <p:nvPr/>
            </p:nvSpPr>
            <p:spPr>
              <a:xfrm>
                <a:off x="1606154" y="4427187"/>
                <a:ext cx="105272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E8F0F0"/>
                    </a:solidFill>
                  </a:rPr>
                  <a:t>Production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6A20E46-26CA-43A4-902F-8AC6DC730888}"/>
                </a:ext>
              </a:extLst>
            </p:cNvPr>
            <p:cNvGrpSpPr/>
            <p:nvPr/>
          </p:nvGrpSpPr>
          <p:grpSpPr>
            <a:xfrm>
              <a:off x="4004216" y="4346104"/>
              <a:ext cx="1116010" cy="895744"/>
              <a:chOff x="5078612" y="3406185"/>
              <a:chExt cx="2192548" cy="1759809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9108FC28-739C-4C50-9F06-9E1FC97FAA02}"/>
                  </a:ext>
                </a:extLst>
              </p:cNvPr>
              <p:cNvGrpSpPr/>
              <p:nvPr/>
            </p:nvGrpSpPr>
            <p:grpSpPr>
              <a:xfrm>
                <a:off x="5078612" y="3406185"/>
                <a:ext cx="2192548" cy="1759809"/>
                <a:chOff x="5566694" y="3385236"/>
                <a:chExt cx="2192548" cy="1759809"/>
              </a:xfrm>
            </p:grpSpPr>
            <p:pic>
              <p:nvPicPr>
                <p:cNvPr id="30" name="Graphic 29" descr="Server">
                  <a:extLst>
                    <a:ext uri="{FF2B5EF4-FFF2-40B4-BE49-F238E27FC236}">
                      <a16:creationId xmlns:a16="http://schemas.microsoft.com/office/drawing/2014/main" id="{A333C7BC-9216-4726-AB60-E4C0D46EBD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05762" y="3385236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87F5757-ED3D-4AD6-B016-7A5D5B88C0AA}"/>
                    </a:ext>
                  </a:extLst>
                </p:cNvPr>
                <p:cNvSpPr txBox="1"/>
                <p:nvPr/>
              </p:nvSpPr>
              <p:spPr>
                <a:xfrm>
                  <a:off x="5566694" y="4298510"/>
                  <a:ext cx="2192548" cy="8465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100" dirty="0">
                      <a:solidFill>
                        <a:srgbClr val="E8F0F0"/>
                      </a:solidFill>
                    </a:rPr>
                    <a:t>SSDT</a:t>
                  </a:r>
                  <a:br>
                    <a:rPr lang="en-US" sz="1100" dirty="0">
                      <a:solidFill>
                        <a:srgbClr val="E8F0F0"/>
                      </a:solidFill>
                    </a:rPr>
                  </a:br>
                  <a:r>
                    <a:rPr lang="en-US" sz="1100" dirty="0">
                      <a:solidFill>
                        <a:srgbClr val="E8F0F0"/>
                      </a:solidFill>
                    </a:rPr>
                    <a:t>Source Control</a:t>
                  </a:r>
                </a:p>
              </p:txBody>
            </p:sp>
          </p:grpSp>
          <p:pic>
            <p:nvPicPr>
              <p:cNvPr id="35" name="Graphic 34" descr="Box">
                <a:extLst>
                  <a:ext uri="{FF2B5EF4-FFF2-40B4-BE49-F238E27FC236}">
                    <a16:creationId xmlns:a16="http://schemas.microsoft.com/office/drawing/2014/main" id="{59342B94-1F8D-4EA5-B873-135E2003EC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087602" y="3801868"/>
                <a:ext cx="615567" cy="615567"/>
              </a:xfrm>
              <a:prstGeom prst="rect">
                <a:avLst/>
              </a:prstGeom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</p:pic>
        </p:grpSp>
        <p:pic>
          <p:nvPicPr>
            <p:cNvPr id="1026" name="Picture 2" descr="Image result for visual studio logo">
              <a:extLst>
                <a:ext uri="{FF2B5EF4-FFF2-40B4-BE49-F238E27FC236}">
                  <a16:creationId xmlns:a16="http://schemas.microsoft.com/office/drawing/2014/main" id="{F4DB6188-4459-4BAF-A5C2-70BA010B1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0602" y="4173240"/>
              <a:ext cx="465430" cy="465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74B22DA-D711-4101-8CD0-DBCD2CDE3661}"/>
                </a:ext>
              </a:extLst>
            </p:cNvPr>
            <p:cNvGrpSpPr/>
            <p:nvPr/>
          </p:nvGrpSpPr>
          <p:grpSpPr>
            <a:xfrm>
              <a:off x="1514128" y="3623473"/>
              <a:ext cx="799236" cy="1099534"/>
              <a:chOff x="1967192" y="3792136"/>
              <a:chExt cx="799236" cy="1099534"/>
            </a:xfrm>
          </p:grpSpPr>
          <p:pic>
            <p:nvPicPr>
              <p:cNvPr id="43" name="Graphic 42" descr="Programmer">
                <a:extLst>
                  <a:ext uri="{FF2B5EF4-FFF2-40B4-BE49-F238E27FC236}">
                    <a16:creationId xmlns:a16="http://schemas.microsoft.com/office/drawing/2014/main" id="{F3AAC310-8B83-45B7-957C-180E483773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967192" y="3792136"/>
                <a:ext cx="799236" cy="799236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05E1E94-10EB-44C2-9E23-F813CFF2770C}"/>
                  </a:ext>
                </a:extLst>
              </p:cNvPr>
              <p:cNvSpPr txBox="1"/>
              <p:nvPr/>
            </p:nvSpPr>
            <p:spPr>
              <a:xfrm>
                <a:off x="2102154" y="4583893"/>
                <a:ext cx="5293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E8F0F0"/>
                    </a:solidFill>
                  </a:rPr>
                  <a:t>DBA</a:t>
                </a:r>
              </a:p>
            </p:txBody>
          </p:sp>
        </p:grpSp>
        <p:cxnSp>
          <p:nvCxnSpPr>
            <p:cNvPr id="48" name="Connector: Elbow 47">
              <a:extLst>
                <a:ext uri="{FF2B5EF4-FFF2-40B4-BE49-F238E27FC236}">
                  <a16:creationId xmlns:a16="http://schemas.microsoft.com/office/drawing/2014/main" id="{4EBD451A-3201-40A0-BA84-FA6F0D49DFF1}"/>
                </a:ext>
              </a:extLst>
            </p:cNvPr>
            <p:cNvCxnSpPr>
              <a:cxnSpLocks/>
              <a:stCxn id="43" idx="3"/>
            </p:cNvCxnSpPr>
            <p:nvPr/>
          </p:nvCxnSpPr>
          <p:spPr>
            <a:xfrm>
              <a:off x="2313364" y="4023091"/>
              <a:ext cx="1613835" cy="496767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or: Elbow 49">
              <a:extLst>
                <a:ext uri="{FF2B5EF4-FFF2-40B4-BE49-F238E27FC236}">
                  <a16:creationId xmlns:a16="http://schemas.microsoft.com/office/drawing/2014/main" id="{834982FC-F50B-4B59-9348-A9E4433C0074}"/>
                </a:ext>
              </a:extLst>
            </p:cNvPr>
            <p:cNvCxnSpPr>
              <a:cxnSpLocks/>
              <a:endCxn id="33" idx="1"/>
            </p:cNvCxnSpPr>
            <p:nvPr/>
          </p:nvCxnSpPr>
          <p:spPr>
            <a:xfrm>
              <a:off x="2313364" y="3856805"/>
              <a:ext cx="4319524" cy="260491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4" name="Connector: Elbow 53">
              <a:extLst>
                <a:ext uri="{FF2B5EF4-FFF2-40B4-BE49-F238E27FC236}">
                  <a16:creationId xmlns:a16="http://schemas.microsoft.com/office/drawing/2014/main" id="{0EA171D0-1124-430F-9F75-FD6F75461BC1}"/>
                </a:ext>
              </a:extLst>
            </p:cNvPr>
            <p:cNvCxnSpPr>
              <a:cxnSpLocks/>
              <a:endCxn id="34" idx="2"/>
            </p:cNvCxnSpPr>
            <p:nvPr/>
          </p:nvCxnSpPr>
          <p:spPr>
            <a:xfrm>
              <a:off x="4983224" y="4440779"/>
              <a:ext cx="2106864" cy="307777"/>
            </a:xfrm>
            <a:prstGeom prst="bentConnector4">
              <a:avLst>
                <a:gd name="adj1" fmla="val 37508"/>
                <a:gd name="adj2" fmla="val 174275"/>
              </a:avLst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A6CF4A0-19B1-4032-8A7E-C7E8756CFE4F}"/>
                </a:ext>
              </a:extLst>
            </p:cNvPr>
            <p:cNvSpPr txBox="1"/>
            <p:nvPr/>
          </p:nvSpPr>
          <p:spPr>
            <a:xfrm>
              <a:off x="5413086" y="4963578"/>
              <a:ext cx="15616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E8F0F0"/>
                  </a:solidFill>
                </a:rPr>
                <a:t>CI/CD (no effect)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7A43408-F440-4BF0-879A-BD3881F48C44}"/>
                </a:ext>
              </a:extLst>
            </p:cNvPr>
            <p:cNvSpPr txBox="1"/>
            <p:nvPr/>
          </p:nvSpPr>
          <p:spPr>
            <a:xfrm>
              <a:off x="4792341" y="3747380"/>
              <a:ext cx="1797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E8F0F0"/>
                  </a:solidFill>
                </a:rPr>
                <a:t>Manual Deployment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9EEAC9E-071B-45D9-8CE5-FFF2361A2BFE}"/>
                </a:ext>
              </a:extLst>
            </p:cNvPr>
            <p:cNvSpPr txBox="1"/>
            <p:nvPr/>
          </p:nvSpPr>
          <p:spPr>
            <a:xfrm>
              <a:off x="2533552" y="4542100"/>
              <a:ext cx="12716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E8F0F0"/>
                  </a:solidFill>
                </a:rPr>
                <a:t>Desired</a:t>
              </a:r>
              <a:r>
                <a:rPr lang="en-US" sz="1400" dirty="0">
                  <a:solidFill>
                    <a:srgbClr val="E8F0F0"/>
                  </a:solidFill>
                </a:rPr>
                <a:t> State</a:t>
              </a: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38935447-7933-44CB-8444-B0A0B3CB8E87}"/>
              </a:ext>
            </a:extLst>
          </p:cNvPr>
          <p:cNvSpPr/>
          <p:nvPr/>
        </p:nvSpPr>
        <p:spPr>
          <a:xfrm>
            <a:off x="4537564" y="3660162"/>
            <a:ext cx="288902" cy="260491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n-IL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846C3B7-6564-40F2-B616-5937AA9C775D}"/>
              </a:ext>
            </a:extLst>
          </p:cNvPr>
          <p:cNvSpPr/>
          <p:nvPr/>
        </p:nvSpPr>
        <p:spPr>
          <a:xfrm>
            <a:off x="2307994" y="4446992"/>
            <a:ext cx="288902" cy="260491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IL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51B84A6-AD5C-414F-9122-1E74C9BCD36C}"/>
              </a:ext>
            </a:extLst>
          </p:cNvPr>
          <p:cNvSpPr/>
          <p:nvPr/>
        </p:nvSpPr>
        <p:spPr>
          <a:xfrm>
            <a:off x="5409127" y="4622570"/>
            <a:ext cx="288902" cy="26049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en-I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235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3" grpId="0" animBg="1"/>
      <p:bldP spid="25" grpId="0" animBg="1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44ED9-DCF5-4DCD-AD09-39B1D528F16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89560" y="1385455"/>
            <a:ext cx="8568056" cy="3232727"/>
          </a:xfrm>
        </p:spPr>
        <p:txBody>
          <a:bodyPr/>
          <a:lstStyle/>
          <a:p>
            <a:pPr algn="ctr"/>
            <a:r>
              <a:rPr lang="en-US" sz="4000" dirty="0"/>
              <a:t>Stay Tuned for Part 4:</a:t>
            </a:r>
          </a:p>
          <a:p>
            <a:pPr algn="ctr"/>
            <a:r>
              <a:rPr lang="en-US" sz="3600" b="1" dirty="0"/>
              <a:t>Troubleshooting Common SSDT Errors</a:t>
            </a:r>
            <a:endParaRPr lang="en-IL" sz="3600" b="1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1396D2-21C8-42C2-8022-2071686C5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668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MCSE: Data Management and Analytics â Certified 2016">
            <a:extLst>
              <a:ext uri="{FF2B5EF4-FFF2-40B4-BE49-F238E27FC236}">
                <a16:creationId xmlns:a16="http://schemas.microsoft.com/office/drawing/2014/main" id="{F18A5FB7-EA24-4679-8E28-9BE1890BA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782" y="3662879"/>
            <a:ext cx="1139702" cy="113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MCSA: SQL Server 2012/2014 - Certified 2016">
            <a:extLst>
              <a:ext uri="{FF2B5EF4-FFF2-40B4-BE49-F238E27FC236}">
                <a16:creationId xmlns:a16="http://schemas.microsoft.com/office/drawing/2014/main" id="{E3913628-DF41-4DBE-B236-FBFF63096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8601" y="3662879"/>
            <a:ext cx="1139702" cy="113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C88031A2-F546-4F3C-A4C0-BE8F6B4D7BE8}"/>
              </a:ext>
            </a:extLst>
          </p:cNvPr>
          <p:cNvSpPr txBox="1">
            <a:spLocks/>
          </p:cNvSpPr>
          <p:nvPr/>
        </p:nvSpPr>
        <p:spPr>
          <a:xfrm>
            <a:off x="457200" y="27146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0" i="0" u="none" strike="noStrike" kern="120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"/>
                <a:ea typeface="+mj-ea"/>
                <a:cs typeface="Segoe"/>
              </a:defRPr>
            </a:lvl1pPr>
          </a:lstStyle>
          <a:p>
            <a:r>
              <a:rPr lang="en-CA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egoe UI" charset="0"/>
                <a:ea typeface="Segoe UI" charset="0"/>
                <a:cs typeface="Segoe UI" charset="0"/>
              </a:rPr>
              <a:t>About Me…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2707D1-B17D-463C-BFBA-084826C9433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09234" y="3253341"/>
            <a:ext cx="1958779" cy="97938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8A6BE0B4-1260-4956-B6C2-9E689780497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235" y="3662879"/>
            <a:ext cx="1139698" cy="11397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AA1EA9-ACE6-46AA-8FA8-2A3860A36E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4317" y="280948"/>
            <a:ext cx="2648615" cy="264861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1BCE37-1DAF-4FFD-98F1-30004AD2E4FF}"/>
              </a:ext>
            </a:extLst>
          </p:cNvPr>
          <p:cNvSpPr txBox="1"/>
          <p:nvPr/>
        </p:nvSpPr>
        <p:spPr>
          <a:xfrm>
            <a:off x="218137" y="844933"/>
            <a:ext cx="8590306" cy="269304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Name:	Eitan Blumin</a:t>
            </a:r>
          </a:p>
          <a:p>
            <a:pPr marL="360000" lvl="0" indent="-36000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Email: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eitan@madeiradata.com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</a:t>
            </a:r>
          </a:p>
          <a:p>
            <a:pPr marL="360000" lvl="0" indent="-36000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Blog: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eitanblumin.com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</a:t>
            </a:r>
          </a:p>
          <a:p>
            <a:pPr marL="360000" indent="-36000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Podcast: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sqlserverradio.com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| .co.il</a:t>
            </a:r>
          </a:p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Bluesky:	</a:t>
            </a:r>
            <a:r>
              <a:rPr lang="en-US" sz="2400" dirty="0" err="1">
                <a:latin typeface="Calibri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eitanblumin.bsky.social</a:t>
            </a:r>
            <a:endParaRPr lang="en-US" sz="2400" dirty="0">
              <a:latin typeface="Calibri" pitchFamily="34" charset="0"/>
            </a:endParaRPr>
          </a:p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LinkedIn: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linkedin.com/in/eitanblumin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6813E2-FDAC-B186-9748-5E1C1FA7B0CA}"/>
              </a:ext>
            </a:extLst>
          </p:cNvPr>
          <p:cNvSpPr txBox="1"/>
          <p:nvPr/>
        </p:nvSpPr>
        <p:spPr>
          <a:xfrm>
            <a:off x="6231933" y="4353721"/>
            <a:ext cx="2513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MadeiraData.com</a:t>
            </a:r>
            <a:endParaRPr lang="en-IL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B5F481D-F851-445A-DF6D-88D480251A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695420" y="3662883"/>
            <a:ext cx="1139698" cy="113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4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4971EC99-C4D2-4FAD-A01F-69BA3576ED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9113" y="-298790"/>
            <a:ext cx="12221283" cy="54422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8A2D016-87D0-48BF-A44C-A73FB53EA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778"/>
            <a:ext cx="8229600" cy="612956"/>
          </a:xfrm>
        </p:spPr>
        <p:txBody>
          <a:bodyPr/>
          <a:lstStyle/>
          <a:p>
            <a:r>
              <a:rPr lang="en-US" dirty="0"/>
              <a:t>Next Steps:</a:t>
            </a:r>
            <a:endParaRPr lang="LID4096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FE3C79-34D6-41C8-B615-CAC8F67F137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1800" y="556054"/>
            <a:ext cx="8261350" cy="3688388"/>
          </a:xfrm>
        </p:spPr>
        <p:txBody>
          <a:bodyPr/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Install SSDT:</a:t>
            </a:r>
          </a:p>
          <a:p>
            <a:pPr marL="6286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https://learn.microsoft.com/sql/ssdt/</a:t>
            </a:r>
            <a:endParaRPr lang="en-US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Import Database(s) into new Project</a:t>
            </a:r>
          </a:p>
          <a:p>
            <a:pPr marL="6286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Sample SSDT Project to play around with:</a:t>
            </a:r>
            <a:br>
              <a:rPr lang="en-US" sz="1600" b="1" dirty="0"/>
            </a:br>
            <a:r>
              <a:rPr lang="en-US" sz="1600" dirty="0">
                <a:solidFill>
                  <a:srgbClr val="E8F5F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https://github.com/MadeiraData/wwi-ssdt/</a:t>
            </a:r>
            <a:endParaRPr lang="en-US" dirty="0">
              <a:solidFill>
                <a:srgbClr val="E8F5FC"/>
              </a:solidFill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Fix Build Errors</a:t>
            </a:r>
          </a:p>
          <a:p>
            <a:pPr marL="581025" lvl="2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Database References</a:t>
            </a:r>
          </a:p>
          <a:p>
            <a:pPr marL="581025" lvl="2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Refactor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Add to Source Control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Add to CI/CD Pipeline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TEST !!!</a:t>
            </a:r>
            <a:endParaRPr lang="LID4096" sz="1600" dirty="0"/>
          </a:p>
        </p:txBody>
      </p:sp>
      <p:pic>
        <p:nvPicPr>
          <p:cNvPr id="12" name="Graphic 11" descr="Database">
            <a:extLst>
              <a:ext uri="{FF2B5EF4-FFF2-40B4-BE49-F238E27FC236}">
                <a16:creationId xmlns:a16="http://schemas.microsoft.com/office/drawing/2014/main" id="{37D19F48-A2FE-412E-801F-CB27C667C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79166" y="665734"/>
            <a:ext cx="3319154" cy="331915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71A5C1-A650-4A25-B05C-86967B89E4C2}"/>
              </a:ext>
            </a:extLst>
          </p:cNvPr>
          <p:cNvSpPr/>
          <p:nvPr/>
        </p:nvSpPr>
        <p:spPr>
          <a:xfrm>
            <a:off x="6757988" y="4879920"/>
            <a:ext cx="237436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Background by </a:t>
            </a:r>
            <a:r>
              <a:rPr lang="en-US" sz="900" u="sng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Dirk </a:t>
            </a:r>
            <a:r>
              <a:rPr lang="en-US" sz="900" u="sng" dirty="0" err="1">
                <a:solidFill>
                  <a:schemeClr val="accent1">
                    <a:lumMod val="60000"/>
                    <a:lumOff val="40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Wouters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from </a:t>
            </a:r>
            <a:r>
              <a:rPr lang="en-US" sz="900" u="sng" dirty="0" err="1">
                <a:solidFill>
                  <a:schemeClr val="accent1">
                    <a:lumMod val="60000"/>
                    <a:lumOff val="40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Pixabay</a:t>
            </a:r>
            <a:r>
              <a:rPr lang="en-US" sz="9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 </a:t>
            </a:r>
            <a:endParaRPr lang="he-IL" sz="9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2B305B-BEBF-4602-8BE2-3133B945577E}"/>
              </a:ext>
            </a:extLst>
          </p:cNvPr>
          <p:cNvSpPr/>
          <p:nvPr/>
        </p:nvSpPr>
        <p:spPr>
          <a:xfrm>
            <a:off x="2992485" y="3659666"/>
            <a:ext cx="59295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000" b="1" dirty="0">
                <a:solidFill>
                  <a:srgbClr val="E8F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Still having trouble?</a:t>
            </a:r>
            <a:br>
              <a:rPr lang="en-US" sz="2000" b="1" dirty="0">
                <a:solidFill>
                  <a:srgbClr val="E8F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2000" b="1" dirty="0">
                <a:solidFill>
                  <a:srgbClr val="E8F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Let us help you with it!</a:t>
            </a:r>
          </a:p>
          <a:p>
            <a:pPr algn="ctr">
              <a:spcBef>
                <a:spcPts val="1200"/>
              </a:spcBef>
            </a:pPr>
            <a:r>
              <a:rPr lang="en-US" sz="1600" b="1" dirty="0">
                <a:solidFill>
                  <a:srgbClr val="E8F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madeiradata.com/data-devops-implementation</a:t>
            </a:r>
            <a:endParaRPr lang="en-US" sz="1600" b="1" dirty="0">
              <a:solidFill>
                <a:srgbClr val="E8F0F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003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4D3B53-C3A2-4221-A2D5-DDFE8349FF6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438" y="843865"/>
            <a:ext cx="8242300" cy="377431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5F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“Introduction to GitHub for DBAs” – Brent </a:t>
            </a:r>
            <a:r>
              <a:rPr lang="en-US" dirty="0" err="1">
                <a:solidFill>
                  <a:srgbClr val="E8F5F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Ozar</a:t>
            </a:r>
            <a:endParaRPr lang="en-US" dirty="0">
              <a:solidFill>
                <a:srgbClr val="E8F5FC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5F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“The Azure DevOps duet” - Kevin Chant and Sander </a:t>
            </a:r>
            <a:r>
              <a:rPr lang="en-US" dirty="0" err="1">
                <a:solidFill>
                  <a:srgbClr val="E8F5F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Stad</a:t>
            </a:r>
            <a:endParaRPr lang="en-US" dirty="0">
              <a:solidFill>
                <a:srgbClr val="E8F5F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5F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GitHub.com/</a:t>
            </a:r>
            <a:r>
              <a:rPr lang="en-US" dirty="0" err="1">
                <a:solidFill>
                  <a:srgbClr val="E8F5F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SanderStad</a:t>
            </a:r>
            <a:endParaRPr lang="en-US" dirty="0">
              <a:solidFill>
                <a:srgbClr val="E8F5F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5F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“Zero Downtime Database Deployments” - Alex Yates</a:t>
            </a:r>
            <a:endParaRPr lang="en-US" dirty="0">
              <a:solidFill>
                <a:srgbClr val="E8F5F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L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docs.microsoft.com/sql/ssdt/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docs.microsoft.com/sql/ssdt/project-oriented-offline-database-development</a:t>
            </a:r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8F5FC"/>
                </a:solidFill>
              </a:rPr>
              <a:t>More resources are created every day!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67B9D8-9D1A-4BCB-A60E-5BF17DD39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92059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78E0EAC-CB65-4B5C-9570-286882563475}"/>
              </a:ext>
            </a:extLst>
          </p:cNvPr>
          <p:cNvSpPr txBox="1"/>
          <p:nvPr/>
        </p:nvSpPr>
        <p:spPr>
          <a:xfrm>
            <a:off x="218137" y="1079702"/>
            <a:ext cx="8590306" cy="3139321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Name:	Eitan Blumin</a:t>
            </a:r>
          </a:p>
          <a:p>
            <a:pPr marL="360000" lvl="0" indent="-36000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Email: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eitan@madeiradata.com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</a:t>
            </a:r>
          </a:p>
          <a:p>
            <a:pPr marL="360000" lvl="0" indent="-36000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Blog: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eitanblumin.com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</a:t>
            </a:r>
          </a:p>
          <a:p>
            <a:pPr marL="360000" indent="-36000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Podcast: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sqlserverradio.com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| .co.il</a:t>
            </a:r>
          </a:p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Bluesky:	</a:t>
            </a:r>
            <a:r>
              <a:rPr lang="en-US" sz="2400" dirty="0" err="1">
                <a:latin typeface="Calibri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eitanblumin.bsky.social</a:t>
            </a:r>
            <a:endParaRPr lang="en-US" sz="2400" dirty="0">
              <a:latin typeface="Calibri" pitchFamily="34" charset="0"/>
            </a:endParaRPr>
          </a:p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LinkedIn:	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linkedin.com/in/eitanblumin</a:t>
            </a: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 </a:t>
            </a:r>
          </a:p>
          <a:p>
            <a:pPr marL="360000" lvl="0" indent="-360000" algn="l" rtl="0">
              <a:spcBef>
                <a:spcPts val="600"/>
              </a:spcBef>
              <a:tabLst>
                <a:tab pos="179388" algn="l"/>
                <a:tab pos="1978025" algn="l"/>
              </a:tabLst>
            </a:pPr>
            <a:r>
              <a:rPr lang="en-US" sz="2400" dirty="0">
                <a:solidFill>
                  <a:srgbClr val="E8F0F0"/>
                </a:solidFill>
                <a:latin typeface="Calibri" pitchFamily="34" charset="0"/>
              </a:rPr>
              <a:t>GitHub:	</a:t>
            </a:r>
            <a:r>
              <a:rPr lang="en-US" sz="2400" dirty="0">
                <a:solidFill>
                  <a:srgbClr val="E8F5FC"/>
                </a:solidFill>
                <a:latin typeface="Calibri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github.com/</a:t>
            </a:r>
            <a:r>
              <a:rPr lang="en-US" sz="2400" dirty="0" err="1">
                <a:solidFill>
                  <a:srgbClr val="E8F5FC"/>
                </a:solidFill>
                <a:latin typeface="Calibri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MadeiraData</a:t>
            </a:r>
            <a:endParaRPr lang="en-US" sz="2400" dirty="0">
              <a:solidFill>
                <a:srgbClr val="E8F5FC"/>
              </a:solidFill>
              <a:latin typeface="Calibri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88031A2-F546-4F3C-A4C0-BE8F6B4D7BE8}"/>
              </a:ext>
            </a:extLst>
          </p:cNvPr>
          <p:cNvSpPr txBox="1">
            <a:spLocks/>
          </p:cNvSpPr>
          <p:nvPr/>
        </p:nvSpPr>
        <p:spPr>
          <a:xfrm>
            <a:off x="457200" y="27146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400" b="0" i="0" u="none" strike="noStrike" kern="1200" cap="none" spc="0" normalizeH="0" baseline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Segoe"/>
                <a:ea typeface="+mj-ea"/>
                <a:cs typeface="Segoe"/>
              </a:defRPr>
            </a:lvl1pPr>
          </a:lstStyle>
          <a:p>
            <a:r>
              <a:rPr lang="en-CA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egoe UI" charset="0"/>
                <a:ea typeface="Segoe UI" charset="0"/>
                <a:cs typeface="Segoe UI" charset="0"/>
              </a:rPr>
              <a:t>Thank you! </a:t>
            </a:r>
            <a:r>
              <a:rPr lang="en-CA" sz="2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egoe UI" charset="0"/>
                <a:ea typeface="Segoe UI" charset="0"/>
                <a:cs typeface="Segoe UI" charset="0"/>
              </a:rPr>
              <a:t>(Time for questions)</a:t>
            </a:r>
            <a:endParaRPr lang="en-CA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Segoe UI" charset="0"/>
              <a:ea typeface="Segoe UI" charset="0"/>
              <a:cs typeface="Segoe UI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D81BB2-913A-4F40-B2C7-1C91B4329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31485" y="207185"/>
            <a:ext cx="2465626" cy="2465626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500D92-4093-443C-AB7A-3F4EF2DFAFA3}"/>
              </a:ext>
            </a:extLst>
          </p:cNvPr>
          <p:cNvSpPr txBox="1"/>
          <p:nvPr/>
        </p:nvSpPr>
        <p:spPr>
          <a:xfrm>
            <a:off x="5981533" y="2840501"/>
            <a:ext cx="2627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E8F0F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madeiradata.com</a:t>
            </a:r>
            <a:r>
              <a:rPr lang="en-US" sz="2400" dirty="0">
                <a:solidFill>
                  <a:srgbClr val="E8F0F0"/>
                </a:solidFill>
              </a:rPr>
              <a:t> </a:t>
            </a:r>
            <a:endParaRPr lang="LID4096" sz="2400" dirty="0">
              <a:solidFill>
                <a:srgbClr val="E8F0F0"/>
              </a:solidFill>
            </a:endParaRP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F0F7ACC-C1D2-D481-EA2F-68E29D1B98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209" y="3938789"/>
            <a:ext cx="2471366" cy="109772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A8570D-768B-3F6D-6CCF-A501C4C1F031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361" y="3262452"/>
            <a:ext cx="1607984" cy="73231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6974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AF59D66C-D1EB-4B6A-837D-2B6C8F76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5318"/>
            <a:ext cx="8229600" cy="1713385"/>
          </a:xfrm>
        </p:spPr>
        <p:txBody>
          <a:bodyPr/>
          <a:lstStyle/>
          <a:p>
            <a:pPr algn="ctr"/>
            <a:r>
              <a:rPr lang="en-US" dirty="0"/>
              <a:t>SQL Server Data Tools (SSDT)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Tools and Features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for SQL Server DevOps</a:t>
            </a:r>
            <a:endParaRPr lang="LID4096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A5146-AC44-4214-B84E-7EC4856CE5D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438" y="3334407"/>
            <a:ext cx="8242300" cy="1283775"/>
          </a:xfrm>
        </p:spPr>
        <p:txBody>
          <a:bodyPr/>
          <a:lstStyle/>
          <a:p>
            <a:pPr algn="ctr"/>
            <a:r>
              <a:rPr lang="en-US" sz="2800" dirty="0"/>
              <a:t>What is this about?</a:t>
            </a:r>
          </a:p>
          <a:p>
            <a:pPr algn="ctr"/>
            <a:r>
              <a:rPr lang="en-US" sz="2800" dirty="0"/>
              <a:t>Who is it for?</a:t>
            </a:r>
          </a:p>
        </p:txBody>
      </p:sp>
    </p:spTree>
    <p:extLst>
      <p:ext uri="{BB962C8B-B14F-4D97-AF65-F5344CB8AC3E}">
        <p14:creationId xmlns:p14="http://schemas.microsoft.com/office/powerpoint/2010/main" val="278138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4D3B53-C3A2-4221-A2D5-DDFE8349FF6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438" y="843865"/>
            <a:ext cx="8242300" cy="377431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 dirty="0"/>
              <a:t>Available for Free</a:t>
            </a:r>
            <a:r>
              <a:rPr lang="en-US" b="1" dirty="0"/>
              <a:t> </a:t>
            </a:r>
            <a:r>
              <a:rPr lang="en-US" dirty="0"/>
              <a:t>from</a:t>
            </a:r>
            <a:r>
              <a:rPr lang="en-US" b="1" dirty="0"/>
              <a:t> Microsoft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Set of tools and project types for </a:t>
            </a:r>
            <a:r>
              <a:rPr lang="en-US" u="sng" dirty="0"/>
              <a:t>Microsoft Visual Studio</a:t>
            </a:r>
            <a:r>
              <a:rPr lang="en-US" dirty="0"/>
              <a:t>, </a:t>
            </a:r>
            <a:r>
              <a:rPr lang="en-US" u="sng" dirty="0"/>
              <a:t>VS Code</a:t>
            </a:r>
            <a:r>
              <a:rPr lang="en-US" dirty="0"/>
              <a:t>, and </a:t>
            </a:r>
            <a:r>
              <a:rPr lang="en-US" u="sng" dirty="0"/>
              <a:t>Azure Data Studio</a:t>
            </a:r>
            <a:r>
              <a:rPr lang="en-US" dirty="0"/>
              <a:t>.</a:t>
            </a:r>
            <a:endParaRPr lang="en-US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Combination of Extensions and Add-Ons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 dirty="0"/>
              <a:t>SQL Database 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BI Project Types (SSRS, SSIS, SSAS)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Utilities: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Schema and Data Compare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Refactoring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Unit Testing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67B9D8-9D1A-4BCB-A60E-5BF17DD39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SQL Server Data Tools?</a:t>
            </a:r>
            <a:endParaRPr lang="LID4096" dirty="0"/>
          </a:p>
        </p:txBody>
      </p:sp>
      <p:pic>
        <p:nvPicPr>
          <p:cNvPr id="5124" name="Picture 4" descr="select AS, IS, RS">
            <a:extLst>
              <a:ext uri="{FF2B5EF4-FFF2-40B4-BE49-F238E27FC236}">
                <a16:creationId xmlns:a16="http://schemas.microsoft.com/office/drawing/2014/main" id="{311E1CE0-85D5-46A1-9DDB-5AA8540211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34545" y="2571750"/>
            <a:ext cx="2030681" cy="199430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AAE5EF-1A88-4F5D-9792-28983989D6BE}"/>
              </a:ext>
            </a:extLst>
          </p:cNvPr>
          <p:cNvSpPr/>
          <p:nvPr/>
        </p:nvSpPr>
        <p:spPr>
          <a:xfrm>
            <a:off x="1217219" y="4802063"/>
            <a:ext cx="63711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E8F0F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https://docs.microsoft.com/sql/ssdt/</a:t>
            </a:r>
            <a:endParaRPr lang="LID4096" sz="1600" dirty="0">
              <a:solidFill>
                <a:srgbClr val="E8F0F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1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4D3B53-C3A2-4221-A2D5-DDFE8349FF6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2438" y="689485"/>
            <a:ext cx="8242300" cy="392869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Build command: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800" b="1" dirty="0"/>
              <a:t>MSBuild.exe </a:t>
            </a:r>
            <a:r>
              <a:rPr lang="en-US" sz="1800" dirty="0"/>
              <a:t>(for classic SSDT, Windows-only)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800" b="1" dirty="0"/>
              <a:t>dotnet build </a:t>
            </a:r>
            <a:r>
              <a:rPr lang="en-US" sz="1800" dirty="0"/>
              <a:t>(for SDK-style SSDT, multi-platform)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Project artifact: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800" b="1" dirty="0"/>
              <a:t>.</a:t>
            </a:r>
            <a:r>
              <a:rPr lang="en-US" sz="1800" b="1" dirty="0" err="1"/>
              <a:t>dacpac</a:t>
            </a:r>
            <a:endParaRPr lang="en-US" sz="1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Deployment command: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800" b="1" dirty="0"/>
              <a:t>SqlPackage.exe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800" b="1" dirty="0" err="1"/>
              <a:t>Powershell</a:t>
            </a:r>
            <a:r>
              <a:rPr lang="en-US" sz="1800" b="1" dirty="0"/>
              <a:t> (</a:t>
            </a:r>
            <a:r>
              <a:rPr lang="en-US" sz="1800" b="1" dirty="0" err="1"/>
              <a:t>DacServices</a:t>
            </a:r>
            <a:r>
              <a:rPr lang="en-US" sz="1800" b="1" dirty="0"/>
              <a:t> / </a:t>
            </a:r>
            <a:r>
              <a:rPr lang="en-US" sz="1800" b="1" dirty="0" err="1"/>
              <a:t>DbaTools</a:t>
            </a:r>
            <a:r>
              <a:rPr lang="en-US" sz="1800" b="1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Unit test project type: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800" b="1" dirty="0" err="1"/>
              <a:t>MSTest</a:t>
            </a:r>
            <a:endParaRPr lang="en-US" sz="1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Unit test execution: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1800" b="1" dirty="0"/>
              <a:t>VSTest.Console.exe</a:t>
            </a:r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67B9D8-9D1A-4BCB-A60E-5BF17DD39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SQL Server Data Tools?</a:t>
            </a:r>
            <a:endParaRPr lang="LID4096" dirty="0"/>
          </a:p>
        </p:txBody>
      </p:sp>
      <p:pic>
        <p:nvPicPr>
          <p:cNvPr id="5124" name="Picture 4" descr="select AS, IS, RS">
            <a:extLst>
              <a:ext uri="{FF2B5EF4-FFF2-40B4-BE49-F238E27FC236}">
                <a16:creationId xmlns:a16="http://schemas.microsoft.com/office/drawing/2014/main" id="{311E1CE0-85D5-46A1-9DDB-5AA8540211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34545" y="2571750"/>
            <a:ext cx="2030681" cy="1994305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AAE5EF-1A88-4F5D-9792-28983989D6BE}"/>
              </a:ext>
            </a:extLst>
          </p:cNvPr>
          <p:cNvSpPr/>
          <p:nvPr/>
        </p:nvSpPr>
        <p:spPr>
          <a:xfrm>
            <a:off x="1217219" y="4802063"/>
            <a:ext cx="63711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E8F0F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https://docs.microsoft.com/sql/ssdt/</a:t>
            </a:r>
            <a:endParaRPr lang="LID4096" sz="1600" dirty="0">
              <a:solidFill>
                <a:srgbClr val="E8F0F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424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F6B3A-5C45-47CB-BAB4-945C0D91F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64" y="230908"/>
            <a:ext cx="8848072" cy="612956"/>
          </a:xfrm>
        </p:spPr>
        <p:txBody>
          <a:bodyPr/>
          <a:lstStyle/>
          <a:p>
            <a:r>
              <a:rPr lang="en-US" dirty="0"/>
              <a:t>Installing SSDT (Tools and Features)</a:t>
            </a:r>
            <a:endParaRPr lang="LID4096" dirty="0"/>
          </a:p>
        </p:txBody>
      </p:sp>
      <p:pic>
        <p:nvPicPr>
          <p:cNvPr id="7170" name="Picture 2" descr="Data storage and processing workload">
            <a:extLst>
              <a:ext uri="{FF2B5EF4-FFF2-40B4-BE49-F238E27FC236}">
                <a16:creationId xmlns:a16="http://schemas.microsoft.com/office/drawing/2014/main" id="{AD004E3A-3C01-46AD-B93A-93F43CB350D5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964" y="1176597"/>
            <a:ext cx="8848071" cy="3292732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A1F458-13CF-42FD-AC52-3648EAF4B290}"/>
              </a:ext>
            </a:extLst>
          </p:cNvPr>
          <p:cNvSpPr/>
          <p:nvPr/>
        </p:nvSpPr>
        <p:spPr>
          <a:xfrm>
            <a:off x="1217219" y="4802063"/>
            <a:ext cx="63711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E8F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https://learn.microsoft.com/sql/ssdt/</a:t>
            </a:r>
            <a:endParaRPr lang="LID4096" sz="1600" dirty="0">
              <a:solidFill>
                <a:srgbClr val="E8F0F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B7D847-4E05-416A-92C3-1F094A0388ED}"/>
              </a:ext>
            </a:extLst>
          </p:cNvPr>
          <p:cNvSpPr txBox="1"/>
          <p:nvPr/>
        </p:nvSpPr>
        <p:spPr>
          <a:xfrm>
            <a:off x="2852574" y="838043"/>
            <a:ext cx="3100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DAF5FE"/>
                </a:solidFill>
              </a:rPr>
              <a:t>Tools &gt; Get Tools and Features…</a:t>
            </a:r>
          </a:p>
        </p:txBody>
      </p:sp>
    </p:spTree>
    <p:extLst>
      <p:ext uri="{BB962C8B-B14F-4D97-AF65-F5344CB8AC3E}">
        <p14:creationId xmlns:p14="http://schemas.microsoft.com/office/powerpoint/2010/main" val="383347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F6B3A-5C45-47CB-BAB4-945C0D91F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64" y="230908"/>
            <a:ext cx="8848072" cy="612956"/>
          </a:xfrm>
        </p:spPr>
        <p:txBody>
          <a:bodyPr/>
          <a:lstStyle/>
          <a:p>
            <a:r>
              <a:rPr lang="en-US" dirty="0"/>
              <a:t>VS Code extensions</a:t>
            </a:r>
            <a:endParaRPr lang="LID4096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D004E3A-3C01-46AD-B93A-93F43CB350D5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48359" y="1285804"/>
            <a:ext cx="4735133" cy="3292732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A1F458-13CF-42FD-AC52-3648EAF4B290}"/>
              </a:ext>
            </a:extLst>
          </p:cNvPr>
          <p:cNvSpPr/>
          <p:nvPr/>
        </p:nvSpPr>
        <p:spPr>
          <a:xfrm>
            <a:off x="752051" y="4592052"/>
            <a:ext cx="76398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https://marketplace.visualstudio.com/items?itemName=ms-mssql.sql-database-projects-vscode</a:t>
            </a:r>
            <a:r>
              <a:rPr lang="en-US" sz="1200" dirty="0"/>
              <a:t> </a:t>
            </a:r>
            <a:endParaRPr lang="LID4096" sz="1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2E07985-FF43-739F-E707-9469063F7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0508" y="843864"/>
            <a:ext cx="4735133" cy="3210151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83EEA5-DF07-475B-BCBB-D043D67CC9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6" t="61293" r="7792" b="30722"/>
          <a:stretch/>
        </p:blipFill>
        <p:spPr bwMode="auto">
          <a:xfrm>
            <a:off x="2630034" y="2932170"/>
            <a:ext cx="2336067" cy="834565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E5D15C8-8C33-7584-68C1-DAA6B2A51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6" t="62543" r="8801" b="32134"/>
          <a:stretch/>
        </p:blipFill>
        <p:spPr bwMode="auto">
          <a:xfrm>
            <a:off x="6118860" y="3485719"/>
            <a:ext cx="2550995" cy="651921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91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F6B3A-5C45-47CB-BAB4-945C0D91F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64" y="230908"/>
            <a:ext cx="8848072" cy="612956"/>
          </a:xfrm>
        </p:spPr>
        <p:txBody>
          <a:bodyPr/>
          <a:lstStyle/>
          <a:p>
            <a:r>
              <a:rPr lang="en-US" dirty="0"/>
              <a:t>Azure Data Studio extensions</a:t>
            </a:r>
            <a:endParaRPr lang="LID4096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A1F458-13CF-42FD-AC52-3648EAF4B290}"/>
              </a:ext>
            </a:extLst>
          </p:cNvPr>
          <p:cNvSpPr/>
          <p:nvPr/>
        </p:nvSpPr>
        <p:spPr>
          <a:xfrm>
            <a:off x="752050" y="4578536"/>
            <a:ext cx="76398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E8F5F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learn.microsoft.com/sql/azure-data-studio/extensions/sql-database-project-extension</a:t>
            </a:r>
            <a:endParaRPr lang="LID4096" sz="1400" dirty="0">
              <a:solidFill>
                <a:srgbClr val="E8F5FC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E557BFA-5092-4078-EA90-6EDA89EB4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26307" y="1285804"/>
            <a:ext cx="4411901" cy="3292732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AD004E3A-3C01-46AD-B93A-93F43CB350D5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7315" y="843864"/>
            <a:ext cx="4735133" cy="3292732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557E0B-C572-88A6-ACC6-DDDA333B85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1" t="55601" r="7210" b="37688"/>
          <a:stretch/>
        </p:blipFill>
        <p:spPr bwMode="auto">
          <a:xfrm>
            <a:off x="6023919" y="3208020"/>
            <a:ext cx="2632766" cy="867616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B09177C-52F2-2BD4-6EC5-F02872D4F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7" t="55831" r="6826" b="35606"/>
          <a:stretch/>
        </p:blipFill>
        <p:spPr bwMode="auto">
          <a:xfrm>
            <a:off x="2473079" y="2926080"/>
            <a:ext cx="2631878" cy="1023056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6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7.3|7.2|6.8|8.5|23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9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21.5|61.8|10.8|8.1|10.8|49.5|3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9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9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31.1|24.1|7.4|5.7|2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7.3|7.2|6.8|8.5|2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.5|8|8.1|9.4|7|7.9|16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.9|10.1|25.9|15.2|18.5|4.1|1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.9|10.1|25.9|15.2|18.5|4.1|1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32.5|57.3|2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.9|10.1|25.9|15.2|18.5|4.1|13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.9|10.1|25.9|15.2|18.5|4.1|13.8"/>
</p:tagLst>
</file>

<file path=ppt/theme/theme1.xml><?xml version="1.0" encoding="utf-8"?>
<a:theme xmlns:a="http://schemas.openxmlformats.org/drawingml/2006/main" name="PASS 2013_SpeakerTemplate_16x9">
  <a:themeElements>
    <a:clrScheme name="Custom 3">
      <a:dk1>
        <a:srgbClr val="58585A"/>
      </a:dk1>
      <a:lt1>
        <a:sysClr val="window" lastClr="FFFFFF"/>
      </a:lt1>
      <a:dk2>
        <a:srgbClr val="003A78"/>
      </a:dk2>
      <a:lt2>
        <a:srgbClr val="0061B0"/>
      </a:lt2>
      <a:accent1>
        <a:srgbClr val="0084CC"/>
      </a:accent1>
      <a:accent2>
        <a:srgbClr val="52C3D8"/>
      </a:accent2>
      <a:accent3>
        <a:srgbClr val="FCB327"/>
      </a:accent3>
      <a:accent4>
        <a:srgbClr val="7EB241"/>
      </a:accent4>
      <a:accent5>
        <a:srgbClr val="1D9C48"/>
      </a:accent5>
      <a:accent6>
        <a:srgbClr val="181651"/>
      </a:accent6>
      <a:hlink>
        <a:srgbClr val="0084CC"/>
      </a:hlink>
      <a:folHlink>
        <a:srgbClr val="505150"/>
      </a:folHlink>
    </a:clrScheme>
    <a:fontScheme name="PASS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>
            <a:solidFill>
              <a:schemeClr val="accent6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B9F8B3991C594AB7A558D53E9A462C" ma:contentTypeVersion="18" ma:contentTypeDescription="Create a new document." ma:contentTypeScope="" ma:versionID="9ad76792cbb562e3508edc3197278081">
  <xsd:schema xmlns:xsd="http://www.w3.org/2001/XMLSchema" xmlns:xs="http://www.w3.org/2001/XMLSchema" xmlns:p="http://schemas.microsoft.com/office/2006/metadata/properties" xmlns:ns2="1c853891-79e1-4665-8425-27cfb243d1fd" xmlns:ns3="c8f11c67-c3b6-4b83-8087-70e71e9ec41f" targetNamespace="http://schemas.microsoft.com/office/2006/metadata/properties" ma:root="true" ma:fieldsID="ebd3767b36f80078c7870998be16d555" ns2:_="" ns3:_="">
    <xsd:import namespace="1c853891-79e1-4665-8425-27cfb243d1fd"/>
    <xsd:import namespace="c8f11c67-c3b6-4b83-8087-70e71e9ec4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853891-79e1-4665-8425-27cfb243d1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5958d9d-b972-40cf-abaf-fbc3505d5e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f11c67-c3b6-4b83-8087-70e71e9ec41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65b0f2e-68b2-45e7-8293-65271e337cba}" ma:internalName="TaxCatchAll" ma:showField="CatchAllData" ma:web="c8f11c67-c3b6-4b83-8087-70e71e9ec4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Control xmlns="http://schemas.microsoft.com/VisualStudio/2011/storyboarding/control">
  <Id Name="System.Storyboarding.Common.List" Revision="1" Stencil="System.Storyboarding.Common" StencilVersion="0.1"/>
</Control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c853891-79e1-4665-8425-27cfb243d1fd">
      <Terms xmlns="http://schemas.microsoft.com/office/infopath/2007/PartnerControls"/>
    </lcf76f155ced4ddcb4097134ff3c332f>
    <TaxCatchAll xmlns="c8f11c67-c3b6-4b83-8087-70e71e9ec41f" xsi:nil="true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Control xmlns="http://schemas.microsoft.com/VisualStudio/2011/storyboarding/control">
  <Id Name="System.Storyboarding.Common.ScrollbarVertical" RevisionId="68ea164d-c1de-47a5-804f-d4d1290fa524" Stencil="System.Storyboarding.Common" StencilRevisionId="68ea164d-c1de-47a5-804f-d4d1290fa524" StencilVersion="0.1"/>
</Control>
</file>

<file path=customXml/itemProps1.xml><?xml version="1.0" encoding="utf-8"?>
<ds:datastoreItem xmlns:ds="http://schemas.openxmlformats.org/officeDocument/2006/customXml" ds:itemID="{FCAFD927-5E77-41D9-A35D-5329717760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853891-79e1-4665-8425-27cfb243d1fd"/>
    <ds:schemaRef ds:uri="c8f11c67-c3b6-4b83-8087-70e71e9ec4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E628187-1343-4B21-9E6D-8B7F4E9F38D0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778AECED-9D08-4390-A740-E825D9CACBBF}">
  <ds:schemaRefs>
    <ds:schemaRef ds:uri="http://schemas.microsoft.com/office/2006/metadata/properties"/>
    <ds:schemaRef ds:uri="http://schemas.microsoft.com/office/infopath/2007/PartnerControls"/>
    <ds:schemaRef ds:uri="1c853891-79e1-4665-8425-27cfb243d1fd"/>
    <ds:schemaRef ds:uri="c8f11c67-c3b6-4b83-8087-70e71e9ec41f"/>
  </ds:schemaRefs>
</ds:datastoreItem>
</file>

<file path=customXml/itemProps4.xml><?xml version="1.0" encoding="utf-8"?>
<ds:datastoreItem xmlns:ds="http://schemas.openxmlformats.org/officeDocument/2006/customXml" ds:itemID="{23099346-3037-4EBA-A773-9E2F0341F6DB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B86FC14E-608D-4408-A64C-21E6AEE90D98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PASS 2013_SpeakerTemplate_16x9.potx</Template>
  <TotalTime>15951</TotalTime>
  <Words>1880</Words>
  <Application>Microsoft Office PowerPoint</Application>
  <PresentationFormat>On-screen Show (16:9)</PresentationFormat>
  <Paragraphs>306</Paragraphs>
  <Slides>32</Slides>
  <Notes>28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Consolas</vt:lpstr>
      <vt:lpstr>Helvetica Neue</vt:lpstr>
      <vt:lpstr>Segoe UI</vt:lpstr>
      <vt:lpstr>PASS 2013_SpeakerTemplate_16x9</vt:lpstr>
      <vt:lpstr>PowerPoint Presentation</vt:lpstr>
      <vt:lpstr>PowerPoint Presentation</vt:lpstr>
      <vt:lpstr>PowerPoint Presentation</vt:lpstr>
      <vt:lpstr>SQL Server Data Tools (SSDT)  Tools and Features  for SQL Server DevOps</vt:lpstr>
      <vt:lpstr>What is SQL Server Data Tools?</vt:lpstr>
      <vt:lpstr>What is SQL Server Data Tools?</vt:lpstr>
      <vt:lpstr>Installing SSDT (Tools and Features)</vt:lpstr>
      <vt:lpstr>VS Code extensions</vt:lpstr>
      <vt:lpstr>Azure Data Studio extensions</vt:lpstr>
      <vt:lpstr>SSDT Concepts: Recap</vt:lpstr>
      <vt:lpstr>PowerPoint Presentation</vt:lpstr>
      <vt:lpstr>SSDT Features &amp; Tools</vt:lpstr>
      <vt:lpstr>Import Database Project</vt:lpstr>
      <vt:lpstr>Database Reference</vt:lpstr>
      <vt:lpstr>CLR Development &amp; Reference</vt:lpstr>
      <vt:lpstr>SQL Server Query Editor</vt:lpstr>
      <vt:lpstr>SQL Server Object Explorer</vt:lpstr>
      <vt:lpstr>Refactor Tool</vt:lpstr>
      <vt:lpstr>SQL Code Analysis</vt:lpstr>
      <vt:lpstr>Database Unit Testing</vt:lpstr>
      <vt:lpstr>Schema Compare</vt:lpstr>
      <vt:lpstr>Data Compare</vt:lpstr>
      <vt:lpstr>Publish Database</vt:lpstr>
      <vt:lpstr>SSDT Features: Summary</vt:lpstr>
      <vt:lpstr>SSDT Features: VS Code Parity</vt:lpstr>
      <vt:lpstr>PowerPoint Presentation</vt:lpstr>
      <vt:lpstr>Common Issues</vt:lpstr>
      <vt:lpstr>Common Issues</vt:lpstr>
      <vt:lpstr>PowerPoint Presentation</vt:lpstr>
      <vt:lpstr>Next Steps:</vt:lpstr>
      <vt:lpstr>Additional Resources</vt:lpstr>
      <vt:lpstr>PowerPoint Presentation</vt:lpstr>
    </vt:vector>
  </TitlesOfParts>
  <Company>Madeira Data 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SQL Server Best Practices</dc:title>
  <dc:subject>Training</dc:subject>
  <dc:creator>Guy Glantser</dc:creator>
  <cp:lastModifiedBy>Eitan Blumin</cp:lastModifiedBy>
  <cp:revision>720</cp:revision>
  <dcterms:created xsi:type="dcterms:W3CDTF">2013-07-12T18:23:55Z</dcterms:created>
  <dcterms:modified xsi:type="dcterms:W3CDTF">2025-05-11T10:01:05Z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ContentTypeId">
    <vt:lpwstr>0x010100A0B9F8B3991C594AB7A558D53E9A462C</vt:lpwstr>
  </property>
  <property fmtid="{D5CDD505-2E9C-101B-9397-08002B2CF9AE}" pid="4" name="_Level">
    <vt:i4>1</vt:i4>
  </property>
  <property fmtid="{D5CDD505-2E9C-101B-9397-08002B2CF9AE}" pid="5" name="Tfs.LastKnownPath">
    <vt:lpwstr>https://madeira844.sharepoint.com/sites/Everyone/Shared Documents/Training Services/Internal Training/CI and CD with SSDT/CI and CD with SSDT - Part 2.pptx</vt:lpwstr>
  </property>
  <property fmtid="{D5CDD505-2E9C-101B-9397-08002B2CF9AE}" pid="6" name="MediaServiceImageTags">
    <vt:lpwstr/>
  </property>
</Properties>
</file>