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0.xml" ContentType="application/vnd.openxmlformats-officedocument.presentationml.tags+xml"/>
  <Override PartName="/ppt/notesSlides/notesSlide2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21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22.xml" ContentType="application/vnd.openxmlformats-officedocument.presentationml.tags+xml"/>
  <Override PartName="/ppt/notesSlides/notesSlide30.xml" ContentType="application/vnd.openxmlformats-officedocument.presentationml.notesSlide+xml"/>
  <Override PartName="/ppt/tags/tag23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</p:sldMasterIdLst>
  <p:notesMasterIdLst>
    <p:notesMasterId r:id="rId47"/>
  </p:notesMasterIdLst>
  <p:handoutMasterIdLst>
    <p:handoutMasterId r:id="rId48"/>
  </p:handoutMasterIdLst>
  <p:sldIdLst>
    <p:sldId id="285" r:id="rId7"/>
    <p:sldId id="359" r:id="rId8"/>
    <p:sldId id="666" r:id="rId9"/>
    <p:sldId id="659" r:id="rId10"/>
    <p:sldId id="644" r:id="rId11"/>
    <p:sldId id="584" r:id="rId12"/>
    <p:sldId id="646" r:id="rId13"/>
    <p:sldId id="585" r:id="rId14"/>
    <p:sldId id="647" r:id="rId15"/>
    <p:sldId id="645" r:id="rId16"/>
    <p:sldId id="639" r:id="rId17"/>
    <p:sldId id="648" r:id="rId18"/>
    <p:sldId id="631" r:id="rId19"/>
    <p:sldId id="610" r:id="rId20"/>
    <p:sldId id="636" r:id="rId21"/>
    <p:sldId id="608" r:id="rId22"/>
    <p:sldId id="609" r:id="rId23"/>
    <p:sldId id="650" r:id="rId24"/>
    <p:sldId id="653" r:id="rId25"/>
    <p:sldId id="655" r:id="rId26"/>
    <p:sldId id="654" r:id="rId27"/>
    <p:sldId id="656" r:id="rId28"/>
    <p:sldId id="657" r:id="rId29"/>
    <p:sldId id="658" r:id="rId30"/>
    <p:sldId id="641" r:id="rId31"/>
    <p:sldId id="632" r:id="rId32"/>
    <p:sldId id="625" r:id="rId33"/>
    <p:sldId id="630" r:id="rId34"/>
    <p:sldId id="642" r:id="rId35"/>
    <p:sldId id="633" r:id="rId36"/>
    <p:sldId id="662" r:id="rId37"/>
    <p:sldId id="661" r:id="rId38"/>
    <p:sldId id="660" r:id="rId39"/>
    <p:sldId id="603" r:id="rId40"/>
    <p:sldId id="640" r:id="rId41"/>
    <p:sldId id="589" r:id="rId42"/>
    <p:sldId id="643" r:id="rId43"/>
    <p:sldId id="665" r:id="rId44"/>
    <p:sldId id="626" r:id="rId45"/>
    <p:sldId id="667" r:id="rId4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2D8459F-7683-F84D-8DE6-C3C38246EA5E}">
          <p14:sldIdLst>
            <p14:sldId id="285"/>
            <p14:sldId id="359"/>
            <p14:sldId id="666"/>
            <p14:sldId id="659"/>
            <p14:sldId id="644"/>
          </p14:sldIdLst>
        </p14:section>
        <p14:section name="Why" id="{5DAD9DC2-7454-40B5-A3C3-537886B23402}">
          <p14:sldIdLst>
            <p14:sldId id="584"/>
            <p14:sldId id="646"/>
            <p14:sldId id="585"/>
            <p14:sldId id="647"/>
            <p14:sldId id="645"/>
            <p14:sldId id="639"/>
            <p14:sldId id="648"/>
          </p14:sldIdLst>
        </p14:section>
        <p14:section name="GIT Source Control" id="{FB029802-629F-4054-89D4-038D21BA98A1}">
          <p14:sldIdLst>
            <p14:sldId id="631"/>
            <p14:sldId id="610"/>
            <p14:sldId id="636"/>
            <p14:sldId id="608"/>
            <p14:sldId id="609"/>
          </p14:sldIdLst>
        </p14:section>
        <p14:section name="Development Lifecycle Example" id="{269452E1-499E-49B8-8FA2-A2C6C1D20F7F}">
          <p14:sldIdLst>
            <p14:sldId id="650"/>
            <p14:sldId id="653"/>
            <p14:sldId id="655"/>
            <p14:sldId id="654"/>
            <p14:sldId id="656"/>
            <p14:sldId id="657"/>
            <p14:sldId id="658"/>
          </p14:sldIdLst>
        </p14:section>
        <p14:section name="Git Platforms" id="{2F1E306E-B517-435D-848D-998813957837}">
          <p14:sldIdLst>
            <p14:sldId id="641"/>
          </p14:sldIdLst>
        </p14:section>
        <p14:section name="CICD Terms" id="{1DD9F7FB-CAAF-4895-90D1-CAE449BE8A47}">
          <p14:sldIdLst>
            <p14:sldId id="632"/>
            <p14:sldId id="625"/>
            <p14:sldId id="630"/>
            <p14:sldId id="642"/>
          </p14:sldIdLst>
        </p14:section>
        <p14:section name="CICD Pipelines" id="{B0EF0B61-CB39-4B4B-B321-E3A127848BA3}">
          <p14:sldIdLst>
            <p14:sldId id="633"/>
            <p14:sldId id="662"/>
            <p14:sldId id="661"/>
            <p14:sldId id="660"/>
            <p14:sldId id="603"/>
            <p14:sldId id="640"/>
          </p14:sldIdLst>
        </p14:section>
        <p14:section name="SSDT" id="{EC23B617-6864-46EE-965F-FABEBC49C64B}">
          <p14:sldIdLst>
            <p14:sldId id="589"/>
            <p14:sldId id="643"/>
          </p14:sldIdLst>
        </p14:section>
        <p14:section name="Appendix" id="{38CE03E5-8B3A-4845-81F5-92C630A99E6C}">
          <p14:sldIdLst>
            <p14:sldId id="665"/>
            <p14:sldId id="626"/>
            <p14:sldId id="6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itan Blumin" initials="EB" lastIdx="3" clrIdx="0">
    <p:extLst>
      <p:ext uri="{19B8F6BF-5375-455C-9EA6-DF929625EA0E}">
        <p15:presenceInfo xmlns:p15="http://schemas.microsoft.com/office/powerpoint/2012/main" userId="57d698cf470dbe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5FC"/>
    <a:srgbClr val="DAF5FE"/>
    <a:srgbClr val="E8F0F0"/>
    <a:srgbClr val="9E01F5"/>
    <a:srgbClr val="000000"/>
    <a:srgbClr val="05A37D"/>
    <a:srgbClr val="05F170"/>
    <a:srgbClr val="FF6600"/>
    <a:srgbClr val="5E729B"/>
    <a:srgbClr val="202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85451" autoAdjust="0"/>
  </p:normalViewPr>
  <p:slideViewPr>
    <p:cSldViewPr snapToGrid="0">
      <p:cViewPr varScale="1">
        <p:scale>
          <a:sx n="137" d="100"/>
          <a:sy n="137" d="100"/>
        </p:scale>
        <p:origin x="127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customXml" Target="../customXml/item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tan Blumin" userId="36fcb13c-3a5a-43c2-aa2e-520becbaeb9b" providerId="ADAL" clId="{EAC41D0B-32A6-44EB-BBA6-A903C5768706}"/>
    <pc:docChg chg="undo custSel addSld delSld modSld sldOrd modSection">
      <pc:chgData name="Eitan Blumin" userId="36fcb13c-3a5a-43c2-aa2e-520becbaeb9b" providerId="ADAL" clId="{EAC41D0B-32A6-44EB-BBA6-A903C5768706}" dt="2024-09-15T15:15:12.146" v="330" actId="113"/>
      <pc:docMkLst>
        <pc:docMk/>
      </pc:docMkLst>
      <pc:sldChg chg="addSp modSp add del mod modAnim">
        <pc:chgData name="Eitan Blumin" userId="36fcb13c-3a5a-43c2-aa2e-520becbaeb9b" providerId="ADAL" clId="{EAC41D0B-32A6-44EB-BBA6-A903C5768706}" dt="2024-09-15T13:17:53.315" v="74" actId="47"/>
        <pc:sldMkLst>
          <pc:docMk/>
          <pc:sldMk cId="3182952926" sldId="587"/>
        </pc:sldMkLst>
      </pc:sldChg>
      <pc:sldChg chg="modSp">
        <pc:chgData name="Eitan Blumin" userId="36fcb13c-3a5a-43c2-aa2e-520becbaeb9b" providerId="ADAL" clId="{EAC41D0B-32A6-44EB-BBA6-A903C5768706}" dt="2024-09-15T15:14:06.317" v="238" actId="115"/>
        <pc:sldMkLst>
          <pc:docMk/>
          <pc:sldMk cId="324157777" sldId="589"/>
        </pc:sldMkLst>
      </pc:sldChg>
      <pc:sldChg chg="modSp modAnim">
        <pc:chgData name="Eitan Blumin" userId="36fcb13c-3a5a-43c2-aa2e-520becbaeb9b" providerId="ADAL" clId="{EAC41D0B-32A6-44EB-BBA6-A903C5768706}" dt="2024-09-15T15:15:12.146" v="330" actId="113"/>
        <pc:sldMkLst>
          <pc:docMk/>
          <pc:sldMk cId="1223536632" sldId="643"/>
        </pc:sldMkLst>
      </pc:sldChg>
      <pc:sldChg chg="addSp delSp modSp mod ord addAnim delAnim modAnim modNotesTx">
        <pc:chgData name="Eitan Blumin" userId="36fcb13c-3a5a-43c2-aa2e-520becbaeb9b" providerId="ADAL" clId="{EAC41D0B-32A6-44EB-BBA6-A903C5768706}" dt="2024-09-15T13:18:13.069" v="89" actId="20577"/>
        <pc:sldMkLst>
          <pc:docMk/>
          <pc:sldMk cId="2136013576" sldId="645"/>
        </pc:sldMkLst>
      </pc:sldChg>
      <pc:sldChg chg="modSp">
        <pc:chgData name="Eitan Blumin" userId="36fcb13c-3a5a-43c2-aa2e-520becbaeb9b" providerId="ADAL" clId="{EAC41D0B-32A6-44EB-BBA6-A903C5768706}" dt="2024-09-15T13:08:17.420" v="23" actId="6549"/>
        <pc:sldMkLst>
          <pc:docMk/>
          <pc:sldMk cId="2756525822" sldId="646"/>
        </pc:sldMkLst>
      </pc:sldChg>
      <pc:sldChg chg="addSp modSp mod modAnim modNotesTx">
        <pc:chgData name="Eitan Blumin" userId="36fcb13c-3a5a-43c2-aa2e-520becbaeb9b" providerId="ADAL" clId="{EAC41D0B-32A6-44EB-BBA6-A903C5768706}" dt="2024-09-15T13:19:42.400" v="145"/>
        <pc:sldMkLst>
          <pc:docMk/>
          <pc:sldMk cId="352862270" sldId="648"/>
        </pc:sldMkLst>
      </pc:sldChg>
      <pc:sldChg chg="modSp modAnim">
        <pc:chgData name="Eitan Blumin" userId="36fcb13c-3a5a-43c2-aa2e-520becbaeb9b" providerId="ADAL" clId="{EAC41D0B-32A6-44EB-BBA6-A903C5768706}" dt="2024-09-15T13:23:31.397" v="165" actId="207"/>
        <pc:sldMkLst>
          <pc:docMk/>
          <pc:sldMk cId="369651327" sldId="665"/>
        </pc:sldMkLst>
      </pc:sldChg>
      <pc:sldChg chg="modSp mod">
        <pc:chgData name="Eitan Blumin" userId="36fcb13c-3a5a-43c2-aa2e-520becbaeb9b" providerId="ADAL" clId="{EAC41D0B-32A6-44EB-BBA6-A903C5768706}" dt="2024-09-15T13:25:06.256" v="181" actId="20577"/>
        <pc:sldMkLst>
          <pc:docMk/>
          <pc:sldMk cId="311373219" sldId="666"/>
        </pc:sldMkLst>
      </pc:sldChg>
      <pc:sldChg chg="modSp mod">
        <pc:chgData name="Eitan Blumin" userId="36fcb13c-3a5a-43c2-aa2e-520becbaeb9b" providerId="ADAL" clId="{EAC41D0B-32A6-44EB-BBA6-A903C5768706}" dt="2024-09-15T13:25:35.683" v="195" actId="6549"/>
        <pc:sldMkLst>
          <pc:docMk/>
          <pc:sldMk cId="2387028949" sldId="667"/>
        </pc:sldMkLst>
      </pc:sldChg>
    </pc:docChg>
  </pc:docChgLst>
  <pc:docChgLst>
    <pc:chgData name="Eitan Blumin" userId="36fcb13c-3a5a-43c2-aa2e-520becbaeb9b" providerId="ADAL" clId="{9D1A449A-45D7-475C-9815-7223A38D540C}"/>
    <pc:docChg chg="undo custSel modSld">
      <pc:chgData name="Eitan Blumin" userId="36fcb13c-3a5a-43c2-aa2e-520becbaeb9b" providerId="ADAL" clId="{9D1A449A-45D7-475C-9815-7223A38D540C}" dt="2021-08-06T06:11:30.052" v="169" actId="6549"/>
      <pc:docMkLst>
        <pc:docMk/>
      </pc:docMkLst>
      <pc:sldChg chg="addSp delSp modSp mod">
        <pc:chgData name="Eitan Blumin" userId="36fcb13c-3a5a-43c2-aa2e-520becbaeb9b" providerId="ADAL" clId="{9D1A449A-45D7-475C-9815-7223A38D540C}" dt="2021-08-06T05:47:33.914" v="13" actId="1076"/>
        <pc:sldMkLst>
          <pc:docMk/>
          <pc:sldMk cId="3043140274" sldId="307"/>
        </pc:sldMkLst>
      </pc:sldChg>
      <pc:sldChg chg="modSp mod">
        <pc:chgData name="Eitan Blumin" userId="36fcb13c-3a5a-43c2-aa2e-520becbaeb9b" providerId="ADAL" clId="{9D1A449A-45D7-475C-9815-7223A38D540C}" dt="2021-08-06T05:46:39.797" v="1" actId="20577"/>
        <pc:sldMkLst>
          <pc:docMk/>
          <pc:sldMk cId="3223013465" sldId="359"/>
        </pc:sldMkLst>
      </pc:sldChg>
      <pc:sldChg chg="modAnim">
        <pc:chgData name="Eitan Blumin" userId="36fcb13c-3a5a-43c2-aa2e-520becbaeb9b" providerId="ADAL" clId="{9D1A449A-45D7-475C-9815-7223A38D540C}" dt="2021-08-06T05:50:12.916" v="18"/>
        <pc:sldMkLst>
          <pc:docMk/>
          <pc:sldMk cId="3182952926" sldId="587"/>
        </pc:sldMkLst>
      </pc:sldChg>
      <pc:sldChg chg="modSp modAnim">
        <pc:chgData name="Eitan Blumin" userId="36fcb13c-3a5a-43c2-aa2e-520becbaeb9b" providerId="ADAL" clId="{9D1A449A-45D7-475C-9815-7223A38D540C}" dt="2021-08-06T06:08:00.999" v="167"/>
        <pc:sldMkLst>
          <pc:docMk/>
          <pc:sldMk cId="2797208177" sldId="603"/>
        </pc:sldMkLst>
      </pc:sldChg>
      <pc:sldChg chg="modAnim">
        <pc:chgData name="Eitan Blumin" userId="36fcb13c-3a5a-43c2-aa2e-520becbaeb9b" providerId="ADAL" clId="{9D1A449A-45D7-475C-9815-7223A38D540C}" dt="2021-08-06T06:06:26.906" v="151"/>
        <pc:sldMkLst>
          <pc:docMk/>
          <pc:sldMk cId="3886820469" sldId="614"/>
        </pc:sldMkLst>
      </pc:sldChg>
      <pc:sldChg chg="modSp modAnim">
        <pc:chgData name="Eitan Blumin" userId="36fcb13c-3a5a-43c2-aa2e-520becbaeb9b" providerId="ADAL" clId="{9D1A449A-45D7-475C-9815-7223A38D540C}" dt="2021-08-06T06:11:30.052" v="169" actId="6549"/>
        <pc:sldMkLst>
          <pc:docMk/>
          <pc:sldMk cId="3920598797" sldId="626"/>
        </pc:sldMkLst>
      </pc:sldChg>
      <pc:sldChg chg="modSp">
        <pc:chgData name="Eitan Blumin" userId="36fcb13c-3a5a-43c2-aa2e-520becbaeb9b" providerId="ADAL" clId="{9D1A449A-45D7-475C-9815-7223A38D540C}" dt="2021-08-06T05:58:43.475" v="148"/>
        <pc:sldMkLst>
          <pc:docMk/>
          <pc:sldMk cId="69822926" sldId="636"/>
        </pc:sldMkLst>
      </pc:sldChg>
      <pc:sldChg chg="addSp delSp modSp mod modAnim">
        <pc:chgData name="Eitan Blumin" userId="36fcb13c-3a5a-43c2-aa2e-520becbaeb9b" providerId="ADAL" clId="{9D1A449A-45D7-475C-9815-7223A38D540C}" dt="2021-08-06T05:56:34.112" v="124" actId="1076"/>
        <pc:sldMkLst>
          <pc:docMk/>
          <pc:sldMk cId="2136013576" sldId="645"/>
        </pc:sldMkLst>
      </pc:sldChg>
      <pc:sldChg chg="modAnim">
        <pc:chgData name="Eitan Blumin" userId="36fcb13c-3a5a-43c2-aa2e-520becbaeb9b" providerId="ADAL" clId="{9D1A449A-45D7-475C-9815-7223A38D540C}" dt="2021-08-06T06:00:42.501" v="149"/>
        <pc:sldMkLst>
          <pc:docMk/>
          <pc:sldMk cId="1583681615" sldId="653"/>
        </pc:sldMkLst>
      </pc:sldChg>
      <pc:sldChg chg="modAnim">
        <pc:chgData name="Eitan Blumin" userId="36fcb13c-3a5a-43c2-aa2e-520becbaeb9b" providerId="ADAL" clId="{9D1A449A-45D7-475C-9815-7223A38D540C}" dt="2021-08-06T06:01:48.862" v="150"/>
        <pc:sldMkLst>
          <pc:docMk/>
          <pc:sldMk cId="1737662446" sldId="654"/>
        </pc:sldMkLst>
      </pc:sldChg>
    </pc:docChg>
  </pc:docChgLst>
  <pc:docChgLst>
    <pc:chgData name="Eitan Blumin" userId="36fcb13c-3a5a-43c2-aa2e-520becbaeb9b" providerId="ADAL" clId="{AAE466AA-5F46-44A3-93DF-33347DB32C59}"/>
    <pc:docChg chg="undo custSel addSld delSld modSld sldOrd modSection">
      <pc:chgData name="Eitan Blumin" userId="36fcb13c-3a5a-43c2-aa2e-520becbaeb9b" providerId="ADAL" clId="{AAE466AA-5F46-44A3-93DF-33347DB32C59}" dt="2021-07-18T11:36:45.353" v="1003"/>
      <pc:docMkLst>
        <pc:docMk/>
      </pc:docMkLst>
      <pc:sldChg chg="modSp add del mod modTransition">
        <pc:chgData name="Eitan Blumin" userId="36fcb13c-3a5a-43c2-aa2e-520becbaeb9b" providerId="ADAL" clId="{AAE466AA-5F46-44A3-93DF-33347DB32C59}" dt="2021-07-18T09:51:43.957" v="68"/>
        <pc:sldMkLst>
          <pc:docMk/>
          <pc:sldMk cId="3917573659" sldId="256"/>
        </pc:sldMkLst>
      </pc:sldChg>
      <pc:sldChg chg="addSp modSp mod ord">
        <pc:chgData name="Eitan Blumin" userId="36fcb13c-3a5a-43c2-aa2e-520becbaeb9b" providerId="ADAL" clId="{AAE466AA-5F46-44A3-93DF-33347DB32C59}" dt="2021-07-18T09:51:21.773" v="66" actId="20577"/>
        <pc:sldMkLst>
          <pc:docMk/>
          <pc:sldMk cId="2795687182" sldId="285"/>
        </pc:sldMkLst>
      </pc:sldChg>
      <pc:sldChg chg="addSp delSp modSp mod">
        <pc:chgData name="Eitan Blumin" userId="36fcb13c-3a5a-43c2-aa2e-520becbaeb9b" providerId="ADAL" clId="{AAE466AA-5F46-44A3-93DF-33347DB32C59}" dt="2021-07-18T10:10:03.030" v="452" actId="478"/>
        <pc:sldMkLst>
          <pc:docMk/>
          <pc:sldMk cId="3503660401" sldId="609"/>
        </pc:sldMkLst>
      </pc:sldChg>
      <pc:sldChg chg="addSp delSp modSp mod delAnim">
        <pc:chgData name="Eitan Blumin" userId="36fcb13c-3a5a-43c2-aa2e-520becbaeb9b" providerId="ADAL" clId="{AAE466AA-5F46-44A3-93DF-33347DB32C59}" dt="2021-07-18T10:11:17.600" v="463" actId="20577"/>
        <pc:sldMkLst>
          <pc:docMk/>
          <pc:sldMk cId="4152874903" sldId="637"/>
        </pc:sldMkLst>
      </pc:sldChg>
      <pc:sldChg chg="addSp delSp modSp add mod modTransition modAnim">
        <pc:chgData name="Eitan Blumin" userId="36fcb13c-3a5a-43c2-aa2e-520becbaeb9b" providerId="ADAL" clId="{AAE466AA-5F46-44A3-93DF-33347DB32C59}" dt="2021-07-18T10:03:07.637" v="420"/>
        <pc:sldMkLst>
          <pc:docMk/>
          <pc:sldMk cId="352862270" sldId="648"/>
        </pc:sldMkLst>
      </pc:sldChg>
      <pc:sldChg chg="del">
        <pc:chgData name="Eitan Blumin" userId="36fcb13c-3a5a-43c2-aa2e-520becbaeb9b" providerId="ADAL" clId="{AAE466AA-5F46-44A3-93DF-33347DB32C59}" dt="2021-07-18T09:51:31.234" v="67" actId="47"/>
        <pc:sldMkLst>
          <pc:docMk/>
          <pc:sldMk cId="2781385387" sldId="648"/>
        </pc:sldMkLst>
      </pc:sldChg>
      <pc:sldChg chg="modSp add del modTransition">
        <pc:chgData name="Eitan Blumin" userId="36fcb13c-3a5a-43c2-aa2e-520becbaeb9b" providerId="ADAL" clId="{AAE466AA-5F46-44A3-93DF-33347DB32C59}" dt="2021-07-18T11:21:29.373" v="975" actId="47"/>
        <pc:sldMkLst>
          <pc:docMk/>
          <pc:sldMk cId="1580407501" sldId="649"/>
        </pc:sldMkLst>
      </pc:sldChg>
      <pc:sldChg chg="addSp delSp modSp add mod modTransition addAnim delAnim modAnim">
        <pc:chgData name="Eitan Blumin" userId="36fcb13c-3a5a-43c2-aa2e-520becbaeb9b" providerId="ADAL" clId="{AAE466AA-5F46-44A3-93DF-33347DB32C59}" dt="2021-07-18T10:32:02.119" v="585" actId="478"/>
        <pc:sldMkLst>
          <pc:docMk/>
          <pc:sldMk cId="3688239889" sldId="650"/>
        </pc:sldMkLst>
      </pc:sldChg>
      <pc:sldChg chg="addSp delSp modSp add del mod delAnim modAnim">
        <pc:chgData name="Eitan Blumin" userId="36fcb13c-3a5a-43c2-aa2e-520becbaeb9b" providerId="ADAL" clId="{AAE466AA-5F46-44A3-93DF-33347DB32C59}" dt="2021-07-18T10:44:04.796" v="628" actId="47"/>
        <pc:sldMkLst>
          <pc:docMk/>
          <pc:sldMk cId="821447136" sldId="651"/>
        </pc:sldMkLst>
      </pc:sldChg>
      <pc:sldChg chg="addSp delSp modSp add del mod delAnim modAnim">
        <pc:chgData name="Eitan Blumin" userId="36fcb13c-3a5a-43c2-aa2e-520becbaeb9b" providerId="ADAL" clId="{AAE466AA-5F46-44A3-93DF-33347DB32C59}" dt="2021-07-18T11:21:25.356" v="974" actId="47"/>
        <pc:sldMkLst>
          <pc:docMk/>
          <pc:sldMk cId="1782914679" sldId="652"/>
        </pc:sldMkLst>
      </pc:sldChg>
      <pc:sldChg chg="modSp add mod ord">
        <pc:chgData name="Eitan Blumin" userId="36fcb13c-3a5a-43c2-aa2e-520becbaeb9b" providerId="ADAL" clId="{AAE466AA-5F46-44A3-93DF-33347DB32C59}" dt="2021-07-18T11:26:19.452" v="989" actId="1076"/>
        <pc:sldMkLst>
          <pc:docMk/>
          <pc:sldMk cId="1583681615" sldId="653"/>
        </pc:sldMkLst>
      </pc:sldChg>
      <pc:sldChg chg="addSp delSp modSp add mod delAnim modAnim">
        <pc:chgData name="Eitan Blumin" userId="36fcb13c-3a5a-43c2-aa2e-520becbaeb9b" providerId="ADAL" clId="{AAE466AA-5F46-44A3-93DF-33347DB32C59}" dt="2021-07-18T11:35:00.683" v="999"/>
        <pc:sldMkLst>
          <pc:docMk/>
          <pc:sldMk cId="1737662446" sldId="654"/>
        </pc:sldMkLst>
      </pc:sldChg>
      <pc:sldChg chg="modSp add mod">
        <pc:chgData name="Eitan Blumin" userId="36fcb13c-3a5a-43c2-aa2e-520becbaeb9b" providerId="ADAL" clId="{AAE466AA-5F46-44A3-93DF-33347DB32C59}" dt="2021-07-18T11:26:13.754" v="988" actId="207"/>
        <pc:sldMkLst>
          <pc:docMk/>
          <pc:sldMk cId="3066773109" sldId="655"/>
        </pc:sldMkLst>
      </pc:sldChg>
      <pc:sldChg chg="addSp delSp modSp add mod delAnim modAnim">
        <pc:chgData name="Eitan Blumin" userId="36fcb13c-3a5a-43c2-aa2e-520becbaeb9b" providerId="ADAL" clId="{AAE466AA-5F46-44A3-93DF-33347DB32C59}" dt="2021-07-18T11:13:34.779" v="808" actId="1076"/>
        <pc:sldMkLst>
          <pc:docMk/>
          <pc:sldMk cId="2552033726" sldId="656"/>
        </pc:sldMkLst>
      </pc:sldChg>
      <pc:sldChg chg="addSp delSp modSp add mod delAnim modAnim">
        <pc:chgData name="Eitan Blumin" userId="36fcb13c-3a5a-43c2-aa2e-520becbaeb9b" providerId="ADAL" clId="{AAE466AA-5F46-44A3-93DF-33347DB32C59}" dt="2021-07-18T11:36:20.204" v="1000" actId="21"/>
        <pc:sldMkLst>
          <pc:docMk/>
          <pc:sldMk cId="1879176277" sldId="657"/>
        </pc:sldMkLst>
      </pc:sldChg>
      <pc:sldChg chg="addSp delSp modSp add mod delAnim modAnim">
        <pc:chgData name="Eitan Blumin" userId="36fcb13c-3a5a-43c2-aa2e-520becbaeb9b" providerId="ADAL" clId="{AAE466AA-5F46-44A3-93DF-33347DB32C59}" dt="2021-07-18T11:36:45.353" v="1003"/>
        <pc:sldMkLst>
          <pc:docMk/>
          <pc:sldMk cId="3315329074" sldId="658"/>
        </pc:sldMkLst>
      </pc:sldChg>
    </pc:docChg>
  </pc:docChgLst>
  <pc:docChgLst>
    <pc:chgData name="Eitan Blumin" userId="36fcb13c-3a5a-43c2-aa2e-520becbaeb9b" providerId="ADAL" clId="{39D31422-3438-4D83-AACC-F2BD176B9774}"/>
    <pc:docChg chg="undo custSel addSld delSld modSld modSection">
      <pc:chgData name="Eitan Blumin" userId="36fcb13c-3a5a-43c2-aa2e-520becbaeb9b" providerId="ADAL" clId="{39D31422-3438-4D83-AACC-F2BD176B9774}" dt="2020-03-03T07:35:26.603" v="310" actId="2696"/>
      <pc:docMkLst>
        <pc:docMk/>
      </pc:docMkLst>
      <pc:sldChg chg="addSp delSp modSp">
        <pc:chgData name="Eitan Blumin" userId="36fcb13c-3a5a-43c2-aa2e-520becbaeb9b" providerId="ADAL" clId="{39D31422-3438-4D83-AACC-F2BD176B9774}" dt="2020-03-03T07:16:20.844" v="106" actId="1038"/>
        <pc:sldMkLst>
          <pc:docMk/>
          <pc:sldMk cId="2795687182" sldId="285"/>
        </pc:sldMkLst>
      </pc:sldChg>
      <pc:sldChg chg="del">
        <pc:chgData name="Eitan Blumin" userId="36fcb13c-3a5a-43c2-aa2e-520becbaeb9b" providerId="ADAL" clId="{39D31422-3438-4D83-AACC-F2BD176B9774}" dt="2020-03-03T07:16:38.878" v="107" actId="2696"/>
        <pc:sldMkLst>
          <pc:docMk/>
          <pc:sldMk cId="1707642080" sldId="569"/>
        </pc:sldMkLst>
      </pc:sldChg>
      <pc:sldChg chg="modSp modAnim">
        <pc:chgData name="Eitan Blumin" userId="36fcb13c-3a5a-43c2-aa2e-520becbaeb9b" providerId="ADAL" clId="{39D31422-3438-4D83-AACC-F2BD176B9774}" dt="2020-03-03T07:18:43.274" v="110" actId="6549"/>
        <pc:sldMkLst>
          <pc:docMk/>
          <pc:sldMk cId="3474476686" sldId="585"/>
        </pc:sldMkLst>
      </pc:sldChg>
      <pc:sldChg chg="del">
        <pc:chgData name="Eitan Blumin" userId="36fcb13c-3a5a-43c2-aa2e-520becbaeb9b" providerId="ADAL" clId="{39D31422-3438-4D83-AACC-F2BD176B9774}" dt="2020-03-03T07:24:18.115" v="274" actId="2696"/>
        <pc:sldMkLst>
          <pc:docMk/>
          <pc:sldMk cId="1234050429" sldId="586"/>
        </pc:sldMkLst>
      </pc:sldChg>
      <pc:sldChg chg="del">
        <pc:chgData name="Eitan Blumin" userId="36fcb13c-3a5a-43c2-aa2e-520becbaeb9b" providerId="ADAL" clId="{39D31422-3438-4D83-AACC-F2BD176B9774}" dt="2020-03-03T07:35:26.603" v="310" actId="2696"/>
        <pc:sldMkLst>
          <pc:docMk/>
          <pc:sldMk cId="122451225" sldId="588"/>
        </pc:sldMkLst>
      </pc:sldChg>
      <pc:sldChg chg="modNotesTx">
        <pc:chgData name="Eitan Blumin" userId="36fcb13c-3a5a-43c2-aa2e-520becbaeb9b" providerId="ADAL" clId="{39D31422-3438-4D83-AACC-F2BD176B9774}" dt="2020-03-03T07:24:08.648" v="273" actId="6549"/>
        <pc:sldMkLst>
          <pc:docMk/>
          <pc:sldMk cId="2136013576" sldId="645"/>
        </pc:sldMkLst>
      </pc:sldChg>
      <pc:sldChg chg="modSp add modAnim">
        <pc:chgData name="Eitan Blumin" userId="36fcb13c-3a5a-43c2-aa2e-520becbaeb9b" providerId="ADAL" clId="{39D31422-3438-4D83-AACC-F2BD176B9774}" dt="2020-03-03T07:22:43.199" v="270" actId="20577"/>
        <pc:sldMkLst>
          <pc:docMk/>
          <pc:sldMk cId="2756525822" sldId="646"/>
        </pc:sldMkLst>
      </pc:sldChg>
      <pc:sldChg chg="modSp add del modAnim">
        <pc:chgData name="Eitan Blumin" userId="36fcb13c-3a5a-43c2-aa2e-520becbaeb9b" providerId="ADAL" clId="{39D31422-3438-4D83-AACC-F2BD176B9774}" dt="2020-03-03T07:35:06.293" v="309" actId="12"/>
        <pc:sldMkLst>
          <pc:docMk/>
          <pc:sldMk cId="2497116810" sldId="647"/>
        </pc:sldMkLst>
      </pc:sldChg>
    </pc:docChg>
  </pc:docChgLst>
  <pc:docChgLst>
    <pc:chgData name="Eitan Blumin" userId="36fcb13c-3a5a-43c2-aa2e-520becbaeb9b" providerId="ADAL" clId="{403B1E02-4947-4601-9527-C469EA937464}"/>
    <pc:docChg chg="undo custSel addSld delSld modSld sldOrd modMainMaster addSection modSection">
      <pc:chgData name="Eitan Blumin" userId="36fcb13c-3a5a-43c2-aa2e-520becbaeb9b" providerId="ADAL" clId="{403B1E02-4947-4601-9527-C469EA937464}" dt="2020-09-02T13:07:00.893" v="901" actId="20577"/>
      <pc:docMkLst>
        <pc:docMk/>
      </pc:docMkLst>
      <pc:sldChg chg="delSp modSp">
        <pc:chgData name="Eitan Blumin" userId="36fcb13c-3a5a-43c2-aa2e-520becbaeb9b" providerId="ADAL" clId="{403B1E02-4947-4601-9527-C469EA937464}" dt="2020-08-27T05:14:32.830" v="92" actId="20577"/>
        <pc:sldMkLst>
          <pc:docMk/>
          <pc:sldMk cId="2795687182" sldId="285"/>
        </pc:sldMkLst>
      </pc:sldChg>
      <pc:sldChg chg="addSp delSp modSp">
        <pc:chgData name="Eitan Blumin" userId="36fcb13c-3a5a-43c2-aa2e-520becbaeb9b" providerId="ADAL" clId="{403B1E02-4947-4601-9527-C469EA937464}" dt="2020-09-02T12:42:00.377" v="900"/>
        <pc:sldMkLst>
          <pc:docMk/>
          <pc:sldMk cId="3043140274" sldId="307"/>
        </pc:sldMkLst>
      </pc:sldChg>
      <pc:sldChg chg="modSp">
        <pc:chgData name="Eitan Blumin" userId="36fcb13c-3a5a-43c2-aa2e-520becbaeb9b" providerId="ADAL" clId="{403B1E02-4947-4601-9527-C469EA937464}" dt="2020-08-27T05:15:47.999" v="128" actId="5793"/>
        <pc:sldMkLst>
          <pc:docMk/>
          <pc:sldMk cId="3474476686" sldId="585"/>
        </pc:sldMkLst>
      </pc:sldChg>
      <pc:sldChg chg="modSp">
        <pc:chgData name="Eitan Blumin" userId="36fcb13c-3a5a-43c2-aa2e-520becbaeb9b" providerId="ADAL" clId="{403B1E02-4947-4601-9527-C469EA937464}" dt="2020-08-27T13:27:09.525" v="704" actId="113"/>
        <pc:sldMkLst>
          <pc:docMk/>
          <pc:sldMk cId="324157777" sldId="589"/>
        </pc:sldMkLst>
      </pc:sldChg>
      <pc:sldChg chg="addSp modSp modNotesTx">
        <pc:chgData name="Eitan Blumin" userId="36fcb13c-3a5a-43c2-aa2e-520becbaeb9b" providerId="ADAL" clId="{403B1E02-4947-4601-9527-C469EA937464}" dt="2020-08-27T18:53:59.621" v="875" actId="20577"/>
        <pc:sldMkLst>
          <pc:docMk/>
          <pc:sldMk cId="3196220192" sldId="608"/>
        </pc:sldMkLst>
      </pc:sldChg>
      <pc:sldChg chg="addSp modSp modAnim">
        <pc:chgData name="Eitan Blumin" userId="36fcb13c-3a5a-43c2-aa2e-520becbaeb9b" providerId="ADAL" clId="{403B1E02-4947-4601-9527-C469EA937464}" dt="2020-08-27T18:52:41.167" v="853" actId="20577"/>
        <pc:sldMkLst>
          <pc:docMk/>
          <pc:sldMk cId="3503660401" sldId="609"/>
        </pc:sldMkLst>
      </pc:sldChg>
      <pc:sldChg chg="modSp modNotesTx">
        <pc:chgData name="Eitan Blumin" userId="36fcb13c-3a5a-43c2-aa2e-520becbaeb9b" providerId="ADAL" clId="{403B1E02-4947-4601-9527-C469EA937464}" dt="2020-08-27T05:29:39.468" v="231" actId="1038"/>
        <pc:sldMkLst>
          <pc:docMk/>
          <pc:sldMk cId="705613527" sldId="612"/>
        </pc:sldMkLst>
      </pc:sldChg>
      <pc:sldChg chg="addSp modSp ord modAnim">
        <pc:chgData name="Eitan Blumin" userId="36fcb13c-3a5a-43c2-aa2e-520becbaeb9b" providerId="ADAL" clId="{403B1E02-4947-4601-9527-C469EA937464}" dt="2020-08-27T18:53:01.611" v="863" actId="14100"/>
        <pc:sldMkLst>
          <pc:docMk/>
          <pc:sldMk cId="3886820469" sldId="614"/>
        </pc:sldMkLst>
      </pc:sldChg>
      <pc:sldChg chg="delSp modSp add del modAnim modNotesTx">
        <pc:chgData name="Eitan Blumin" userId="36fcb13c-3a5a-43c2-aa2e-520becbaeb9b" providerId="ADAL" clId="{403B1E02-4947-4601-9527-C469EA937464}" dt="2020-09-02T13:07:00.893" v="901" actId="20577"/>
        <pc:sldMkLst>
          <pc:docMk/>
          <pc:sldMk cId="3920598797" sldId="626"/>
        </pc:sldMkLst>
      </pc:sldChg>
      <pc:sldChg chg="modSp">
        <pc:chgData name="Eitan Blumin" userId="36fcb13c-3a5a-43c2-aa2e-520becbaeb9b" providerId="ADAL" clId="{403B1E02-4947-4601-9527-C469EA937464}" dt="2020-08-27T18:56:03.042" v="890" actId="20577"/>
        <pc:sldMkLst>
          <pc:docMk/>
          <pc:sldMk cId="451020676" sldId="633"/>
        </pc:sldMkLst>
      </pc:sldChg>
      <pc:sldChg chg="modSp">
        <pc:chgData name="Eitan Blumin" userId="36fcb13c-3a5a-43c2-aa2e-520becbaeb9b" providerId="ADAL" clId="{403B1E02-4947-4601-9527-C469EA937464}" dt="2020-08-27T05:33:16.823" v="243" actId="207"/>
        <pc:sldMkLst>
          <pc:docMk/>
          <pc:sldMk cId="109956188" sldId="635"/>
        </pc:sldMkLst>
      </pc:sldChg>
      <pc:sldChg chg="modNotesTx">
        <pc:chgData name="Eitan Blumin" userId="36fcb13c-3a5a-43c2-aa2e-520becbaeb9b" providerId="ADAL" clId="{403B1E02-4947-4601-9527-C469EA937464}" dt="2020-08-27T18:55:05.762" v="879" actId="20577"/>
        <pc:sldMkLst>
          <pc:docMk/>
          <pc:sldMk cId="4152874903" sldId="637"/>
        </pc:sldMkLst>
      </pc:sldChg>
      <pc:sldChg chg="modSp">
        <pc:chgData name="Eitan Blumin" userId="36fcb13c-3a5a-43c2-aa2e-520becbaeb9b" providerId="ADAL" clId="{403B1E02-4947-4601-9527-C469EA937464}" dt="2020-08-27T05:17:48.565" v="158" actId="27349"/>
        <pc:sldMkLst>
          <pc:docMk/>
          <pc:sldMk cId="2797098358" sldId="639"/>
        </pc:sldMkLst>
      </pc:sldChg>
      <pc:sldChg chg="modSp">
        <pc:chgData name="Eitan Blumin" userId="36fcb13c-3a5a-43c2-aa2e-520becbaeb9b" providerId="ADAL" clId="{403B1E02-4947-4601-9527-C469EA937464}" dt="2020-08-27T05:23:07.336" v="174" actId="20577"/>
        <pc:sldMkLst>
          <pc:docMk/>
          <pc:sldMk cId="351635971" sldId="641"/>
        </pc:sldMkLst>
      </pc:sldChg>
      <pc:sldChg chg="modSp modAnim">
        <pc:chgData name="Eitan Blumin" userId="36fcb13c-3a5a-43c2-aa2e-520becbaeb9b" providerId="ADAL" clId="{403B1E02-4947-4601-9527-C469EA937464}" dt="2020-08-27T05:52:49.289" v="404" actId="404"/>
        <pc:sldMkLst>
          <pc:docMk/>
          <pc:sldMk cId="1223536632" sldId="643"/>
        </pc:sldMkLst>
      </pc:sldChg>
      <pc:sldChg chg="modSp modAnim">
        <pc:chgData name="Eitan Blumin" userId="36fcb13c-3a5a-43c2-aa2e-520becbaeb9b" providerId="ADAL" clId="{403B1E02-4947-4601-9527-C469EA937464}" dt="2020-08-27T05:16:41.277" v="155" actId="20577"/>
        <pc:sldMkLst>
          <pc:docMk/>
          <pc:sldMk cId="2497116810" sldId="647"/>
        </pc:sldMkLst>
      </pc:sldChg>
      <pc:sldChg chg="modSp add modNotesTx">
        <pc:chgData name="Eitan Blumin" userId="36fcb13c-3a5a-43c2-aa2e-520becbaeb9b" providerId="ADAL" clId="{403B1E02-4947-4601-9527-C469EA937464}" dt="2020-08-27T13:12:35.439" v="700" actId="403"/>
        <pc:sldMkLst>
          <pc:docMk/>
          <pc:sldMk cId="2781385387" sldId="648"/>
        </pc:sldMkLst>
      </pc:sldChg>
      <pc:sldMasterChg chg="modSldLayout">
        <pc:chgData name="Eitan Blumin" userId="36fcb13c-3a5a-43c2-aa2e-520becbaeb9b" providerId="ADAL" clId="{403B1E02-4947-4601-9527-C469EA937464}" dt="2020-08-27T05:14:16.179" v="81" actId="20577"/>
        <pc:sldMasterMkLst>
          <pc:docMk/>
          <pc:sldMasterMk cId="4065379441" sldId="2147483648"/>
        </pc:sldMasterMkLst>
        <pc:sldLayoutChg chg="modSp">
          <pc:chgData name="Eitan Blumin" userId="36fcb13c-3a5a-43c2-aa2e-520becbaeb9b" providerId="ADAL" clId="{403B1E02-4947-4601-9527-C469EA937464}" dt="2020-08-27T05:13:27.090" v="15" actId="1076"/>
          <pc:sldLayoutMkLst>
            <pc:docMk/>
            <pc:sldMasterMk cId="4065379441" sldId="2147483648"/>
            <pc:sldLayoutMk cId="3987470024" sldId="2147483650"/>
          </pc:sldLayoutMkLst>
        </pc:sldLayoutChg>
        <pc:sldLayoutChg chg="modSp">
          <pc:chgData name="Eitan Blumin" userId="36fcb13c-3a5a-43c2-aa2e-520becbaeb9b" providerId="ADAL" clId="{403B1E02-4947-4601-9527-C469EA937464}" dt="2020-08-27T05:13:46.666" v="37" actId="20577"/>
          <pc:sldLayoutMkLst>
            <pc:docMk/>
            <pc:sldMasterMk cId="4065379441" sldId="2147483648"/>
            <pc:sldLayoutMk cId="1551136647" sldId="2147483652"/>
          </pc:sldLayoutMkLst>
        </pc:sldLayoutChg>
        <pc:sldLayoutChg chg="modSp">
          <pc:chgData name="Eitan Blumin" userId="36fcb13c-3a5a-43c2-aa2e-520becbaeb9b" providerId="ADAL" clId="{403B1E02-4947-4601-9527-C469EA937464}" dt="2020-08-27T05:14:02.693" v="59" actId="20577"/>
          <pc:sldLayoutMkLst>
            <pc:docMk/>
            <pc:sldMasterMk cId="4065379441" sldId="2147483648"/>
            <pc:sldLayoutMk cId="1890184151" sldId="2147483654"/>
          </pc:sldLayoutMkLst>
        </pc:sldLayoutChg>
        <pc:sldLayoutChg chg="modSp">
          <pc:chgData name="Eitan Blumin" userId="36fcb13c-3a5a-43c2-aa2e-520becbaeb9b" providerId="ADAL" clId="{403B1E02-4947-4601-9527-C469EA937464}" dt="2020-08-27T05:13:55.291" v="48" actId="20577"/>
          <pc:sldLayoutMkLst>
            <pc:docMk/>
            <pc:sldMasterMk cId="4065379441" sldId="2147483648"/>
            <pc:sldLayoutMk cId="1964499606" sldId="2147483657"/>
          </pc:sldLayoutMkLst>
        </pc:sldLayoutChg>
        <pc:sldLayoutChg chg="modSp">
          <pc:chgData name="Eitan Blumin" userId="36fcb13c-3a5a-43c2-aa2e-520becbaeb9b" providerId="ADAL" clId="{403B1E02-4947-4601-9527-C469EA937464}" dt="2020-08-27T05:13:38.354" v="26" actId="20577"/>
          <pc:sldLayoutMkLst>
            <pc:docMk/>
            <pc:sldMasterMk cId="4065379441" sldId="2147483648"/>
            <pc:sldLayoutMk cId="1834418415" sldId="2147483659"/>
          </pc:sldLayoutMkLst>
        </pc:sldLayoutChg>
        <pc:sldLayoutChg chg="modSp">
          <pc:chgData name="Eitan Blumin" userId="36fcb13c-3a5a-43c2-aa2e-520becbaeb9b" providerId="ADAL" clId="{403B1E02-4947-4601-9527-C469EA937464}" dt="2020-08-27T05:14:08.839" v="70" actId="20577"/>
          <pc:sldLayoutMkLst>
            <pc:docMk/>
            <pc:sldMasterMk cId="4065379441" sldId="2147483648"/>
            <pc:sldLayoutMk cId="554022497" sldId="2147483661"/>
          </pc:sldLayoutMkLst>
        </pc:sldLayoutChg>
        <pc:sldLayoutChg chg="modSp">
          <pc:chgData name="Eitan Blumin" userId="36fcb13c-3a5a-43c2-aa2e-520becbaeb9b" providerId="ADAL" clId="{403B1E02-4947-4601-9527-C469EA937464}" dt="2020-08-27T05:14:16.179" v="81" actId="20577"/>
          <pc:sldLayoutMkLst>
            <pc:docMk/>
            <pc:sldMasterMk cId="4065379441" sldId="2147483648"/>
            <pc:sldLayoutMk cId="3721640179" sldId="2147483663"/>
          </pc:sldLayoutMkLst>
        </pc:sldLayoutChg>
      </pc:sldMasterChg>
    </pc:docChg>
  </pc:docChgLst>
  <pc:docChgLst>
    <pc:chgData name="Eitan Blumin" userId="36fcb13c-3a5a-43c2-aa2e-520becbaeb9b" providerId="ADAL" clId="{64635019-3913-4EE0-BFA6-2D9841139B59}"/>
    <pc:docChg chg="modSld sldOrd addSection modSection">
      <pc:chgData name="Eitan Blumin" userId="36fcb13c-3a5a-43c2-aa2e-520becbaeb9b" providerId="ADAL" clId="{64635019-3913-4EE0-BFA6-2D9841139B59}" dt="2024-02-29T15:16:45.191" v="76" actId="17846"/>
      <pc:docMkLst>
        <pc:docMk/>
      </pc:docMkLst>
      <pc:sldChg chg="modAnim">
        <pc:chgData name="Eitan Blumin" userId="36fcb13c-3a5a-43c2-aa2e-520becbaeb9b" providerId="ADAL" clId="{64635019-3913-4EE0-BFA6-2D9841139B59}" dt="2024-02-29T15:11:50.202" v="6"/>
        <pc:sldMkLst>
          <pc:docMk/>
          <pc:sldMk cId="3503660401" sldId="609"/>
        </pc:sldMkLst>
      </pc:sldChg>
      <pc:sldChg chg="modAnim">
        <pc:chgData name="Eitan Blumin" userId="36fcb13c-3a5a-43c2-aa2e-520becbaeb9b" providerId="ADAL" clId="{64635019-3913-4EE0-BFA6-2D9841139B59}" dt="2024-02-29T15:11:08.326" v="5"/>
        <pc:sldMkLst>
          <pc:docMk/>
          <pc:sldMk cId="3901892740" sldId="610"/>
        </pc:sldMkLst>
      </pc:sldChg>
      <pc:sldChg chg="ord">
        <pc:chgData name="Eitan Blumin" userId="36fcb13c-3a5a-43c2-aa2e-520becbaeb9b" providerId="ADAL" clId="{64635019-3913-4EE0-BFA6-2D9841139B59}" dt="2024-02-29T15:16:12.650" v="74"/>
        <pc:sldMkLst>
          <pc:docMk/>
          <pc:sldMk cId="3920598797" sldId="626"/>
        </pc:sldMkLst>
      </pc:sldChg>
      <pc:sldChg chg="modSp mod">
        <pc:chgData name="Eitan Blumin" userId="36fcb13c-3a5a-43c2-aa2e-520becbaeb9b" providerId="ADAL" clId="{64635019-3913-4EE0-BFA6-2D9841139B59}" dt="2024-02-29T15:13:27.047" v="41" actId="404"/>
        <pc:sldMkLst>
          <pc:docMk/>
          <pc:sldMk cId="1114263139" sldId="632"/>
        </pc:sldMkLst>
      </pc:sldChg>
      <pc:sldChg chg="modAnim">
        <pc:chgData name="Eitan Blumin" userId="36fcb13c-3a5a-43c2-aa2e-520becbaeb9b" providerId="ADAL" clId="{64635019-3913-4EE0-BFA6-2D9841139B59}" dt="2024-02-29T15:09:34.928" v="4"/>
        <pc:sldMkLst>
          <pc:docMk/>
          <pc:sldMk cId="1785636091" sldId="660"/>
        </pc:sldMkLst>
      </pc:sldChg>
      <pc:sldChg chg="modSp ord modAnim">
        <pc:chgData name="Eitan Blumin" userId="36fcb13c-3a5a-43c2-aa2e-520becbaeb9b" providerId="ADAL" clId="{64635019-3913-4EE0-BFA6-2D9841139B59}" dt="2024-02-29T15:16:10.883" v="72"/>
        <pc:sldMkLst>
          <pc:docMk/>
          <pc:sldMk cId="369651327" sldId="665"/>
        </pc:sldMkLst>
      </pc:sldChg>
    </pc:docChg>
  </pc:docChgLst>
  <pc:docChgLst>
    <pc:chgData name="Eitan Blumin" userId="36fcb13c-3a5a-43c2-aa2e-520becbaeb9b" providerId="ADAL" clId="{A420D836-266D-4234-99BC-FD4DF59B4EAD}"/>
    <pc:docChg chg="delSld modSld modSection">
      <pc:chgData name="Eitan Blumin" userId="36fcb13c-3a5a-43c2-aa2e-520becbaeb9b" providerId="ADAL" clId="{A420D836-266D-4234-99BC-FD4DF59B4EAD}" dt="2021-08-07T16:00:06.267" v="39" actId="1076"/>
      <pc:docMkLst>
        <pc:docMk/>
      </pc:docMkLst>
      <pc:sldChg chg="modSp mod">
        <pc:chgData name="Eitan Blumin" userId="36fcb13c-3a5a-43c2-aa2e-520becbaeb9b" providerId="ADAL" clId="{A420D836-266D-4234-99BC-FD4DF59B4EAD}" dt="2021-08-07T16:00:06.267" v="39" actId="1076"/>
        <pc:sldMkLst>
          <pc:docMk/>
          <pc:sldMk cId="1768066555" sldId="611"/>
        </pc:sldMkLst>
      </pc:sldChg>
      <pc:sldChg chg="del">
        <pc:chgData name="Eitan Blumin" userId="36fcb13c-3a5a-43c2-aa2e-520becbaeb9b" providerId="ADAL" clId="{A420D836-266D-4234-99BC-FD4DF59B4EAD}" dt="2021-08-07T15:58:58.058" v="0" actId="47"/>
        <pc:sldMkLst>
          <pc:docMk/>
          <pc:sldMk cId="705613527" sldId="612"/>
        </pc:sldMkLst>
      </pc:sldChg>
      <pc:sldChg chg="modAnim">
        <pc:chgData name="Eitan Blumin" userId="36fcb13c-3a5a-43c2-aa2e-520becbaeb9b" providerId="ADAL" clId="{A420D836-266D-4234-99BC-FD4DF59B4EAD}" dt="2021-08-07T15:59:33.657" v="3"/>
        <pc:sldMkLst>
          <pc:docMk/>
          <pc:sldMk cId="3920598797" sldId="626"/>
        </pc:sldMkLst>
      </pc:sldChg>
      <pc:sldChg chg="del">
        <pc:chgData name="Eitan Blumin" userId="36fcb13c-3a5a-43c2-aa2e-520becbaeb9b" providerId="ADAL" clId="{A420D836-266D-4234-99BC-FD4DF59B4EAD}" dt="2021-08-07T15:58:58.058" v="0" actId="47"/>
        <pc:sldMkLst>
          <pc:docMk/>
          <pc:sldMk cId="2627075156" sldId="634"/>
        </pc:sldMkLst>
      </pc:sldChg>
      <pc:sldChg chg="del">
        <pc:chgData name="Eitan Blumin" userId="36fcb13c-3a5a-43c2-aa2e-520becbaeb9b" providerId="ADAL" clId="{A420D836-266D-4234-99BC-FD4DF59B4EAD}" dt="2021-08-07T15:58:58.058" v="0" actId="47"/>
        <pc:sldMkLst>
          <pc:docMk/>
          <pc:sldMk cId="109956188" sldId="635"/>
        </pc:sldMkLst>
      </pc:sldChg>
    </pc:docChg>
  </pc:docChgLst>
  <pc:docChgLst>
    <pc:chgData name="Eitan Blumin" userId="36fcb13c-3a5a-43c2-aa2e-520becbaeb9b" providerId="ADAL" clId="{3F7031BC-9252-467B-AB66-7CD8CA68A4F6}"/>
    <pc:docChg chg="custSel addSld delSld modSld modSection">
      <pc:chgData name="Eitan Blumin" userId="36fcb13c-3a5a-43c2-aa2e-520becbaeb9b" providerId="ADAL" clId="{3F7031BC-9252-467B-AB66-7CD8CA68A4F6}" dt="2021-11-10T15:54:39.228" v="57" actId="478"/>
      <pc:docMkLst>
        <pc:docMk/>
      </pc:docMkLst>
      <pc:sldChg chg="del">
        <pc:chgData name="Eitan Blumin" userId="36fcb13c-3a5a-43c2-aa2e-520becbaeb9b" providerId="ADAL" clId="{3F7031BC-9252-467B-AB66-7CD8CA68A4F6}" dt="2021-11-10T15:53:43.222" v="10" actId="47"/>
        <pc:sldMkLst>
          <pc:docMk/>
          <pc:sldMk cId="2782807249" sldId="350"/>
        </pc:sldMkLst>
      </pc:sldChg>
      <pc:sldChg chg="del">
        <pc:chgData name="Eitan Blumin" userId="36fcb13c-3a5a-43c2-aa2e-520becbaeb9b" providerId="ADAL" clId="{3F7031BC-9252-467B-AB66-7CD8CA68A4F6}" dt="2021-11-10T15:52:28.975" v="2" actId="47"/>
        <pc:sldMkLst>
          <pc:docMk/>
          <pc:sldMk cId="2576814548" sldId="607"/>
        </pc:sldMkLst>
      </pc:sldChg>
      <pc:sldChg chg="add del">
        <pc:chgData name="Eitan Blumin" userId="36fcb13c-3a5a-43c2-aa2e-520becbaeb9b" providerId="ADAL" clId="{3F7031BC-9252-467B-AB66-7CD8CA68A4F6}" dt="2021-11-10T15:52:03.356" v="1"/>
        <pc:sldMkLst>
          <pc:docMk/>
          <pc:sldMk cId="3196220192" sldId="608"/>
        </pc:sldMkLst>
      </pc:sldChg>
      <pc:sldChg chg="add del">
        <pc:chgData name="Eitan Blumin" userId="36fcb13c-3a5a-43c2-aa2e-520becbaeb9b" providerId="ADAL" clId="{3F7031BC-9252-467B-AB66-7CD8CA68A4F6}" dt="2021-11-10T15:52:03.356" v="1"/>
        <pc:sldMkLst>
          <pc:docMk/>
          <pc:sldMk cId="3503660401" sldId="609"/>
        </pc:sldMkLst>
      </pc:sldChg>
      <pc:sldChg chg="add del">
        <pc:chgData name="Eitan Blumin" userId="36fcb13c-3a5a-43c2-aa2e-520becbaeb9b" providerId="ADAL" clId="{3F7031BC-9252-467B-AB66-7CD8CA68A4F6}" dt="2021-11-10T15:52:03.356" v="1"/>
        <pc:sldMkLst>
          <pc:docMk/>
          <pc:sldMk cId="3901892740" sldId="610"/>
        </pc:sldMkLst>
      </pc:sldChg>
      <pc:sldChg chg="delSp modSp mod">
        <pc:chgData name="Eitan Blumin" userId="36fcb13c-3a5a-43c2-aa2e-520becbaeb9b" providerId="ADAL" clId="{3F7031BC-9252-467B-AB66-7CD8CA68A4F6}" dt="2021-11-10T15:54:39.228" v="57" actId="478"/>
        <pc:sldMkLst>
          <pc:docMk/>
          <pc:sldMk cId="1768066555" sldId="611"/>
        </pc:sldMkLst>
      </pc:sldChg>
      <pc:sldChg chg="del">
        <pc:chgData name="Eitan Blumin" userId="36fcb13c-3a5a-43c2-aa2e-520becbaeb9b" providerId="ADAL" clId="{3F7031BC-9252-467B-AB66-7CD8CA68A4F6}" dt="2021-11-10T15:52:30.223" v="3" actId="47"/>
        <pc:sldMkLst>
          <pc:docMk/>
          <pc:sldMk cId="3886820469" sldId="614"/>
        </pc:sldMkLst>
      </pc:sldChg>
      <pc:sldChg chg="add del">
        <pc:chgData name="Eitan Blumin" userId="36fcb13c-3a5a-43c2-aa2e-520becbaeb9b" providerId="ADAL" clId="{3F7031BC-9252-467B-AB66-7CD8CA68A4F6}" dt="2021-11-10T15:52:03.356" v="1"/>
        <pc:sldMkLst>
          <pc:docMk/>
          <pc:sldMk cId="69822926" sldId="636"/>
        </pc:sldMkLst>
      </pc:sldChg>
      <pc:sldChg chg="del">
        <pc:chgData name="Eitan Blumin" userId="36fcb13c-3a5a-43c2-aa2e-520becbaeb9b" providerId="ADAL" clId="{3F7031BC-9252-467B-AB66-7CD8CA68A4F6}" dt="2021-11-10T15:52:00.639" v="0" actId="47"/>
        <pc:sldMkLst>
          <pc:docMk/>
          <pc:sldMk cId="4152874903" sldId="637"/>
        </pc:sldMkLst>
      </pc:sldChg>
      <pc:sldChg chg="del">
        <pc:chgData name="Eitan Blumin" userId="36fcb13c-3a5a-43c2-aa2e-520becbaeb9b" providerId="ADAL" clId="{3F7031BC-9252-467B-AB66-7CD8CA68A4F6}" dt="2021-11-10T15:52:28.975" v="2" actId="47"/>
        <pc:sldMkLst>
          <pc:docMk/>
          <pc:sldMk cId="1925037667" sldId="638"/>
        </pc:sldMkLst>
      </pc:sldChg>
      <pc:sldChg chg="add del">
        <pc:chgData name="Eitan Blumin" userId="36fcb13c-3a5a-43c2-aa2e-520becbaeb9b" providerId="ADAL" clId="{3F7031BC-9252-467B-AB66-7CD8CA68A4F6}" dt="2021-11-10T15:52:03.356" v="1"/>
        <pc:sldMkLst>
          <pc:docMk/>
          <pc:sldMk cId="3688239889" sldId="650"/>
        </pc:sldMkLst>
      </pc:sldChg>
      <pc:sldChg chg="add del">
        <pc:chgData name="Eitan Blumin" userId="36fcb13c-3a5a-43c2-aa2e-520becbaeb9b" providerId="ADAL" clId="{3F7031BC-9252-467B-AB66-7CD8CA68A4F6}" dt="2021-11-10T15:52:03.356" v="1"/>
        <pc:sldMkLst>
          <pc:docMk/>
          <pc:sldMk cId="1583681615" sldId="653"/>
        </pc:sldMkLst>
      </pc:sldChg>
      <pc:sldChg chg="add del">
        <pc:chgData name="Eitan Blumin" userId="36fcb13c-3a5a-43c2-aa2e-520becbaeb9b" providerId="ADAL" clId="{3F7031BC-9252-467B-AB66-7CD8CA68A4F6}" dt="2021-11-10T15:52:03.356" v="1"/>
        <pc:sldMkLst>
          <pc:docMk/>
          <pc:sldMk cId="1737662446" sldId="654"/>
        </pc:sldMkLst>
      </pc:sldChg>
      <pc:sldChg chg="add del">
        <pc:chgData name="Eitan Blumin" userId="36fcb13c-3a5a-43c2-aa2e-520becbaeb9b" providerId="ADAL" clId="{3F7031BC-9252-467B-AB66-7CD8CA68A4F6}" dt="2021-11-10T15:52:03.356" v="1"/>
        <pc:sldMkLst>
          <pc:docMk/>
          <pc:sldMk cId="3066773109" sldId="655"/>
        </pc:sldMkLst>
      </pc:sldChg>
      <pc:sldChg chg="add del">
        <pc:chgData name="Eitan Blumin" userId="36fcb13c-3a5a-43c2-aa2e-520becbaeb9b" providerId="ADAL" clId="{3F7031BC-9252-467B-AB66-7CD8CA68A4F6}" dt="2021-11-10T15:52:03.356" v="1"/>
        <pc:sldMkLst>
          <pc:docMk/>
          <pc:sldMk cId="2552033726" sldId="656"/>
        </pc:sldMkLst>
      </pc:sldChg>
      <pc:sldChg chg="add del">
        <pc:chgData name="Eitan Blumin" userId="36fcb13c-3a5a-43c2-aa2e-520becbaeb9b" providerId="ADAL" clId="{3F7031BC-9252-467B-AB66-7CD8CA68A4F6}" dt="2021-11-10T15:52:03.356" v="1"/>
        <pc:sldMkLst>
          <pc:docMk/>
          <pc:sldMk cId="1879176277" sldId="657"/>
        </pc:sldMkLst>
      </pc:sldChg>
      <pc:sldChg chg="add del">
        <pc:chgData name="Eitan Blumin" userId="36fcb13c-3a5a-43c2-aa2e-520becbaeb9b" providerId="ADAL" clId="{3F7031BC-9252-467B-AB66-7CD8CA68A4F6}" dt="2021-11-10T15:52:03.356" v="1"/>
        <pc:sldMkLst>
          <pc:docMk/>
          <pc:sldMk cId="3315329074" sldId="658"/>
        </pc:sldMkLst>
      </pc:sldChg>
      <pc:sldChg chg="add">
        <pc:chgData name="Eitan Blumin" userId="36fcb13c-3a5a-43c2-aa2e-520becbaeb9b" providerId="ADAL" clId="{3F7031BC-9252-467B-AB66-7CD8CA68A4F6}" dt="2021-11-10T15:52:36.385" v="5"/>
        <pc:sldMkLst>
          <pc:docMk/>
          <pc:sldMk cId="1785636091" sldId="660"/>
        </pc:sldMkLst>
      </pc:sldChg>
      <pc:sldChg chg="add">
        <pc:chgData name="Eitan Blumin" userId="36fcb13c-3a5a-43c2-aa2e-520becbaeb9b" providerId="ADAL" clId="{3F7031BC-9252-467B-AB66-7CD8CA68A4F6}" dt="2021-11-10T15:52:31.754" v="4"/>
        <pc:sldMkLst>
          <pc:docMk/>
          <pc:sldMk cId="818008515" sldId="661"/>
        </pc:sldMkLst>
      </pc:sldChg>
      <pc:sldChg chg="add">
        <pc:chgData name="Eitan Blumin" userId="36fcb13c-3a5a-43c2-aa2e-520becbaeb9b" providerId="ADAL" clId="{3F7031BC-9252-467B-AB66-7CD8CA68A4F6}" dt="2021-11-10T15:52:31.754" v="4"/>
        <pc:sldMkLst>
          <pc:docMk/>
          <pc:sldMk cId="4175081322" sldId="662"/>
        </pc:sldMkLst>
      </pc:sldChg>
      <pc:sldChg chg="modSp add mod modAnim">
        <pc:chgData name="Eitan Blumin" userId="36fcb13c-3a5a-43c2-aa2e-520becbaeb9b" providerId="ADAL" clId="{3F7031BC-9252-467B-AB66-7CD8CA68A4F6}" dt="2021-11-10T15:53:14.379" v="9" actId="14100"/>
        <pc:sldMkLst>
          <pc:docMk/>
          <pc:sldMk cId="369651327" sldId="665"/>
        </pc:sldMkLst>
      </pc:sldChg>
    </pc:docChg>
  </pc:docChgLst>
  <pc:docChgLst>
    <pc:chgData name="Eitan Blumin" userId="36fcb13c-3a5a-43c2-aa2e-520becbaeb9b" providerId="ADAL" clId="{BDEE5105-AFB1-4E69-8C60-0355D989989D}"/>
    <pc:docChg chg="addSld delSld modSld modSection">
      <pc:chgData name="Eitan Blumin" userId="36fcb13c-3a5a-43c2-aa2e-520becbaeb9b" providerId="ADAL" clId="{BDEE5105-AFB1-4E69-8C60-0355D989989D}" dt="2023-03-21T15:39:51.111" v="13" actId="47"/>
      <pc:docMkLst>
        <pc:docMk/>
      </pc:docMkLst>
      <pc:sldChg chg="modSp del mod">
        <pc:chgData name="Eitan Blumin" userId="36fcb13c-3a5a-43c2-aa2e-520becbaeb9b" providerId="ADAL" clId="{BDEE5105-AFB1-4E69-8C60-0355D989989D}" dt="2023-03-21T15:29:31.281" v="11" actId="47"/>
        <pc:sldMkLst>
          <pc:docMk/>
          <pc:sldMk cId="3043140274" sldId="307"/>
        </pc:sldMkLst>
      </pc:sldChg>
      <pc:sldChg chg="modSp mod">
        <pc:chgData name="Eitan Blumin" userId="36fcb13c-3a5a-43c2-aa2e-520becbaeb9b" providerId="ADAL" clId="{BDEE5105-AFB1-4E69-8C60-0355D989989D}" dt="2023-03-21T15:27:04.511" v="3" actId="20577"/>
        <pc:sldMkLst>
          <pc:docMk/>
          <pc:sldMk cId="3223013465" sldId="359"/>
        </pc:sldMkLst>
      </pc:sldChg>
      <pc:sldChg chg="del">
        <pc:chgData name="Eitan Blumin" userId="36fcb13c-3a5a-43c2-aa2e-520becbaeb9b" providerId="ADAL" clId="{BDEE5105-AFB1-4E69-8C60-0355D989989D}" dt="2023-03-21T15:39:51.111" v="13" actId="47"/>
        <pc:sldMkLst>
          <pc:docMk/>
          <pc:sldMk cId="1768066555" sldId="611"/>
        </pc:sldMkLst>
      </pc:sldChg>
      <pc:sldChg chg="modSp mod">
        <pc:chgData name="Eitan Blumin" userId="36fcb13c-3a5a-43c2-aa2e-520becbaeb9b" providerId="ADAL" clId="{BDEE5105-AFB1-4E69-8C60-0355D989989D}" dt="2023-03-21T07:06:19.325" v="2" actId="14861"/>
        <pc:sldMkLst>
          <pc:docMk/>
          <pc:sldMk cId="1785636091" sldId="660"/>
        </pc:sldMkLst>
      </pc:sldChg>
      <pc:sldChg chg="add">
        <pc:chgData name="Eitan Blumin" userId="36fcb13c-3a5a-43c2-aa2e-520becbaeb9b" providerId="ADAL" clId="{BDEE5105-AFB1-4E69-8C60-0355D989989D}" dt="2023-03-21T15:29:29.720" v="10"/>
        <pc:sldMkLst>
          <pc:docMk/>
          <pc:sldMk cId="311373219" sldId="666"/>
        </pc:sldMkLst>
      </pc:sldChg>
      <pc:sldChg chg="add">
        <pc:chgData name="Eitan Blumin" userId="36fcb13c-3a5a-43c2-aa2e-520becbaeb9b" providerId="ADAL" clId="{BDEE5105-AFB1-4E69-8C60-0355D989989D}" dt="2023-03-21T15:39:47.785" v="12"/>
        <pc:sldMkLst>
          <pc:docMk/>
          <pc:sldMk cId="2387028949" sldId="667"/>
        </pc:sldMkLst>
      </pc:sldChg>
    </pc:docChg>
  </pc:docChgLst>
  <pc:docChgLst>
    <pc:chgData name="Eitan Blumin" userId="36fcb13c-3a5a-43c2-aa2e-520becbaeb9b" providerId="ADAL" clId="{58AE8F72-3251-4F5F-B3A3-A5076278AA55}"/>
    <pc:docChg chg="undo custSel addSld delSld modSld modMainMaster modSection">
      <pc:chgData name="Eitan Blumin" userId="36fcb13c-3a5a-43c2-aa2e-520becbaeb9b" providerId="ADAL" clId="{58AE8F72-3251-4F5F-B3A3-A5076278AA55}" dt="2020-04-30T19:20:11.731" v="266" actId="14826"/>
      <pc:docMkLst>
        <pc:docMk/>
      </pc:docMkLst>
      <pc:sldChg chg="addSp delSp modSp">
        <pc:chgData name="Eitan Blumin" userId="36fcb13c-3a5a-43c2-aa2e-520becbaeb9b" providerId="ADAL" clId="{58AE8F72-3251-4F5F-B3A3-A5076278AA55}" dt="2020-04-30T19:18:06.834" v="245" actId="14861"/>
        <pc:sldMkLst>
          <pc:docMk/>
          <pc:sldMk cId="2795687182" sldId="285"/>
        </pc:sldMkLst>
      </pc:sldChg>
      <pc:sldChg chg="modSp">
        <pc:chgData name="Eitan Blumin" userId="36fcb13c-3a5a-43c2-aa2e-520becbaeb9b" providerId="ADAL" clId="{58AE8F72-3251-4F5F-B3A3-A5076278AA55}" dt="2020-04-30T19:20:11.731" v="266" actId="14826"/>
        <pc:sldMkLst>
          <pc:docMk/>
          <pc:sldMk cId="3043140274" sldId="307"/>
        </pc:sldMkLst>
      </pc:sldChg>
      <pc:sldChg chg="addSp modSp">
        <pc:chgData name="Eitan Blumin" userId="36fcb13c-3a5a-43c2-aa2e-520becbaeb9b" providerId="ADAL" clId="{58AE8F72-3251-4F5F-B3A3-A5076278AA55}" dt="2020-04-30T19:18:15.909" v="247" actId="14100"/>
        <pc:sldMkLst>
          <pc:docMk/>
          <pc:sldMk cId="3223013465" sldId="359"/>
        </pc:sldMkLst>
      </pc:sldChg>
      <pc:sldChg chg="addSp modSp add del modAnim">
        <pc:chgData name="Eitan Blumin" userId="36fcb13c-3a5a-43c2-aa2e-520becbaeb9b" providerId="ADAL" clId="{58AE8F72-3251-4F5F-B3A3-A5076278AA55}" dt="2020-04-30T17:11:04.360" v="220" actId="1076"/>
        <pc:sldMkLst>
          <pc:docMk/>
          <pc:sldMk cId="3920598797" sldId="626"/>
        </pc:sldMkLst>
      </pc:sldChg>
      <pc:sldChg chg="addSp delSp modSp delAnim modAnim">
        <pc:chgData name="Eitan Blumin" userId="36fcb13c-3a5a-43c2-aa2e-520becbaeb9b" providerId="ADAL" clId="{58AE8F72-3251-4F5F-B3A3-A5076278AA55}" dt="2020-04-23T07:04:30.084" v="172" actId="1037"/>
        <pc:sldMkLst>
          <pc:docMk/>
          <pc:sldMk cId="69822926" sldId="636"/>
        </pc:sldMkLst>
      </pc:sldChg>
      <pc:sldChg chg="modAnim">
        <pc:chgData name="Eitan Blumin" userId="36fcb13c-3a5a-43c2-aa2e-520becbaeb9b" providerId="ADAL" clId="{58AE8F72-3251-4F5F-B3A3-A5076278AA55}" dt="2020-04-22T20:03:05.991" v="6"/>
        <pc:sldMkLst>
          <pc:docMk/>
          <pc:sldMk cId="2756525822" sldId="646"/>
        </pc:sldMkLst>
      </pc:sldChg>
      <pc:sldChg chg="modAnim">
        <pc:chgData name="Eitan Blumin" userId="36fcb13c-3a5a-43c2-aa2e-520becbaeb9b" providerId="ADAL" clId="{58AE8F72-3251-4F5F-B3A3-A5076278AA55}" dt="2020-04-22T20:03:09.288" v="7"/>
        <pc:sldMkLst>
          <pc:docMk/>
          <pc:sldMk cId="2497116810" sldId="647"/>
        </pc:sldMkLst>
      </pc:sldChg>
      <pc:sldMasterChg chg="modSp modSldLayout">
        <pc:chgData name="Eitan Blumin" userId="36fcb13c-3a5a-43c2-aa2e-520becbaeb9b" providerId="ADAL" clId="{58AE8F72-3251-4F5F-B3A3-A5076278AA55}" dt="2020-04-30T19:19:27.949" v="265" actId="14826"/>
        <pc:sldMasterMkLst>
          <pc:docMk/>
          <pc:sldMasterMk cId="4065379441" sldId="2147483648"/>
        </pc:sldMasterMkLst>
        <pc:sldLayoutChg chg="delSp">
          <pc:chgData name="Eitan Blumin" userId="36fcb13c-3a5a-43c2-aa2e-520becbaeb9b" providerId="ADAL" clId="{58AE8F72-3251-4F5F-B3A3-A5076278AA55}" dt="2020-04-30T19:18:49.616" v="253" actId="478"/>
          <pc:sldLayoutMkLst>
            <pc:docMk/>
            <pc:sldMasterMk cId="4065379441" sldId="2147483648"/>
            <pc:sldLayoutMk cId="3105975916" sldId="2147483649"/>
          </pc:sldLayoutMkLst>
        </pc:sldLayoutChg>
        <pc:sldLayoutChg chg="addSp delSp modSp">
          <pc:chgData name="Eitan Blumin" userId="36fcb13c-3a5a-43c2-aa2e-520becbaeb9b" providerId="ADAL" clId="{58AE8F72-3251-4F5F-B3A3-A5076278AA55}" dt="2020-04-30T19:18:57.287" v="256" actId="14826"/>
          <pc:sldLayoutMkLst>
            <pc:docMk/>
            <pc:sldMasterMk cId="4065379441" sldId="2147483648"/>
            <pc:sldLayoutMk cId="3987470024" sldId="2147483650"/>
          </pc:sldLayoutMkLst>
        </pc:sldLayoutChg>
        <pc:sldLayoutChg chg="modSp">
          <pc:chgData name="Eitan Blumin" userId="36fcb13c-3a5a-43c2-aa2e-520becbaeb9b" providerId="ADAL" clId="{58AE8F72-3251-4F5F-B3A3-A5076278AA55}" dt="2020-04-30T19:18:30.982" v="249" actId="14826"/>
          <pc:sldLayoutMkLst>
            <pc:docMk/>
            <pc:sldMasterMk cId="4065379441" sldId="2147483648"/>
            <pc:sldLayoutMk cId="1551136647" sldId="2147483652"/>
          </pc:sldLayoutMkLst>
        </pc:sldLayoutChg>
        <pc:sldLayoutChg chg="addSp delSp modSp">
          <pc:chgData name="Eitan Blumin" userId="36fcb13c-3a5a-43c2-aa2e-520becbaeb9b" providerId="ADAL" clId="{58AE8F72-3251-4F5F-B3A3-A5076278AA55}" dt="2020-04-30T19:19:15.838" v="263" actId="14826"/>
          <pc:sldLayoutMkLst>
            <pc:docMk/>
            <pc:sldMasterMk cId="4065379441" sldId="2147483648"/>
            <pc:sldLayoutMk cId="1890184151" sldId="2147483654"/>
          </pc:sldLayoutMkLst>
        </pc:sldLayoutChg>
        <pc:sldLayoutChg chg="delSp">
          <pc:chgData name="Eitan Blumin" userId="36fcb13c-3a5a-43c2-aa2e-520becbaeb9b" providerId="ADAL" clId="{58AE8F72-3251-4F5F-B3A3-A5076278AA55}" dt="2020-04-30T19:19:09.788" v="260" actId="478"/>
          <pc:sldLayoutMkLst>
            <pc:docMk/>
            <pc:sldMasterMk cId="4065379441" sldId="2147483648"/>
            <pc:sldLayoutMk cId="1615909937" sldId="2147483656"/>
          </pc:sldLayoutMkLst>
        </pc:sldLayoutChg>
        <pc:sldLayoutChg chg="addSp delSp modSp">
          <pc:chgData name="Eitan Blumin" userId="36fcb13c-3a5a-43c2-aa2e-520becbaeb9b" providerId="ADAL" clId="{58AE8F72-3251-4F5F-B3A3-A5076278AA55}" dt="2020-04-30T19:19:06.664" v="259" actId="14826"/>
          <pc:sldLayoutMkLst>
            <pc:docMk/>
            <pc:sldMasterMk cId="4065379441" sldId="2147483648"/>
            <pc:sldLayoutMk cId="1964499606" sldId="2147483657"/>
          </pc:sldLayoutMkLst>
        </pc:sldLayoutChg>
        <pc:sldLayoutChg chg="modSp">
          <pc:chgData name="Eitan Blumin" userId="36fcb13c-3a5a-43c2-aa2e-520becbaeb9b" providerId="ADAL" clId="{58AE8F72-3251-4F5F-B3A3-A5076278AA55}" dt="2020-04-30T19:18:25.796" v="248" actId="14826"/>
          <pc:sldLayoutMkLst>
            <pc:docMk/>
            <pc:sldMasterMk cId="4065379441" sldId="2147483648"/>
            <pc:sldLayoutMk cId="1834418415" sldId="2147483659"/>
          </pc:sldLayoutMkLst>
        </pc:sldLayoutChg>
        <pc:sldLayoutChg chg="modSp">
          <pc:chgData name="Eitan Blumin" userId="36fcb13c-3a5a-43c2-aa2e-520becbaeb9b" providerId="ADAL" clId="{58AE8F72-3251-4F5F-B3A3-A5076278AA55}" dt="2020-04-30T19:19:22.189" v="264" actId="14826"/>
          <pc:sldLayoutMkLst>
            <pc:docMk/>
            <pc:sldMasterMk cId="4065379441" sldId="2147483648"/>
            <pc:sldLayoutMk cId="554022497" sldId="2147483661"/>
          </pc:sldLayoutMkLst>
        </pc:sldLayoutChg>
        <pc:sldLayoutChg chg="delSp modSp">
          <pc:chgData name="Eitan Blumin" userId="36fcb13c-3a5a-43c2-aa2e-520becbaeb9b" providerId="ADAL" clId="{58AE8F72-3251-4F5F-B3A3-A5076278AA55}" dt="2020-04-30T19:18:38.454" v="251" actId="478"/>
          <pc:sldLayoutMkLst>
            <pc:docMk/>
            <pc:sldMasterMk cId="4065379441" sldId="2147483648"/>
            <pc:sldLayoutMk cId="3306748186" sldId="2147483662"/>
          </pc:sldLayoutMkLst>
        </pc:sldLayoutChg>
        <pc:sldLayoutChg chg="modSp">
          <pc:chgData name="Eitan Blumin" userId="36fcb13c-3a5a-43c2-aa2e-520becbaeb9b" providerId="ADAL" clId="{58AE8F72-3251-4F5F-B3A3-A5076278AA55}" dt="2020-04-30T19:19:27.949" v="265" actId="14826"/>
          <pc:sldLayoutMkLst>
            <pc:docMk/>
            <pc:sldMasterMk cId="4065379441" sldId="2147483648"/>
            <pc:sldLayoutMk cId="3721640179" sldId="2147483663"/>
          </pc:sldLayoutMkLst>
        </pc:sldLayoutChg>
      </pc:sldMasterChg>
    </pc:docChg>
  </pc:docChgLst>
  <pc:docChgLst>
    <pc:chgData name="Eitan Blumin" userId="36fcb13c-3a5a-43c2-aa2e-520becbaeb9b" providerId="ADAL" clId="{8663D043-D574-4AE9-B540-AA8C8484E30C}"/>
    <pc:docChg chg="modSld">
      <pc:chgData name="Eitan Blumin" userId="36fcb13c-3a5a-43c2-aa2e-520becbaeb9b" providerId="ADAL" clId="{8663D043-D574-4AE9-B540-AA8C8484E30C}" dt="2025-05-11T10:00:13.008" v="2"/>
      <pc:docMkLst>
        <pc:docMk/>
      </pc:docMkLst>
      <pc:sldChg chg="modSp mod">
        <pc:chgData name="Eitan Blumin" userId="36fcb13c-3a5a-43c2-aa2e-520becbaeb9b" providerId="ADAL" clId="{8663D043-D574-4AE9-B540-AA8C8484E30C}" dt="2025-05-11T10:00:08.152" v="1" actId="207"/>
        <pc:sldMkLst>
          <pc:docMk/>
          <pc:sldMk cId="311373219" sldId="666"/>
        </pc:sldMkLst>
        <pc:spChg chg="mod">
          <ac:chgData name="Eitan Blumin" userId="36fcb13c-3a5a-43c2-aa2e-520becbaeb9b" providerId="ADAL" clId="{8663D043-D574-4AE9-B540-AA8C8484E30C}" dt="2025-05-11T10:00:08.152" v="1" actId="207"/>
          <ac:spMkLst>
            <pc:docMk/>
            <pc:sldMk cId="311373219" sldId="666"/>
            <ac:spMk id="9" creationId="{DC6813E2-FDAC-B186-9748-5E1C1FA7B0CA}"/>
          </ac:spMkLst>
        </pc:spChg>
        <pc:spChg chg="mod">
          <ac:chgData name="Eitan Blumin" userId="36fcb13c-3a5a-43c2-aa2e-520becbaeb9b" providerId="ADAL" clId="{8663D043-D574-4AE9-B540-AA8C8484E30C}" dt="2025-05-11T09:59:59.362" v="0"/>
          <ac:spMkLst>
            <pc:docMk/>
            <pc:sldMk cId="311373219" sldId="666"/>
            <ac:spMk id="11" creationId="{721BCE37-1DAF-4FFD-98F1-30004AD2E4FF}"/>
          </ac:spMkLst>
        </pc:spChg>
      </pc:sldChg>
      <pc:sldChg chg="modSp mod">
        <pc:chgData name="Eitan Blumin" userId="36fcb13c-3a5a-43c2-aa2e-520becbaeb9b" providerId="ADAL" clId="{8663D043-D574-4AE9-B540-AA8C8484E30C}" dt="2025-05-11T10:00:13.008" v="2"/>
        <pc:sldMkLst>
          <pc:docMk/>
          <pc:sldMk cId="2387028949" sldId="667"/>
        </pc:sldMkLst>
        <pc:spChg chg="mod">
          <ac:chgData name="Eitan Blumin" userId="36fcb13c-3a5a-43c2-aa2e-520becbaeb9b" providerId="ADAL" clId="{8663D043-D574-4AE9-B540-AA8C8484E30C}" dt="2025-05-11T10:00:13.008" v="2"/>
          <ac:spMkLst>
            <pc:docMk/>
            <pc:sldMk cId="2387028949" sldId="667"/>
            <ac:spMk id="15" creationId="{F78E0EAC-CB65-4B5C-9570-286882563475}"/>
          </ac:spMkLst>
        </pc:spChg>
      </pc:sldChg>
    </pc:docChg>
  </pc:docChgLst>
  <pc:docChgLst>
    <pc:chgData name="Eitan Blumin" userId="36fcb13c-3a5a-43c2-aa2e-520becbaeb9b" providerId="ADAL" clId="{70CAE20B-148A-49A7-8A48-AEF7D3037435}"/>
    <pc:docChg chg="addSld delSld modSld sldOrd delMainMaster modSection">
      <pc:chgData name="Eitan Blumin" userId="36fcb13c-3a5a-43c2-aa2e-520becbaeb9b" providerId="ADAL" clId="{70CAE20B-148A-49A7-8A48-AEF7D3037435}" dt="2021-08-07T16:05:09.653" v="24" actId="14100"/>
      <pc:docMkLst>
        <pc:docMk/>
      </pc:docMkLst>
      <pc:sldChg chg="del">
        <pc:chgData name="Eitan Blumin" userId="36fcb13c-3a5a-43c2-aa2e-520becbaeb9b" providerId="ADAL" clId="{70CAE20B-148A-49A7-8A48-AEF7D3037435}" dt="2021-08-07T16:04:36.550" v="3" actId="47"/>
        <pc:sldMkLst>
          <pc:docMk/>
          <pc:sldMk cId="3917573659" sldId="256"/>
        </pc:sldMkLst>
      </pc:sldChg>
      <pc:sldChg chg="modSp mod ord">
        <pc:chgData name="Eitan Blumin" userId="36fcb13c-3a5a-43c2-aa2e-520becbaeb9b" providerId="ADAL" clId="{70CAE20B-148A-49A7-8A48-AEF7D3037435}" dt="2021-08-07T16:05:09.653" v="24" actId="14100"/>
        <pc:sldMkLst>
          <pc:docMk/>
          <pc:sldMk cId="2795687182" sldId="285"/>
        </pc:sldMkLst>
      </pc:sldChg>
      <pc:sldChg chg="add">
        <pc:chgData name="Eitan Blumin" userId="36fcb13c-3a5a-43c2-aa2e-520becbaeb9b" providerId="ADAL" clId="{70CAE20B-148A-49A7-8A48-AEF7D3037435}" dt="2021-08-07T16:04:28.802" v="0"/>
        <pc:sldMkLst>
          <pc:docMk/>
          <pc:sldMk cId="2781385387" sldId="659"/>
        </pc:sldMkLst>
      </pc:sldChg>
      <pc:sldMasterChg chg="del delSldLayout">
        <pc:chgData name="Eitan Blumin" userId="36fcb13c-3a5a-43c2-aa2e-520becbaeb9b" providerId="ADAL" clId="{70CAE20B-148A-49A7-8A48-AEF7D3037435}" dt="2021-08-07T16:04:36.550" v="3" actId="47"/>
        <pc:sldMasterMkLst>
          <pc:docMk/>
          <pc:sldMasterMk cId="2795221630" sldId="2147483664"/>
        </pc:sldMasterMkLst>
        <pc:sldLayoutChg chg="del">
          <pc:chgData name="Eitan Blumin" userId="36fcb13c-3a5a-43c2-aa2e-520becbaeb9b" providerId="ADAL" clId="{70CAE20B-148A-49A7-8A48-AEF7D3037435}" dt="2021-08-07T16:04:36.550" v="3" actId="47"/>
          <pc:sldLayoutMkLst>
            <pc:docMk/>
            <pc:sldMasterMk cId="2795221630" sldId="2147483664"/>
            <pc:sldLayoutMk cId="2817355737" sldId="2147483665"/>
          </pc:sldLayoutMkLst>
        </pc:sldLayoutChg>
        <pc:sldLayoutChg chg="del">
          <pc:chgData name="Eitan Blumin" userId="36fcb13c-3a5a-43c2-aa2e-520becbaeb9b" providerId="ADAL" clId="{70CAE20B-148A-49A7-8A48-AEF7D3037435}" dt="2021-08-07T16:04:36.550" v="3" actId="47"/>
          <pc:sldLayoutMkLst>
            <pc:docMk/>
            <pc:sldMasterMk cId="2795221630" sldId="2147483664"/>
            <pc:sldLayoutMk cId="3121578307" sldId="2147483666"/>
          </pc:sldLayoutMkLst>
        </pc:sldLayoutChg>
        <pc:sldLayoutChg chg="del">
          <pc:chgData name="Eitan Blumin" userId="36fcb13c-3a5a-43c2-aa2e-520becbaeb9b" providerId="ADAL" clId="{70CAE20B-148A-49A7-8A48-AEF7D3037435}" dt="2021-08-07T16:04:36.550" v="3" actId="47"/>
          <pc:sldLayoutMkLst>
            <pc:docMk/>
            <pc:sldMasterMk cId="2795221630" sldId="2147483664"/>
            <pc:sldLayoutMk cId="3004686476" sldId="2147483667"/>
          </pc:sldLayoutMkLst>
        </pc:sldLayoutChg>
        <pc:sldLayoutChg chg="del">
          <pc:chgData name="Eitan Blumin" userId="36fcb13c-3a5a-43c2-aa2e-520becbaeb9b" providerId="ADAL" clId="{70CAE20B-148A-49A7-8A48-AEF7D3037435}" dt="2021-08-07T16:04:36.550" v="3" actId="47"/>
          <pc:sldLayoutMkLst>
            <pc:docMk/>
            <pc:sldMasterMk cId="2795221630" sldId="2147483664"/>
            <pc:sldLayoutMk cId="861357468" sldId="2147483668"/>
          </pc:sldLayoutMkLst>
        </pc:sldLayoutChg>
        <pc:sldLayoutChg chg="del">
          <pc:chgData name="Eitan Blumin" userId="36fcb13c-3a5a-43c2-aa2e-520becbaeb9b" providerId="ADAL" clId="{70CAE20B-148A-49A7-8A48-AEF7D3037435}" dt="2021-08-07T16:04:36.550" v="3" actId="47"/>
          <pc:sldLayoutMkLst>
            <pc:docMk/>
            <pc:sldMasterMk cId="2795221630" sldId="2147483664"/>
            <pc:sldLayoutMk cId="393936566" sldId="2147483669"/>
          </pc:sldLayoutMkLst>
        </pc:sldLayoutChg>
        <pc:sldLayoutChg chg="del">
          <pc:chgData name="Eitan Blumin" userId="36fcb13c-3a5a-43c2-aa2e-520becbaeb9b" providerId="ADAL" clId="{70CAE20B-148A-49A7-8A48-AEF7D3037435}" dt="2021-08-07T16:04:36.550" v="3" actId="47"/>
          <pc:sldLayoutMkLst>
            <pc:docMk/>
            <pc:sldMasterMk cId="2795221630" sldId="2147483664"/>
            <pc:sldLayoutMk cId="858171256" sldId="2147483670"/>
          </pc:sldLayoutMkLst>
        </pc:sldLayoutChg>
      </pc:sldMasterChg>
    </pc:docChg>
  </pc:docChgLst>
  <pc:docChgLst>
    <pc:chgData name="Eitan Blumin" userId="36fcb13c-3a5a-43c2-aa2e-520becbaeb9b" providerId="ADAL" clId="{66633B1F-0B05-4477-9A13-B6AADD731199}"/>
    <pc:docChg chg="custSel addSld modSld">
      <pc:chgData name="Eitan Blumin" userId="36fcb13c-3a5a-43c2-aa2e-520becbaeb9b" providerId="ADAL" clId="{66633B1F-0B05-4477-9A13-B6AADD731199}" dt="2020-02-03T17:20:05.439" v="113" actId="1076"/>
      <pc:docMkLst>
        <pc:docMk/>
      </pc:docMkLst>
      <pc:sldChg chg="modNotesTx">
        <pc:chgData name="Eitan Blumin" userId="36fcb13c-3a5a-43c2-aa2e-520becbaeb9b" providerId="ADAL" clId="{66633B1F-0B05-4477-9A13-B6AADD731199}" dt="2020-02-03T15:56:07.055" v="112" actId="20577"/>
        <pc:sldMkLst>
          <pc:docMk/>
          <pc:sldMk cId="1234050429" sldId="586"/>
        </pc:sldMkLst>
      </pc:sldChg>
      <pc:sldChg chg="addSp delSp modSp delAnim">
        <pc:chgData name="Eitan Blumin" userId="36fcb13c-3a5a-43c2-aa2e-520becbaeb9b" providerId="ADAL" clId="{66633B1F-0B05-4477-9A13-B6AADD731199}" dt="2020-02-03T15:51:12.197" v="40" actId="478"/>
        <pc:sldMkLst>
          <pc:docMk/>
          <pc:sldMk cId="3182952926" sldId="587"/>
        </pc:sldMkLst>
      </pc:sldChg>
      <pc:sldChg chg="modSp">
        <pc:chgData name="Eitan Blumin" userId="36fcb13c-3a5a-43c2-aa2e-520becbaeb9b" providerId="ADAL" clId="{66633B1F-0B05-4477-9A13-B6AADD731199}" dt="2020-02-03T17:20:05.439" v="113" actId="1076"/>
        <pc:sldMkLst>
          <pc:docMk/>
          <pc:sldMk cId="1768066555" sldId="611"/>
        </pc:sldMkLst>
      </pc:sldChg>
      <pc:sldChg chg="addSp delSp modSp add delAnim modAnim">
        <pc:chgData name="Eitan Blumin" userId="36fcb13c-3a5a-43c2-aa2e-520becbaeb9b" providerId="ADAL" clId="{66633B1F-0B05-4477-9A13-B6AADD731199}" dt="2020-02-03T15:55:11.702" v="101"/>
        <pc:sldMkLst>
          <pc:docMk/>
          <pc:sldMk cId="2136013576" sldId="64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A41FEA-3390-45CB-BCB2-B560EA664552}" type="doc">
      <dgm:prSet loTypeId="urn:microsoft.com/office/officeart/2011/layout/CircleProcess" loCatId="process" qsTypeId="urn:microsoft.com/office/officeart/2005/8/quickstyle/simple5" qsCatId="simple" csTypeId="urn:microsoft.com/office/officeart/2005/8/colors/accent0_3" csCatId="mainScheme" phldr="1"/>
      <dgm:spPr/>
    </dgm:pt>
    <dgm:pt modelId="{C3DAB6CC-602A-41CE-B7C6-DA60AC7E65AC}">
      <dgm:prSet phldrT="[Text]"/>
      <dgm:spPr/>
      <dgm:t>
        <a:bodyPr/>
        <a:lstStyle/>
        <a:p>
          <a:r>
            <a:rPr lang="en-US" dirty="0"/>
            <a:t>Developer</a:t>
          </a:r>
        </a:p>
      </dgm:t>
    </dgm:pt>
    <dgm:pt modelId="{41C5E5ED-F566-4A91-9D21-16E53A197A5C}" type="parTrans" cxnId="{C6419A65-F674-4230-9653-28FC8DCA58ED}">
      <dgm:prSet/>
      <dgm:spPr/>
      <dgm:t>
        <a:bodyPr/>
        <a:lstStyle/>
        <a:p>
          <a:endParaRPr lang="en-US"/>
        </a:p>
      </dgm:t>
    </dgm:pt>
    <dgm:pt modelId="{9578ED15-DCA2-4588-BCA2-A8AD157AF525}" type="sibTrans" cxnId="{C6419A65-F674-4230-9653-28FC8DCA58ED}">
      <dgm:prSet/>
      <dgm:spPr/>
      <dgm:t>
        <a:bodyPr/>
        <a:lstStyle/>
        <a:p>
          <a:endParaRPr lang="en-US"/>
        </a:p>
      </dgm:t>
    </dgm:pt>
    <dgm:pt modelId="{C5A618B5-3444-4262-AA19-C5FFD86B57D1}">
      <dgm:prSet phldrT="[Text]"/>
      <dgm:spPr/>
      <dgm:t>
        <a:bodyPr/>
        <a:lstStyle/>
        <a:p>
          <a:r>
            <a:rPr lang="en-US" dirty="0"/>
            <a:t>Source Control</a:t>
          </a:r>
        </a:p>
      </dgm:t>
    </dgm:pt>
    <dgm:pt modelId="{C78B50D2-B079-4A34-8215-6C9009558CEF}" type="parTrans" cxnId="{A3940B13-CBFC-43D9-87B9-516F24F9187C}">
      <dgm:prSet/>
      <dgm:spPr/>
      <dgm:t>
        <a:bodyPr/>
        <a:lstStyle/>
        <a:p>
          <a:endParaRPr lang="en-US"/>
        </a:p>
      </dgm:t>
    </dgm:pt>
    <dgm:pt modelId="{929E2FE8-5461-4A93-A079-B33F3A5F34FE}" type="sibTrans" cxnId="{A3940B13-CBFC-43D9-87B9-516F24F9187C}">
      <dgm:prSet/>
      <dgm:spPr/>
      <dgm:t>
        <a:bodyPr/>
        <a:lstStyle/>
        <a:p>
          <a:endParaRPr lang="en-US"/>
        </a:p>
      </dgm:t>
    </dgm:pt>
    <dgm:pt modelId="{5E3031F1-6DB4-4260-A8A0-81056ABB24AC}">
      <dgm:prSet phldrT="[Text]"/>
      <dgm:spPr/>
      <dgm:t>
        <a:bodyPr/>
        <a:lstStyle/>
        <a:p>
          <a:r>
            <a:rPr lang="en-US" b="1" u="sng" dirty="0"/>
            <a:t>Automated</a:t>
          </a:r>
          <a:r>
            <a:rPr lang="en-US" dirty="0"/>
            <a:t> Deployment</a:t>
          </a:r>
        </a:p>
      </dgm:t>
    </dgm:pt>
    <dgm:pt modelId="{5CFE1F71-7BBC-496A-9F09-27D777DECDDD}" type="parTrans" cxnId="{5355A669-222A-41C6-83D9-0499692F2A44}">
      <dgm:prSet/>
      <dgm:spPr/>
      <dgm:t>
        <a:bodyPr/>
        <a:lstStyle/>
        <a:p>
          <a:endParaRPr lang="en-US"/>
        </a:p>
      </dgm:t>
    </dgm:pt>
    <dgm:pt modelId="{F5D33BF4-7310-4B58-B236-0F446C9EA16C}" type="sibTrans" cxnId="{5355A669-222A-41C6-83D9-0499692F2A44}">
      <dgm:prSet/>
      <dgm:spPr/>
      <dgm:t>
        <a:bodyPr/>
        <a:lstStyle/>
        <a:p>
          <a:endParaRPr lang="en-US"/>
        </a:p>
      </dgm:t>
    </dgm:pt>
    <dgm:pt modelId="{16D64A60-8269-4113-8BAA-CBB5E4F284A1}">
      <dgm:prSet phldrT="[Text]"/>
      <dgm:spPr/>
      <dgm:t>
        <a:bodyPr/>
        <a:lstStyle/>
        <a:p>
          <a:r>
            <a:rPr lang="en-US" b="1" u="sng" dirty="0"/>
            <a:t>Automated</a:t>
          </a:r>
          <a:r>
            <a:rPr lang="en-US" dirty="0"/>
            <a:t> Tests</a:t>
          </a:r>
        </a:p>
      </dgm:t>
    </dgm:pt>
    <dgm:pt modelId="{FD792CB2-D564-4D92-B7B6-AFD09C126AF4}" type="parTrans" cxnId="{25E6690B-DCF3-4308-8293-F31690D6F964}">
      <dgm:prSet/>
      <dgm:spPr/>
      <dgm:t>
        <a:bodyPr/>
        <a:lstStyle/>
        <a:p>
          <a:endParaRPr lang="en-US"/>
        </a:p>
      </dgm:t>
    </dgm:pt>
    <dgm:pt modelId="{7E720BE3-D5DC-40D6-AB9E-7BDDFDF662F7}" type="sibTrans" cxnId="{25E6690B-DCF3-4308-8293-F31690D6F964}">
      <dgm:prSet/>
      <dgm:spPr/>
      <dgm:t>
        <a:bodyPr/>
        <a:lstStyle/>
        <a:p>
          <a:endParaRPr lang="en-US"/>
        </a:p>
      </dgm:t>
    </dgm:pt>
    <dgm:pt modelId="{35B296DE-1F83-4330-B8BA-68C970697E40}" type="pres">
      <dgm:prSet presAssocID="{14A41FEA-3390-45CB-BCB2-B560EA664552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5065779-7C7B-4DAC-A5DB-094BB50BCE95}" type="pres">
      <dgm:prSet presAssocID="{5E3031F1-6DB4-4260-A8A0-81056ABB24AC}" presName="Accent4" presStyleCnt="0"/>
      <dgm:spPr/>
    </dgm:pt>
    <dgm:pt modelId="{55B31433-51A6-4126-BB18-A3DCE469F8DD}" type="pres">
      <dgm:prSet presAssocID="{5E3031F1-6DB4-4260-A8A0-81056ABB24AC}" presName="Accent" presStyleLbl="node1" presStyleIdx="0" presStyleCnt="4"/>
      <dgm:spPr/>
    </dgm:pt>
    <dgm:pt modelId="{728C4B79-2668-450C-9B1A-ABA7585E19A6}" type="pres">
      <dgm:prSet presAssocID="{5E3031F1-6DB4-4260-A8A0-81056ABB24AC}" presName="ParentBackground4" presStyleCnt="0"/>
      <dgm:spPr/>
    </dgm:pt>
    <dgm:pt modelId="{E60CDC11-0111-4083-AEB1-E68EE009A987}" type="pres">
      <dgm:prSet presAssocID="{5E3031F1-6DB4-4260-A8A0-81056ABB24AC}" presName="ParentBackground" presStyleLbl="fgAcc1" presStyleIdx="0" presStyleCnt="4"/>
      <dgm:spPr/>
    </dgm:pt>
    <dgm:pt modelId="{CAF304BC-6E4B-481E-A37B-9711884DA34F}" type="pres">
      <dgm:prSet presAssocID="{5E3031F1-6DB4-4260-A8A0-81056ABB24A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58732CE-77BF-45F3-BBA0-2BA351DDC9BB}" type="pres">
      <dgm:prSet presAssocID="{16D64A60-8269-4113-8BAA-CBB5E4F284A1}" presName="Accent3" presStyleCnt="0"/>
      <dgm:spPr/>
    </dgm:pt>
    <dgm:pt modelId="{C5C279FE-9171-43A9-A358-C314357BF77F}" type="pres">
      <dgm:prSet presAssocID="{16D64A60-8269-4113-8BAA-CBB5E4F284A1}" presName="Accent" presStyleLbl="node1" presStyleIdx="1" presStyleCnt="4"/>
      <dgm:spPr/>
    </dgm:pt>
    <dgm:pt modelId="{FADFF78D-C238-4A2C-86C6-C447448DA87F}" type="pres">
      <dgm:prSet presAssocID="{16D64A60-8269-4113-8BAA-CBB5E4F284A1}" presName="ParentBackground3" presStyleCnt="0"/>
      <dgm:spPr/>
    </dgm:pt>
    <dgm:pt modelId="{DBC4CE65-DE44-466A-8C1B-11A1EB5D9948}" type="pres">
      <dgm:prSet presAssocID="{16D64A60-8269-4113-8BAA-CBB5E4F284A1}" presName="ParentBackground" presStyleLbl="fgAcc1" presStyleIdx="1" presStyleCnt="4"/>
      <dgm:spPr/>
    </dgm:pt>
    <dgm:pt modelId="{117A959F-57BB-4B45-855A-C76CC2298E26}" type="pres">
      <dgm:prSet presAssocID="{16D64A60-8269-4113-8BAA-CBB5E4F284A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DE3CFA7-8EEE-417A-9455-0190202528B0}" type="pres">
      <dgm:prSet presAssocID="{C5A618B5-3444-4262-AA19-C5FFD86B57D1}" presName="Accent2" presStyleCnt="0"/>
      <dgm:spPr/>
    </dgm:pt>
    <dgm:pt modelId="{326BDEAC-8E9B-4F7B-AAFC-AAA4D0285304}" type="pres">
      <dgm:prSet presAssocID="{C5A618B5-3444-4262-AA19-C5FFD86B57D1}" presName="Accent" presStyleLbl="node1" presStyleIdx="2" presStyleCnt="4"/>
      <dgm:spPr/>
    </dgm:pt>
    <dgm:pt modelId="{4CB2BE6B-61DF-4990-A997-BE8D2831B58B}" type="pres">
      <dgm:prSet presAssocID="{C5A618B5-3444-4262-AA19-C5FFD86B57D1}" presName="ParentBackground2" presStyleCnt="0"/>
      <dgm:spPr/>
    </dgm:pt>
    <dgm:pt modelId="{A99C93F7-938A-485A-8096-4741D840E624}" type="pres">
      <dgm:prSet presAssocID="{C5A618B5-3444-4262-AA19-C5FFD86B57D1}" presName="ParentBackground" presStyleLbl="fgAcc1" presStyleIdx="2" presStyleCnt="4"/>
      <dgm:spPr/>
    </dgm:pt>
    <dgm:pt modelId="{1986C336-C1F3-4931-BAF3-EA641BA0AC03}" type="pres">
      <dgm:prSet presAssocID="{C5A618B5-3444-4262-AA19-C5FFD86B57D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614C7A6-98E3-4B0F-856B-9052D18396AE}" type="pres">
      <dgm:prSet presAssocID="{C3DAB6CC-602A-41CE-B7C6-DA60AC7E65AC}" presName="Accent1" presStyleCnt="0"/>
      <dgm:spPr/>
    </dgm:pt>
    <dgm:pt modelId="{923A65DA-D22D-477F-97AC-F3172DDC6D68}" type="pres">
      <dgm:prSet presAssocID="{C3DAB6CC-602A-41CE-B7C6-DA60AC7E65AC}" presName="Accent" presStyleLbl="node1" presStyleIdx="3" presStyleCnt="4"/>
      <dgm:spPr/>
    </dgm:pt>
    <dgm:pt modelId="{3D50879A-5414-4B75-9B61-1DE61D879BD7}" type="pres">
      <dgm:prSet presAssocID="{C3DAB6CC-602A-41CE-B7C6-DA60AC7E65AC}" presName="ParentBackground1" presStyleCnt="0"/>
      <dgm:spPr/>
    </dgm:pt>
    <dgm:pt modelId="{C16A3BF1-48F5-4454-8443-07F4641B0C58}" type="pres">
      <dgm:prSet presAssocID="{C3DAB6CC-602A-41CE-B7C6-DA60AC7E65AC}" presName="ParentBackground" presStyleLbl="fgAcc1" presStyleIdx="3" presStyleCnt="4"/>
      <dgm:spPr/>
    </dgm:pt>
    <dgm:pt modelId="{2DEC9FA7-470E-4C3E-8628-9045B89BCB55}" type="pres">
      <dgm:prSet presAssocID="{C3DAB6CC-602A-41CE-B7C6-DA60AC7E65A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5E6690B-DCF3-4308-8293-F31690D6F964}" srcId="{14A41FEA-3390-45CB-BCB2-B560EA664552}" destId="{16D64A60-8269-4113-8BAA-CBB5E4F284A1}" srcOrd="2" destOrd="0" parTransId="{FD792CB2-D564-4D92-B7B6-AFD09C126AF4}" sibTransId="{7E720BE3-D5DC-40D6-AB9E-7BDDFDF662F7}"/>
    <dgm:cxn modelId="{C17B1110-131D-4460-83B0-EC3CEDB3C204}" type="presOf" srcId="{C3DAB6CC-602A-41CE-B7C6-DA60AC7E65AC}" destId="{2DEC9FA7-470E-4C3E-8628-9045B89BCB55}" srcOrd="1" destOrd="0" presId="urn:microsoft.com/office/officeart/2011/layout/CircleProcess"/>
    <dgm:cxn modelId="{A3940B13-CBFC-43D9-87B9-516F24F9187C}" srcId="{14A41FEA-3390-45CB-BCB2-B560EA664552}" destId="{C5A618B5-3444-4262-AA19-C5FFD86B57D1}" srcOrd="1" destOrd="0" parTransId="{C78B50D2-B079-4A34-8215-6C9009558CEF}" sibTransId="{929E2FE8-5461-4A93-A079-B33F3A5F34FE}"/>
    <dgm:cxn modelId="{34D46427-05EC-43A2-AF19-01CFB202C29C}" type="presOf" srcId="{C5A618B5-3444-4262-AA19-C5FFD86B57D1}" destId="{A99C93F7-938A-485A-8096-4741D840E624}" srcOrd="0" destOrd="0" presId="urn:microsoft.com/office/officeart/2011/layout/CircleProcess"/>
    <dgm:cxn modelId="{E4202A2A-EE31-48D1-9BC1-DF2016D3DC98}" type="presOf" srcId="{C5A618B5-3444-4262-AA19-C5FFD86B57D1}" destId="{1986C336-C1F3-4931-BAF3-EA641BA0AC03}" srcOrd="1" destOrd="0" presId="urn:microsoft.com/office/officeart/2011/layout/CircleProcess"/>
    <dgm:cxn modelId="{C6419A65-F674-4230-9653-28FC8DCA58ED}" srcId="{14A41FEA-3390-45CB-BCB2-B560EA664552}" destId="{C3DAB6CC-602A-41CE-B7C6-DA60AC7E65AC}" srcOrd="0" destOrd="0" parTransId="{41C5E5ED-F566-4A91-9D21-16E53A197A5C}" sibTransId="{9578ED15-DCA2-4588-BCA2-A8AD157AF525}"/>
    <dgm:cxn modelId="{46775946-E97D-4A7D-9257-CA750B47AC7A}" type="presOf" srcId="{16D64A60-8269-4113-8BAA-CBB5E4F284A1}" destId="{117A959F-57BB-4B45-855A-C76CC2298E26}" srcOrd="1" destOrd="0" presId="urn:microsoft.com/office/officeart/2011/layout/CircleProcess"/>
    <dgm:cxn modelId="{5355A669-222A-41C6-83D9-0499692F2A44}" srcId="{14A41FEA-3390-45CB-BCB2-B560EA664552}" destId="{5E3031F1-6DB4-4260-A8A0-81056ABB24AC}" srcOrd="3" destOrd="0" parTransId="{5CFE1F71-7BBC-496A-9F09-27D777DECDDD}" sibTransId="{F5D33BF4-7310-4B58-B236-0F446C9EA16C}"/>
    <dgm:cxn modelId="{CF4A494F-64CD-4F82-8B6F-27F5795D94E6}" type="presOf" srcId="{5E3031F1-6DB4-4260-A8A0-81056ABB24AC}" destId="{E60CDC11-0111-4083-AEB1-E68EE009A987}" srcOrd="0" destOrd="0" presId="urn:microsoft.com/office/officeart/2011/layout/CircleProcess"/>
    <dgm:cxn modelId="{35C44C56-D064-4189-8546-EAD6687F77B2}" type="presOf" srcId="{5E3031F1-6DB4-4260-A8A0-81056ABB24AC}" destId="{CAF304BC-6E4B-481E-A37B-9711884DA34F}" srcOrd="1" destOrd="0" presId="urn:microsoft.com/office/officeart/2011/layout/CircleProcess"/>
    <dgm:cxn modelId="{B9092A94-D73D-4BA7-9255-8DA4DC66CB7B}" type="presOf" srcId="{16D64A60-8269-4113-8BAA-CBB5E4F284A1}" destId="{DBC4CE65-DE44-466A-8C1B-11A1EB5D9948}" srcOrd="0" destOrd="0" presId="urn:microsoft.com/office/officeart/2011/layout/CircleProcess"/>
    <dgm:cxn modelId="{2EF1BABD-A332-4E12-9031-7FDBEF7FE588}" type="presOf" srcId="{C3DAB6CC-602A-41CE-B7C6-DA60AC7E65AC}" destId="{C16A3BF1-48F5-4454-8443-07F4641B0C58}" srcOrd="0" destOrd="0" presId="urn:microsoft.com/office/officeart/2011/layout/CircleProcess"/>
    <dgm:cxn modelId="{7E1F50EE-2079-487B-BC00-CE03E0DA49C4}" type="presOf" srcId="{14A41FEA-3390-45CB-BCB2-B560EA664552}" destId="{35B296DE-1F83-4330-B8BA-68C970697E40}" srcOrd="0" destOrd="0" presId="urn:microsoft.com/office/officeart/2011/layout/CircleProcess"/>
    <dgm:cxn modelId="{555742B1-B4B6-48B1-BE1F-969DE5F35C26}" type="presParOf" srcId="{35B296DE-1F83-4330-B8BA-68C970697E40}" destId="{75065779-7C7B-4DAC-A5DB-094BB50BCE95}" srcOrd="0" destOrd="0" presId="urn:microsoft.com/office/officeart/2011/layout/CircleProcess"/>
    <dgm:cxn modelId="{EF5ADD00-8F09-4B06-92A4-DDD3AFEFAD54}" type="presParOf" srcId="{75065779-7C7B-4DAC-A5DB-094BB50BCE95}" destId="{55B31433-51A6-4126-BB18-A3DCE469F8DD}" srcOrd="0" destOrd="0" presId="urn:microsoft.com/office/officeart/2011/layout/CircleProcess"/>
    <dgm:cxn modelId="{DBFDAC43-B1C2-4B29-8733-91D62BDFBE77}" type="presParOf" srcId="{35B296DE-1F83-4330-B8BA-68C970697E40}" destId="{728C4B79-2668-450C-9B1A-ABA7585E19A6}" srcOrd="1" destOrd="0" presId="urn:microsoft.com/office/officeart/2011/layout/CircleProcess"/>
    <dgm:cxn modelId="{283847B5-5391-404C-BA42-2993C13FEC65}" type="presParOf" srcId="{728C4B79-2668-450C-9B1A-ABA7585E19A6}" destId="{E60CDC11-0111-4083-AEB1-E68EE009A987}" srcOrd="0" destOrd="0" presId="urn:microsoft.com/office/officeart/2011/layout/CircleProcess"/>
    <dgm:cxn modelId="{A54F4EA4-DAFC-4913-92B3-292A363928BE}" type="presParOf" srcId="{35B296DE-1F83-4330-B8BA-68C970697E40}" destId="{CAF304BC-6E4B-481E-A37B-9711884DA34F}" srcOrd="2" destOrd="0" presId="urn:microsoft.com/office/officeart/2011/layout/CircleProcess"/>
    <dgm:cxn modelId="{5DC95856-7EF4-4561-B839-455DEF147B7E}" type="presParOf" srcId="{35B296DE-1F83-4330-B8BA-68C970697E40}" destId="{258732CE-77BF-45F3-BBA0-2BA351DDC9BB}" srcOrd="3" destOrd="0" presId="urn:microsoft.com/office/officeart/2011/layout/CircleProcess"/>
    <dgm:cxn modelId="{832AC7A3-322D-459C-A5F8-76763B75DAF5}" type="presParOf" srcId="{258732CE-77BF-45F3-BBA0-2BA351DDC9BB}" destId="{C5C279FE-9171-43A9-A358-C314357BF77F}" srcOrd="0" destOrd="0" presId="urn:microsoft.com/office/officeart/2011/layout/CircleProcess"/>
    <dgm:cxn modelId="{659A2FCB-CB5A-4065-80B6-4D3C21F91F7F}" type="presParOf" srcId="{35B296DE-1F83-4330-B8BA-68C970697E40}" destId="{FADFF78D-C238-4A2C-86C6-C447448DA87F}" srcOrd="4" destOrd="0" presId="urn:microsoft.com/office/officeart/2011/layout/CircleProcess"/>
    <dgm:cxn modelId="{4C90F80E-ACDF-4C37-8FAE-71DC5657402E}" type="presParOf" srcId="{FADFF78D-C238-4A2C-86C6-C447448DA87F}" destId="{DBC4CE65-DE44-466A-8C1B-11A1EB5D9948}" srcOrd="0" destOrd="0" presId="urn:microsoft.com/office/officeart/2011/layout/CircleProcess"/>
    <dgm:cxn modelId="{82BB216A-9C2B-4847-B4B5-2AA4EA3BE264}" type="presParOf" srcId="{35B296DE-1F83-4330-B8BA-68C970697E40}" destId="{117A959F-57BB-4B45-855A-C76CC2298E26}" srcOrd="5" destOrd="0" presId="urn:microsoft.com/office/officeart/2011/layout/CircleProcess"/>
    <dgm:cxn modelId="{CD531813-996D-422F-8CEE-BAD751484368}" type="presParOf" srcId="{35B296DE-1F83-4330-B8BA-68C970697E40}" destId="{6DE3CFA7-8EEE-417A-9455-0190202528B0}" srcOrd="6" destOrd="0" presId="urn:microsoft.com/office/officeart/2011/layout/CircleProcess"/>
    <dgm:cxn modelId="{52109E4F-73D9-4F27-8B89-36D5F11D51D5}" type="presParOf" srcId="{6DE3CFA7-8EEE-417A-9455-0190202528B0}" destId="{326BDEAC-8E9B-4F7B-AAFC-AAA4D0285304}" srcOrd="0" destOrd="0" presId="urn:microsoft.com/office/officeart/2011/layout/CircleProcess"/>
    <dgm:cxn modelId="{9CE2B63F-47F9-4981-AFEE-25DBE246CDF5}" type="presParOf" srcId="{35B296DE-1F83-4330-B8BA-68C970697E40}" destId="{4CB2BE6B-61DF-4990-A997-BE8D2831B58B}" srcOrd="7" destOrd="0" presId="urn:microsoft.com/office/officeart/2011/layout/CircleProcess"/>
    <dgm:cxn modelId="{DA530AD2-B764-4906-9BD7-2CEF4451E44A}" type="presParOf" srcId="{4CB2BE6B-61DF-4990-A997-BE8D2831B58B}" destId="{A99C93F7-938A-485A-8096-4741D840E624}" srcOrd="0" destOrd="0" presId="urn:microsoft.com/office/officeart/2011/layout/CircleProcess"/>
    <dgm:cxn modelId="{5B405805-B7A0-499A-937B-6C7BFC2DA0FF}" type="presParOf" srcId="{35B296DE-1F83-4330-B8BA-68C970697E40}" destId="{1986C336-C1F3-4931-BAF3-EA641BA0AC03}" srcOrd="8" destOrd="0" presId="urn:microsoft.com/office/officeart/2011/layout/CircleProcess"/>
    <dgm:cxn modelId="{C93DA4C0-26F5-49E0-874C-8C66BE09B5C4}" type="presParOf" srcId="{35B296DE-1F83-4330-B8BA-68C970697E40}" destId="{7614C7A6-98E3-4B0F-856B-9052D18396AE}" srcOrd="9" destOrd="0" presId="urn:microsoft.com/office/officeart/2011/layout/CircleProcess"/>
    <dgm:cxn modelId="{4FC2EFA5-C340-44BC-85D8-0C35097C5AFC}" type="presParOf" srcId="{7614C7A6-98E3-4B0F-856B-9052D18396AE}" destId="{923A65DA-D22D-477F-97AC-F3172DDC6D68}" srcOrd="0" destOrd="0" presId="urn:microsoft.com/office/officeart/2011/layout/CircleProcess"/>
    <dgm:cxn modelId="{38C4959C-3AB5-443F-BA1A-CDFC36FA0A18}" type="presParOf" srcId="{35B296DE-1F83-4330-B8BA-68C970697E40}" destId="{3D50879A-5414-4B75-9B61-1DE61D879BD7}" srcOrd="10" destOrd="0" presId="urn:microsoft.com/office/officeart/2011/layout/CircleProcess"/>
    <dgm:cxn modelId="{A92E792E-9D1F-4AA2-8B46-977E4DA072A7}" type="presParOf" srcId="{3D50879A-5414-4B75-9B61-1DE61D879BD7}" destId="{C16A3BF1-48F5-4454-8443-07F4641B0C58}" srcOrd="0" destOrd="0" presId="urn:microsoft.com/office/officeart/2011/layout/CircleProcess"/>
    <dgm:cxn modelId="{B5127B3A-90C0-4ACB-94BA-79DC6BC78A45}" type="presParOf" srcId="{35B296DE-1F83-4330-B8BA-68C970697E40}" destId="{2DEC9FA7-470E-4C3E-8628-9045B89BCB55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A41FEA-3390-45CB-BCB2-B560EA664552}" type="doc">
      <dgm:prSet loTypeId="urn:microsoft.com/office/officeart/2011/layout/CircleProcess" loCatId="process" qsTypeId="urn:microsoft.com/office/officeart/2005/8/quickstyle/simple5" qsCatId="simple" csTypeId="urn:microsoft.com/office/officeart/2005/8/colors/accent0_3" csCatId="mainScheme" phldr="1"/>
      <dgm:spPr/>
    </dgm:pt>
    <dgm:pt modelId="{C3DAB6CC-602A-41CE-B7C6-DA60AC7E65AC}">
      <dgm:prSet phldrT="[Text]"/>
      <dgm:spPr/>
      <dgm:t>
        <a:bodyPr/>
        <a:lstStyle/>
        <a:p>
          <a:r>
            <a:rPr lang="en-US" dirty="0"/>
            <a:t>Developer</a:t>
          </a:r>
        </a:p>
      </dgm:t>
    </dgm:pt>
    <dgm:pt modelId="{41C5E5ED-F566-4A91-9D21-16E53A197A5C}" type="parTrans" cxnId="{C6419A65-F674-4230-9653-28FC8DCA58ED}">
      <dgm:prSet/>
      <dgm:spPr/>
      <dgm:t>
        <a:bodyPr/>
        <a:lstStyle/>
        <a:p>
          <a:endParaRPr lang="en-US"/>
        </a:p>
      </dgm:t>
    </dgm:pt>
    <dgm:pt modelId="{9578ED15-DCA2-4588-BCA2-A8AD157AF525}" type="sibTrans" cxnId="{C6419A65-F674-4230-9653-28FC8DCA58ED}">
      <dgm:prSet/>
      <dgm:spPr/>
      <dgm:t>
        <a:bodyPr/>
        <a:lstStyle/>
        <a:p>
          <a:endParaRPr lang="en-US"/>
        </a:p>
      </dgm:t>
    </dgm:pt>
    <dgm:pt modelId="{C5A618B5-3444-4262-AA19-C5FFD86B57D1}">
      <dgm:prSet phldrT="[Text]"/>
      <dgm:spPr/>
      <dgm:t>
        <a:bodyPr/>
        <a:lstStyle/>
        <a:p>
          <a:r>
            <a:rPr lang="en-US" dirty="0"/>
            <a:t>Source Control</a:t>
          </a:r>
        </a:p>
      </dgm:t>
    </dgm:pt>
    <dgm:pt modelId="{C78B50D2-B079-4A34-8215-6C9009558CEF}" type="parTrans" cxnId="{A3940B13-CBFC-43D9-87B9-516F24F9187C}">
      <dgm:prSet/>
      <dgm:spPr/>
      <dgm:t>
        <a:bodyPr/>
        <a:lstStyle/>
        <a:p>
          <a:endParaRPr lang="en-US"/>
        </a:p>
      </dgm:t>
    </dgm:pt>
    <dgm:pt modelId="{929E2FE8-5461-4A93-A079-B33F3A5F34FE}" type="sibTrans" cxnId="{A3940B13-CBFC-43D9-87B9-516F24F9187C}">
      <dgm:prSet/>
      <dgm:spPr/>
      <dgm:t>
        <a:bodyPr/>
        <a:lstStyle/>
        <a:p>
          <a:endParaRPr lang="en-US"/>
        </a:p>
      </dgm:t>
    </dgm:pt>
    <dgm:pt modelId="{5E3031F1-6DB4-4260-A8A0-81056ABB24AC}">
      <dgm:prSet phldrT="[Text]"/>
      <dgm:spPr/>
      <dgm:t>
        <a:bodyPr/>
        <a:lstStyle/>
        <a:p>
          <a:r>
            <a:rPr lang="en-US" b="1" u="sng" dirty="0"/>
            <a:t>Automated</a:t>
          </a:r>
          <a:r>
            <a:rPr lang="en-US" dirty="0"/>
            <a:t> Deployment</a:t>
          </a:r>
        </a:p>
      </dgm:t>
    </dgm:pt>
    <dgm:pt modelId="{5CFE1F71-7BBC-496A-9F09-27D777DECDDD}" type="parTrans" cxnId="{5355A669-222A-41C6-83D9-0499692F2A44}">
      <dgm:prSet/>
      <dgm:spPr/>
      <dgm:t>
        <a:bodyPr/>
        <a:lstStyle/>
        <a:p>
          <a:endParaRPr lang="en-US"/>
        </a:p>
      </dgm:t>
    </dgm:pt>
    <dgm:pt modelId="{F5D33BF4-7310-4B58-B236-0F446C9EA16C}" type="sibTrans" cxnId="{5355A669-222A-41C6-83D9-0499692F2A44}">
      <dgm:prSet/>
      <dgm:spPr/>
      <dgm:t>
        <a:bodyPr/>
        <a:lstStyle/>
        <a:p>
          <a:endParaRPr lang="en-US"/>
        </a:p>
      </dgm:t>
    </dgm:pt>
    <dgm:pt modelId="{16D64A60-8269-4113-8BAA-CBB5E4F284A1}">
      <dgm:prSet phldrT="[Text]"/>
      <dgm:spPr/>
      <dgm:t>
        <a:bodyPr/>
        <a:lstStyle/>
        <a:p>
          <a:r>
            <a:rPr lang="en-US" b="1" u="sng" dirty="0"/>
            <a:t>Automated</a:t>
          </a:r>
          <a:r>
            <a:rPr lang="en-US" dirty="0"/>
            <a:t> Tests</a:t>
          </a:r>
        </a:p>
      </dgm:t>
    </dgm:pt>
    <dgm:pt modelId="{FD792CB2-D564-4D92-B7B6-AFD09C126AF4}" type="parTrans" cxnId="{25E6690B-DCF3-4308-8293-F31690D6F964}">
      <dgm:prSet/>
      <dgm:spPr/>
      <dgm:t>
        <a:bodyPr/>
        <a:lstStyle/>
        <a:p>
          <a:endParaRPr lang="en-US"/>
        </a:p>
      </dgm:t>
    </dgm:pt>
    <dgm:pt modelId="{7E720BE3-D5DC-40D6-AB9E-7BDDFDF662F7}" type="sibTrans" cxnId="{25E6690B-DCF3-4308-8293-F31690D6F964}">
      <dgm:prSet/>
      <dgm:spPr/>
      <dgm:t>
        <a:bodyPr/>
        <a:lstStyle/>
        <a:p>
          <a:endParaRPr lang="en-US"/>
        </a:p>
      </dgm:t>
    </dgm:pt>
    <dgm:pt modelId="{35B296DE-1F83-4330-B8BA-68C970697E40}" type="pres">
      <dgm:prSet presAssocID="{14A41FEA-3390-45CB-BCB2-B560EA664552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5065779-7C7B-4DAC-A5DB-094BB50BCE95}" type="pres">
      <dgm:prSet presAssocID="{5E3031F1-6DB4-4260-A8A0-81056ABB24AC}" presName="Accent4" presStyleCnt="0"/>
      <dgm:spPr/>
    </dgm:pt>
    <dgm:pt modelId="{55B31433-51A6-4126-BB18-A3DCE469F8DD}" type="pres">
      <dgm:prSet presAssocID="{5E3031F1-6DB4-4260-A8A0-81056ABB24AC}" presName="Accent" presStyleLbl="node1" presStyleIdx="0" presStyleCnt="4"/>
      <dgm:spPr/>
    </dgm:pt>
    <dgm:pt modelId="{728C4B79-2668-450C-9B1A-ABA7585E19A6}" type="pres">
      <dgm:prSet presAssocID="{5E3031F1-6DB4-4260-A8A0-81056ABB24AC}" presName="ParentBackground4" presStyleCnt="0"/>
      <dgm:spPr/>
    </dgm:pt>
    <dgm:pt modelId="{E60CDC11-0111-4083-AEB1-E68EE009A987}" type="pres">
      <dgm:prSet presAssocID="{5E3031F1-6DB4-4260-A8A0-81056ABB24AC}" presName="ParentBackground" presStyleLbl="fgAcc1" presStyleIdx="0" presStyleCnt="4"/>
      <dgm:spPr/>
    </dgm:pt>
    <dgm:pt modelId="{CAF304BC-6E4B-481E-A37B-9711884DA34F}" type="pres">
      <dgm:prSet presAssocID="{5E3031F1-6DB4-4260-A8A0-81056ABB24A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58732CE-77BF-45F3-BBA0-2BA351DDC9BB}" type="pres">
      <dgm:prSet presAssocID="{16D64A60-8269-4113-8BAA-CBB5E4F284A1}" presName="Accent3" presStyleCnt="0"/>
      <dgm:spPr/>
    </dgm:pt>
    <dgm:pt modelId="{C5C279FE-9171-43A9-A358-C314357BF77F}" type="pres">
      <dgm:prSet presAssocID="{16D64A60-8269-4113-8BAA-CBB5E4F284A1}" presName="Accent" presStyleLbl="node1" presStyleIdx="1" presStyleCnt="4"/>
      <dgm:spPr/>
    </dgm:pt>
    <dgm:pt modelId="{FADFF78D-C238-4A2C-86C6-C447448DA87F}" type="pres">
      <dgm:prSet presAssocID="{16D64A60-8269-4113-8BAA-CBB5E4F284A1}" presName="ParentBackground3" presStyleCnt="0"/>
      <dgm:spPr/>
    </dgm:pt>
    <dgm:pt modelId="{DBC4CE65-DE44-466A-8C1B-11A1EB5D9948}" type="pres">
      <dgm:prSet presAssocID="{16D64A60-8269-4113-8BAA-CBB5E4F284A1}" presName="ParentBackground" presStyleLbl="fgAcc1" presStyleIdx="1" presStyleCnt="4"/>
      <dgm:spPr/>
    </dgm:pt>
    <dgm:pt modelId="{117A959F-57BB-4B45-855A-C76CC2298E26}" type="pres">
      <dgm:prSet presAssocID="{16D64A60-8269-4113-8BAA-CBB5E4F284A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DE3CFA7-8EEE-417A-9455-0190202528B0}" type="pres">
      <dgm:prSet presAssocID="{C5A618B5-3444-4262-AA19-C5FFD86B57D1}" presName="Accent2" presStyleCnt="0"/>
      <dgm:spPr/>
    </dgm:pt>
    <dgm:pt modelId="{326BDEAC-8E9B-4F7B-AAFC-AAA4D0285304}" type="pres">
      <dgm:prSet presAssocID="{C5A618B5-3444-4262-AA19-C5FFD86B57D1}" presName="Accent" presStyleLbl="node1" presStyleIdx="2" presStyleCnt="4"/>
      <dgm:spPr/>
    </dgm:pt>
    <dgm:pt modelId="{4CB2BE6B-61DF-4990-A997-BE8D2831B58B}" type="pres">
      <dgm:prSet presAssocID="{C5A618B5-3444-4262-AA19-C5FFD86B57D1}" presName="ParentBackground2" presStyleCnt="0"/>
      <dgm:spPr/>
    </dgm:pt>
    <dgm:pt modelId="{A99C93F7-938A-485A-8096-4741D840E624}" type="pres">
      <dgm:prSet presAssocID="{C5A618B5-3444-4262-AA19-C5FFD86B57D1}" presName="ParentBackground" presStyleLbl="fgAcc1" presStyleIdx="2" presStyleCnt="4"/>
      <dgm:spPr/>
    </dgm:pt>
    <dgm:pt modelId="{1986C336-C1F3-4931-BAF3-EA641BA0AC03}" type="pres">
      <dgm:prSet presAssocID="{C5A618B5-3444-4262-AA19-C5FFD86B57D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614C7A6-98E3-4B0F-856B-9052D18396AE}" type="pres">
      <dgm:prSet presAssocID="{C3DAB6CC-602A-41CE-B7C6-DA60AC7E65AC}" presName="Accent1" presStyleCnt="0"/>
      <dgm:spPr/>
    </dgm:pt>
    <dgm:pt modelId="{923A65DA-D22D-477F-97AC-F3172DDC6D68}" type="pres">
      <dgm:prSet presAssocID="{C3DAB6CC-602A-41CE-B7C6-DA60AC7E65AC}" presName="Accent" presStyleLbl="node1" presStyleIdx="3" presStyleCnt="4"/>
      <dgm:spPr/>
    </dgm:pt>
    <dgm:pt modelId="{3D50879A-5414-4B75-9B61-1DE61D879BD7}" type="pres">
      <dgm:prSet presAssocID="{C3DAB6CC-602A-41CE-B7C6-DA60AC7E65AC}" presName="ParentBackground1" presStyleCnt="0"/>
      <dgm:spPr/>
    </dgm:pt>
    <dgm:pt modelId="{C16A3BF1-48F5-4454-8443-07F4641B0C58}" type="pres">
      <dgm:prSet presAssocID="{C3DAB6CC-602A-41CE-B7C6-DA60AC7E65AC}" presName="ParentBackground" presStyleLbl="fgAcc1" presStyleIdx="3" presStyleCnt="4"/>
      <dgm:spPr/>
    </dgm:pt>
    <dgm:pt modelId="{2DEC9FA7-470E-4C3E-8628-9045B89BCB55}" type="pres">
      <dgm:prSet presAssocID="{C3DAB6CC-602A-41CE-B7C6-DA60AC7E65A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5E6690B-DCF3-4308-8293-F31690D6F964}" srcId="{14A41FEA-3390-45CB-BCB2-B560EA664552}" destId="{16D64A60-8269-4113-8BAA-CBB5E4F284A1}" srcOrd="2" destOrd="0" parTransId="{FD792CB2-D564-4D92-B7B6-AFD09C126AF4}" sibTransId="{7E720BE3-D5DC-40D6-AB9E-7BDDFDF662F7}"/>
    <dgm:cxn modelId="{C17B1110-131D-4460-83B0-EC3CEDB3C204}" type="presOf" srcId="{C3DAB6CC-602A-41CE-B7C6-DA60AC7E65AC}" destId="{2DEC9FA7-470E-4C3E-8628-9045B89BCB55}" srcOrd="1" destOrd="0" presId="urn:microsoft.com/office/officeart/2011/layout/CircleProcess"/>
    <dgm:cxn modelId="{A3940B13-CBFC-43D9-87B9-516F24F9187C}" srcId="{14A41FEA-3390-45CB-BCB2-B560EA664552}" destId="{C5A618B5-3444-4262-AA19-C5FFD86B57D1}" srcOrd="1" destOrd="0" parTransId="{C78B50D2-B079-4A34-8215-6C9009558CEF}" sibTransId="{929E2FE8-5461-4A93-A079-B33F3A5F34FE}"/>
    <dgm:cxn modelId="{34D46427-05EC-43A2-AF19-01CFB202C29C}" type="presOf" srcId="{C5A618B5-3444-4262-AA19-C5FFD86B57D1}" destId="{A99C93F7-938A-485A-8096-4741D840E624}" srcOrd="0" destOrd="0" presId="urn:microsoft.com/office/officeart/2011/layout/CircleProcess"/>
    <dgm:cxn modelId="{E4202A2A-EE31-48D1-9BC1-DF2016D3DC98}" type="presOf" srcId="{C5A618B5-3444-4262-AA19-C5FFD86B57D1}" destId="{1986C336-C1F3-4931-BAF3-EA641BA0AC03}" srcOrd="1" destOrd="0" presId="urn:microsoft.com/office/officeart/2011/layout/CircleProcess"/>
    <dgm:cxn modelId="{C6419A65-F674-4230-9653-28FC8DCA58ED}" srcId="{14A41FEA-3390-45CB-BCB2-B560EA664552}" destId="{C3DAB6CC-602A-41CE-B7C6-DA60AC7E65AC}" srcOrd="0" destOrd="0" parTransId="{41C5E5ED-F566-4A91-9D21-16E53A197A5C}" sibTransId="{9578ED15-DCA2-4588-BCA2-A8AD157AF525}"/>
    <dgm:cxn modelId="{46775946-E97D-4A7D-9257-CA750B47AC7A}" type="presOf" srcId="{16D64A60-8269-4113-8BAA-CBB5E4F284A1}" destId="{117A959F-57BB-4B45-855A-C76CC2298E26}" srcOrd="1" destOrd="0" presId="urn:microsoft.com/office/officeart/2011/layout/CircleProcess"/>
    <dgm:cxn modelId="{5355A669-222A-41C6-83D9-0499692F2A44}" srcId="{14A41FEA-3390-45CB-BCB2-B560EA664552}" destId="{5E3031F1-6DB4-4260-A8A0-81056ABB24AC}" srcOrd="3" destOrd="0" parTransId="{5CFE1F71-7BBC-496A-9F09-27D777DECDDD}" sibTransId="{F5D33BF4-7310-4B58-B236-0F446C9EA16C}"/>
    <dgm:cxn modelId="{CF4A494F-64CD-4F82-8B6F-27F5795D94E6}" type="presOf" srcId="{5E3031F1-6DB4-4260-A8A0-81056ABB24AC}" destId="{E60CDC11-0111-4083-AEB1-E68EE009A987}" srcOrd="0" destOrd="0" presId="urn:microsoft.com/office/officeart/2011/layout/CircleProcess"/>
    <dgm:cxn modelId="{35C44C56-D064-4189-8546-EAD6687F77B2}" type="presOf" srcId="{5E3031F1-6DB4-4260-A8A0-81056ABB24AC}" destId="{CAF304BC-6E4B-481E-A37B-9711884DA34F}" srcOrd="1" destOrd="0" presId="urn:microsoft.com/office/officeart/2011/layout/CircleProcess"/>
    <dgm:cxn modelId="{B9092A94-D73D-4BA7-9255-8DA4DC66CB7B}" type="presOf" srcId="{16D64A60-8269-4113-8BAA-CBB5E4F284A1}" destId="{DBC4CE65-DE44-466A-8C1B-11A1EB5D9948}" srcOrd="0" destOrd="0" presId="urn:microsoft.com/office/officeart/2011/layout/CircleProcess"/>
    <dgm:cxn modelId="{2EF1BABD-A332-4E12-9031-7FDBEF7FE588}" type="presOf" srcId="{C3DAB6CC-602A-41CE-B7C6-DA60AC7E65AC}" destId="{C16A3BF1-48F5-4454-8443-07F4641B0C58}" srcOrd="0" destOrd="0" presId="urn:microsoft.com/office/officeart/2011/layout/CircleProcess"/>
    <dgm:cxn modelId="{7E1F50EE-2079-487B-BC00-CE03E0DA49C4}" type="presOf" srcId="{14A41FEA-3390-45CB-BCB2-B560EA664552}" destId="{35B296DE-1F83-4330-B8BA-68C970697E40}" srcOrd="0" destOrd="0" presId="urn:microsoft.com/office/officeart/2011/layout/CircleProcess"/>
    <dgm:cxn modelId="{555742B1-B4B6-48B1-BE1F-969DE5F35C26}" type="presParOf" srcId="{35B296DE-1F83-4330-B8BA-68C970697E40}" destId="{75065779-7C7B-4DAC-A5DB-094BB50BCE95}" srcOrd="0" destOrd="0" presId="urn:microsoft.com/office/officeart/2011/layout/CircleProcess"/>
    <dgm:cxn modelId="{EF5ADD00-8F09-4B06-92A4-DDD3AFEFAD54}" type="presParOf" srcId="{75065779-7C7B-4DAC-A5DB-094BB50BCE95}" destId="{55B31433-51A6-4126-BB18-A3DCE469F8DD}" srcOrd="0" destOrd="0" presId="urn:microsoft.com/office/officeart/2011/layout/CircleProcess"/>
    <dgm:cxn modelId="{DBFDAC43-B1C2-4B29-8733-91D62BDFBE77}" type="presParOf" srcId="{35B296DE-1F83-4330-B8BA-68C970697E40}" destId="{728C4B79-2668-450C-9B1A-ABA7585E19A6}" srcOrd="1" destOrd="0" presId="urn:microsoft.com/office/officeart/2011/layout/CircleProcess"/>
    <dgm:cxn modelId="{283847B5-5391-404C-BA42-2993C13FEC65}" type="presParOf" srcId="{728C4B79-2668-450C-9B1A-ABA7585E19A6}" destId="{E60CDC11-0111-4083-AEB1-E68EE009A987}" srcOrd="0" destOrd="0" presId="urn:microsoft.com/office/officeart/2011/layout/CircleProcess"/>
    <dgm:cxn modelId="{A54F4EA4-DAFC-4913-92B3-292A363928BE}" type="presParOf" srcId="{35B296DE-1F83-4330-B8BA-68C970697E40}" destId="{CAF304BC-6E4B-481E-A37B-9711884DA34F}" srcOrd="2" destOrd="0" presId="urn:microsoft.com/office/officeart/2011/layout/CircleProcess"/>
    <dgm:cxn modelId="{5DC95856-7EF4-4561-B839-455DEF147B7E}" type="presParOf" srcId="{35B296DE-1F83-4330-B8BA-68C970697E40}" destId="{258732CE-77BF-45F3-BBA0-2BA351DDC9BB}" srcOrd="3" destOrd="0" presId="urn:microsoft.com/office/officeart/2011/layout/CircleProcess"/>
    <dgm:cxn modelId="{832AC7A3-322D-459C-A5F8-76763B75DAF5}" type="presParOf" srcId="{258732CE-77BF-45F3-BBA0-2BA351DDC9BB}" destId="{C5C279FE-9171-43A9-A358-C314357BF77F}" srcOrd="0" destOrd="0" presId="urn:microsoft.com/office/officeart/2011/layout/CircleProcess"/>
    <dgm:cxn modelId="{659A2FCB-CB5A-4065-80B6-4D3C21F91F7F}" type="presParOf" srcId="{35B296DE-1F83-4330-B8BA-68C970697E40}" destId="{FADFF78D-C238-4A2C-86C6-C447448DA87F}" srcOrd="4" destOrd="0" presId="urn:microsoft.com/office/officeart/2011/layout/CircleProcess"/>
    <dgm:cxn modelId="{4C90F80E-ACDF-4C37-8FAE-71DC5657402E}" type="presParOf" srcId="{FADFF78D-C238-4A2C-86C6-C447448DA87F}" destId="{DBC4CE65-DE44-466A-8C1B-11A1EB5D9948}" srcOrd="0" destOrd="0" presId="urn:microsoft.com/office/officeart/2011/layout/CircleProcess"/>
    <dgm:cxn modelId="{82BB216A-9C2B-4847-B4B5-2AA4EA3BE264}" type="presParOf" srcId="{35B296DE-1F83-4330-B8BA-68C970697E40}" destId="{117A959F-57BB-4B45-855A-C76CC2298E26}" srcOrd="5" destOrd="0" presId="urn:microsoft.com/office/officeart/2011/layout/CircleProcess"/>
    <dgm:cxn modelId="{CD531813-996D-422F-8CEE-BAD751484368}" type="presParOf" srcId="{35B296DE-1F83-4330-B8BA-68C970697E40}" destId="{6DE3CFA7-8EEE-417A-9455-0190202528B0}" srcOrd="6" destOrd="0" presId="urn:microsoft.com/office/officeart/2011/layout/CircleProcess"/>
    <dgm:cxn modelId="{52109E4F-73D9-4F27-8B89-36D5F11D51D5}" type="presParOf" srcId="{6DE3CFA7-8EEE-417A-9455-0190202528B0}" destId="{326BDEAC-8E9B-4F7B-AAFC-AAA4D0285304}" srcOrd="0" destOrd="0" presId="urn:microsoft.com/office/officeart/2011/layout/CircleProcess"/>
    <dgm:cxn modelId="{9CE2B63F-47F9-4981-AFEE-25DBE246CDF5}" type="presParOf" srcId="{35B296DE-1F83-4330-B8BA-68C970697E40}" destId="{4CB2BE6B-61DF-4990-A997-BE8D2831B58B}" srcOrd="7" destOrd="0" presId="urn:microsoft.com/office/officeart/2011/layout/CircleProcess"/>
    <dgm:cxn modelId="{DA530AD2-B764-4906-9BD7-2CEF4451E44A}" type="presParOf" srcId="{4CB2BE6B-61DF-4990-A997-BE8D2831B58B}" destId="{A99C93F7-938A-485A-8096-4741D840E624}" srcOrd="0" destOrd="0" presId="urn:microsoft.com/office/officeart/2011/layout/CircleProcess"/>
    <dgm:cxn modelId="{5B405805-B7A0-499A-937B-6C7BFC2DA0FF}" type="presParOf" srcId="{35B296DE-1F83-4330-B8BA-68C970697E40}" destId="{1986C336-C1F3-4931-BAF3-EA641BA0AC03}" srcOrd="8" destOrd="0" presId="urn:microsoft.com/office/officeart/2011/layout/CircleProcess"/>
    <dgm:cxn modelId="{C93DA4C0-26F5-49E0-874C-8C66BE09B5C4}" type="presParOf" srcId="{35B296DE-1F83-4330-B8BA-68C970697E40}" destId="{7614C7A6-98E3-4B0F-856B-9052D18396AE}" srcOrd="9" destOrd="0" presId="urn:microsoft.com/office/officeart/2011/layout/CircleProcess"/>
    <dgm:cxn modelId="{4FC2EFA5-C340-44BC-85D8-0C35097C5AFC}" type="presParOf" srcId="{7614C7A6-98E3-4B0F-856B-9052D18396AE}" destId="{923A65DA-D22D-477F-97AC-F3172DDC6D68}" srcOrd="0" destOrd="0" presId="urn:microsoft.com/office/officeart/2011/layout/CircleProcess"/>
    <dgm:cxn modelId="{38C4959C-3AB5-443F-BA1A-CDFC36FA0A18}" type="presParOf" srcId="{35B296DE-1F83-4330-B8BA-68C970697E40}" destId="{3D50879A-5414-4B75-9B61-1DE61D879BD7}" srcOrd="10" destOrd="0" presId="urn:microsoft.com/office/officeart/2011/layout/CircleProcess"/>
    <dgm:cxn modelId="{A92E792E-9D1F-4AA2-8B46-977E4DA072A7}" type="presParOf" srcId="{3D50879A-5414-4B75-9B61-1DE61D879BD7}" destId="{C16A3BF1-48F5-4454-8443-07F4641B0C58}" srcOrd="0" destOrd="0" presId="urn:microsoft.com/office/officeart/2011/layout/CircleProcess"/>
    <dgm:cxn modelId="{B5127B3A-90C0-4ACB-94BA-79DC6BC78A45}" type="presParOf" srcId="{35B296DE-1F83-4330-B8BA-68C970697E40}" destId="{2DEC9FA7-470E-4C3E-8628-9045B89BCB55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371698-54F7-47F8-9C69-89268713F834}" type="doc">
      <dgm:prSet loTypeId="urn:microsoft.com/office/officeart/2005/8/layout/cycle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96BC4D-70D3-4D67-A500-60AFC127A02A}">
      <dgm:prSet phldrT="[Text]"/>
      <dgm:spPr>
        <a:solidFill>
          <a:srgbClr val="9E01F5"/>
        </a:solidFill>
      </dgm:spPr>
      <dgm:t>
        <a:bodyPr/>
        <a:lstStyle/>
        <a:p>
          <a:r>
            <a:rPr lang="en-US" dirty="0"/>
            <a:t>pull</a:t>
          </a:r>
        </a:p>
      </dgm:t>
    </dgm:pt>
    <dgm:pt modelId="{0DB2B062-530F-44A7-B543-E57699188036}" type="parTrans" cxnId="{A8EE579C-F83A-4743-B3FB-BD35774C0533}">
      <dgm:prSet/>
      <dgm:spPr/>
      <dgm:t>
        <a:bodyPr/>
        <a:lstStyle/>
        <a:p>
          <a:endParaRPr lang="en-US"/>
        </a:p>
      </dgm:t>
    </dgm:pt>
    <dgm:pt modelId="{8334042D-ECC3-4F92-8C4A-7AC3D2CAAFFB}" type="sibTrans" cxnId="{A8EE579C-F83A-4743-B3FB-BD35774C0533}">
      <dgm:prSet/>
      <dgm:spPr/>
      <dgm:t>
        <a:bodyPr/>
        <a:lstStyle/>
        <a:p>
          <a:endParaRPr lang="en-US"/>
        </a:p>
      </dgm:t>
    </dgm:pt>
    <dgm:pt modelId="{E09AFDCF-99F1-4DE5-B8C2-912D3A1794E9}">
      <dgm:prSet phldrT="[Text]"/>
      <dgm:spPr>
        <a:solidFill>
          <a:srgbClr val="9E01F5"/>
        </a:solidFill>
      </dgm:spPr>
      <dgm:t>
        <a:bodyPr/>
        <a:lstStyle/>
        <a:p>
          <a:r>
            <a:rPr lang="en-US" dirty="0"/>
            <a:t>push</a:t>
          </a:r>
        </a:p>
      </dgm:t>
    </dgm:pt>
    <dgm:pt modelId="{D78B1FFC-EF2D-45EE-B953-02E211B21DB5}" type="parTrans" cxnId="{41E56CDD-45C3-4F37-B07C-4A47D648DAF8}">
      <dgm:prSet/>
      <dgm:spPr/>
      <dgm:t>
        <a:bodyPr/>
        <a:lstStyle/>
        <a:p>
          <a:endParaRPr lang="en-US"/>
        </a:p>
      </dgm:t>
    </dgm:pt>
    <dgm:pt modelId="{35B18F98-C7A4-4C18-8BC6-CAF7011D773F}" type="sibTrans" cxnId="{41E56CDD-45C3-4F37-B07C-4A47D648DAF8}">
      <dgm:prSet/>
      <dgm:spPr/>
      <dgm:t>
        <a:bodyPr/>
        <a:lstStyle/>
        <a:p>
          <a:endParaRPr lang="en-US"/>
        </a:p>
      </dgm:t>
    </dgm:pt>
    <dgm:pt modelId="{F7EF128E-C45C-40CF-881D-32BC3A0794BF}">
      <dgm:prSet phldrT="[Text]"/>
      <dgm:spPr>
        <a:solidFill>
          <a:srgbClr val="9E01F5"/>
        </a:solidFill>
      </dgm:spPr>
      <dgm:t>
        <a:bodyPr/>
        <a:lstStyle/>
        <a:p>
          <a:r>
            <a:rPr lang="en-US" dirty="0"/>
            <a:t>commit changes</a:t>
          </a:r>
        </a:p>
      </dgm:t>
    </dgm:pt>
    <dgm:pt modelId="{527E0F83-6476-4705-9617-BE93BA0261DC}" type="parTrans" cxnId="{E6565C66-20BF-4AA1-A11F-A1307F237AEA}">
      <dgm:prSet/>
      <dgm:spPr/>
      <dgm:t>
        <a:bodyPr/>
        <a:lstStyle/>
        <a:p>
          <a:endParaRPr lang="en-US"/>
        </a:p>
      </dgm:t>
    </dgm:pt>
    <dgm:pt modelId="{DB0D5934-4941-4666-87CE-C0E79E3CCE8A}" type="sibTrans" cxnId="{E6565C66-20BF-4AA1-A11F-A1307F237AEA}">
      <dgm:prSet/>
      <dgm:spPr/>
      <dgm:t>
        <a:bodyPr/>
        <a:lstStyle/>
        <a:p>
          <a:endParaRPr lang="en-US"/>
        </a:p>
      </dgm:t>
    </dgm:pt>
    <dgm:pt modelId="{52C2FC88-C813-4977-8F86-D6647D0BF025}" type="pres">
      <dgm:prSet presAssocID="{7E371698-54F7-47F8-9C69-89268713F834}" presName="Name0" presStyleCnt="0">
        <dgm:presLayoutVars>
          <dgm:dir/>
          <dgm:resizeHandles val="exact"/>
        </dgm:presLayoutVars>
      </dgm:prSet>
      <dgm:spPr/>
    </dgm:pt>
    <dgm:pt modelId="{BAFADA23-BC1A-4DF5-9A6C-F129BCA17B80}" type="pres">
      <dgm:prSet presAssocID="{7E371698-54F7-47F8-9C69-89268713F834}" presName="cycle" presStyleCnt="0"/>
      <dgm:spPr/>
    </dgm:pt>
    <dgm:pt modelId="{7FAE634C-090E-40EB-B6F3-3DC7251B8E1E}" type="pres">
      <dgm:prSet presAssocID="{8196BC4D-70D3-4D67-A500-60AFC127A02A}" presName="nodeFirstNode" presStyleLbl="node1" presStyleIdx="0" presStyleCnt="3">
        <dgm:presLayoutVars>
          <dgm:bulletEnabled val="1"/>
        </dgm:presLayoutVars>
      </dgm:prSet>
      <dgm:spPr/>
    </dgm:pt>
    <dgm:pt modelId="{49B6FF91-1D7B-4A30-96A2-E554E5777B45}" type="pres">
      <dgm:prSet presAssocID="{8334042D-ECC3-4F92-8C4A-7AC3D2CAAFFB}" presName="sibTransFirstNode" presStyleLbl="bgShp" presStyleIdx="0" presStyleCnt="1"/>
      <dgm:spPr/>
    </dgm:pt>
    <dgm:pt modelId="{EF1E08D1-E0B7-464B-B58E-ED501C936B06}" type="pres">
      <dgm:prSet presAssocID="{F7EF128E-C45C-40CF-881D-32BC3A0794BF}" presName="nodeFollowingNodes" presStyleLbl="node1" presStyleIdx="1" presStyleCnt="3">
        <dgm:presLayoutVars>
          <dgm:bulletEnabled val="1"/>
        </dgm:presLayoutVars>
      </dgm:prSet>
      <dgm:spPr/>
    </dgm:pt>
    <dgm:pt modelId="{A7E45603-B5C7-44C8-A380-3A11160926DF}" type="pres">
      <dgm:prSet presAssocID="{E09AFDCF-99F1-4DE5-B8C2-912D3A1794E9}" presName="nodeFollowingNodes" presStyleLbl="node1" presStyleIdx="2" presStyleCnt="3">
        <dgm:presLayoutVars>
          <dgm:bulletEnabled val="1"/>
        </dgm:presLayoutVars>
      </dgm:prSet>
      <dgm:spPr/>
    </dgm:pt>
  </dgm:ptLst>
  <dgm:cxnLst>
    <dgm:cxn modelId="{45CB283D-6A9F-4175-AF22-2C56748B88A0}" type="presOf" srcId="{E09AFDCF-99F1-4DE5-B8C2-912D3A1794E9}" destId="{A7E45603-B5C7-44C8-A380-3A11160926DF}" srcOrd="0" destOrd="0" presId="urn:microsoft.com/office/officeart/2005/8/layout/cycle3"/>
    <dgm:cxn modelId="{F44E7765-0E64-421F-8AD2-BC8573FEC683}" type="presOf" srcId="{F7EF128E-C45C-40CF-881D-32BC3A0794BF}" destId="{EF1E08D1-E0B7-464B-B58E-ED501C936B06}" srcOrd="0" destOrd="0" presId="urn:microsoft.com/office/officeart/2005/8/layout/cycle3"/>
    <dgm:cxn modelId="{E6565C66-20BF-4AA1-A11F-A1307F237AEA}" srcId="{7E371698-54F7-47F8-9C69-89268713F834}" destId="{F7EF128E-C45C-40CF-881D-32BC3A0794BF}" srcOrd="1" destOrd="0" parTransId="{527E0F83-6476-4705-9617-BE93BA0261DC}" sibTransId="{DB0D5934-4941-4666-87CE-C0E79E3CCE8A}"/>
    <dgm:cxn modelId="{A8EE579C-F83A-4743-B3FB-BD35774C0533}" srcId="{7E371698-54F7-47F8-9C69-89268713F834}" destId="{8196BC4D-70D3-4D67-A500-60AFC127A02A}" srcOrd="0" destOrd="0" parTransId="{0DB2B062-530F-44A7-B543-E57699188036}" sibTransId="{8334042D-ECC3-4F92-8C4A-7AC3D2CAAFFB}"/>
    <dgm:cxn modelId="{CFF5B7A1-EB3D-4BDF-A450-A9DC0A77106D}" type="presOf" srcId="{8334042D-ECC3-4F92-8C4A-7AC3D2CAAFFB}" destId="{49B6FF91-1D7B-4A30-96A2-E554E5777B45}" srcOrd="0" destOrd="0" presId="urn:microsoft.com/office/officeart/2005/8/layout/cycle3"/>
    <dgm:cxn modelId="{163862A2-682D-4C90-BB97-AD29DC727685}" type="presOf" srcId="{8196BC4D-70D3-4D67-A500-60AFC127A02A}" destId="{7FAE634C-090E-40EB-B6F3-3DC7251B8E1E}" srcOrd="0" destOrd="0" presId="urn:microsoft.com/office/officeart/2005/8/layout/cycle3"/>
    <dgm:cxn modelId="{41E56CDD-45C3-4F37-B07C-4A47D648DAF8}" srcId="{7E371698-54F7-47F8-9C69-89268713F834}" destId="{E09AFDCF-99F1-4DE5-B8C2-912D3A1794E9}" srcOrd="2" destOrd="0" parTransId="{D78B1FFC-EF2D-45EE-B953-02E211B21DB5}" sibTransId="{35B18F98-C7A4-4C18-8BC6-CAF7011D773F}"/>
    <dgm:cxn modelId="{399886FA-102A-4729-8E9F-D04889CE9F9D}" type="presOf" srcId="{7E371698-54F7-47F8-9C69-89268713F834}" destId="{52C2FC88-C813-4977-8F86-D6647D0BF025}" srcOrd="0" destOrd="0" presId="urn:microsoft.com/office/officeart/2005/8/layout/cycle3"/>
    <dgm:cxn modelId="{A762E88C-1E7B-4E10-8C5D-0B3236967A1D}" type="presParOf" srcId="{52C2FC88-C813-4977-8F86-D6647D0BF025}" destId="{BAFADA23-BC1A-4DF5-9A6C-F129BCA17B80}" srcOrd="0" destOrd="0" presId="urn:microsoft.com/office/officeart/2005/8/layout/cycle3"/>
    <dgm:cxn modelId="{5FD9C074-8ED3-46AE-A4EA-70C32848A9B0}" type="presParOf" srcId="{BAFADA23-BC1A-4DF5-9A6C-F129BCA17B80}" destId="{7FAE634C-090E-40EB-B6F3-3DC7251B8E1E}" srcOrd="0" destOrd="0" presId="urn:microsoft.com/office/officeart/2005/8/layout/cycle3"/>
    <dgm:cxn modelId="{AFCF509F-D202-4DC1-96D0-8B45604BDCE7}" type="presParOf" srcId="{BAFADA23-BC1A-4DF5-9A6C-F129BCA17B80}" destId="{49B6FF91-1D7B-4A30-96A2-E554E5777B45}" srcOrd="1" destOrd="0" presId="urn:microsoft.com/office/officeart/2005/8/layout/cycle3"/>
    <dgm:cxn modelId="{16F7A0C2-0038-4D22-8BC3-68A211791AF9}" type="presParOf" srcId="{BAFADA23-BC1A-4DF5-9A6C-F129BCA17B80}" destId="{EF1E08D1-E0B7-464B-B58E-ED501C936B06}" srcOrd="2" destOrd="0" presId="urn:microsoft.com/office/officeart/2005/8/layout/cycle3"/>
    <dgm:cxn modelId="{39853489-A0FF-4DF5-8400-2DD52439601F}" type="presParOf" srcId="{BAFADA23-BC1A-4DF5-9A6C-F129BCA17B80}" destId="{A7E45603-B5C7-44C8-A380-3A11160926DF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D8B724-EC00-4D9F-BFDA-6DAF40A391F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</dgm:pt>
    <dgm:pt modelId="{F29DAD0E-DAD1-4DDE-8781-68B8797344B1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Build</a:t>
          </a:r>
        </a:p>
      </dgm:t>
    </dgm:pt>
    <dgm:pt modelId="{A9E390D6-025C-4ACE-B47D-A17B57E5F4A2}" type="parTrans" cxnId="{4C05D181-B8E0-45D5-A75A-D00C0C50F863}">
      <dgm:prSet/>
      <dgm:spPr/>
      <dgm:t>
        <a:bodyPr/>
        <a:lstStyle/>
        <a:p>
          <a:endParaRPr lang="en-US"/>
        </a:p>
      </dgm:t>
    </dgm:pt>
    <dgm:pt modelId="{366AB5E6-E4FB-4A43-8114-49432E8C9102}" type="sibTrans" cxnId="{4C05D181-B8E0-45D5-A75A-D00C0C50F863}">
      <dgm:prSet/>
      <dgm:spPr/>
      <dgm:t>
        <a:bodyPr/>
        <a:lstStyle/>
        <a:p>
          <a:endParaRPr lang="en-US"/>
        </a:p>
      </dgm:t>
    </dgm:pt>
    <dgm:pt modelId="{F66C5942-5F22-4614-B4E7-A2BDC54B22E2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Deploy</a:t>
          </a:r>
        </a:p>
      </dgm:t>
    </dgm:pt>
    <dgm:pt modelId="{D7B1A52F-B7A8-43AE-8D99-68F1E818976E}" type="parTrans" cxnId="{9B8BE616-0D5E-46E2-B955-E390CBF0342D}">
      <dgm:prSet/>
      <dgm:spPr/>
      <dgm:t>
        <a:bodyPr/>
        <a:lstStyle/>
        <a:p>
          <a:endParaRPr lang="en-US"/>
        </a:p>
      </dgm:t>
    </dgm:pt>
    <dgm:pt modelId="{6BCA9CF9-97AB-4CF6-BF06-4BA005A07E60}" type="sibTrans" cxnId="{9B8BE616-0D5E-46E2-B955-E390CBF0342D}">
      <dgm:prSet/>
      <dgm:spPr/>
      <dgm:t>
        <a:bodyPr/>
        <a:lstStyle/>
        <a:p>
          <a:endParaRPr lang="en-US"/>
        </a:p>
      </dgm:t>
    </dgm:pt>
    <dgm:pt modelId="{9DD29A95-547B-4E3D-A02A-7296F4CF5C21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Production</a:t>
          </a:r>
        </a:p>
      </dgm:t>
    </dgm:pt>
    <dgm:pt modelId="{0CC2EC7B-2123-4ADA-8E44-40F7A7366F64}" type="parTrans" cxnId="{CB593371-057C-4A3C-A97D-5C5DFE77F312}">
      <dgm:prSet/>
      <dgm:spPr/>
      <dgm:t>
        <a:bodyPr/>
        <a:lstStyle/>
        <a:p>
          <a:endParaRPr lang="en-US"/>
        </a:p>
      </dgm:t>
    </dgm:pt>
    <dgm:pt modelId="{207C8DB3-C821-457D-ADE7-68C014208ACC}" type="sibTrans" cxnId="{CB593371-057C-4A3C-A97D-5C5DFE77F312}">
      <dgm:prSet/>
      <dgm:spPr/>
      <dgm:t>
        <a:bodyPr/>
        <a:lstStyle/>
        <a:p>
          <a:endParaRPr lang="en-US"/>
        </a:p>
      </dgm:t>
    </dgm:pt>
    <dgm:pt modelId="{B9FE8D0C-4CC2-43CE-B933-3F5547DFD2BA}">
      <dgm:prSet/>
      <dgm:spPr/>
      <dgm:t>
        <a:bodyPr/>
        <a:lstStyle/>
        <a:p>
          <a:pPr>
            <a:buNone/>
          </a:pPr>
          <a:r>
            <a:rPr lang="en-US" dirty="0"/>
            <a:t>Project</a:t>
          </a:r>
        </a:p>
      </dgm:t>
    </dgm:pt>
    <dgm:pt modelId="{0BA1C1C1-FE02-45C9-B437-02DDDFFC9866}" type="parTrans" cxnId="{BC4D3B03-8B33-486B-8BDE-44D3FBAA1891}">
      <dgm:prSet/>
      <dgm:spPr/>
      <dgm:t>
        <a:bodyPr/>
        <a:lstStyle/>
        <a:p>
          <a:endParaRPr lang="en-US"/>
        </a:p>
      </dgm:t>
    </dgm:pt>
    <dgm:pt modelId="{FEFB7D30-8058-45DB-A7A3-F1D5D60EC145}" type="sibTrans" cxnId="{BC4D3B03-8B33-486B-8BDE-44D3FBAA1891}">
      <dgm:prSet/>
      <dgm:spPr/>
      <dgm:t>
        <a:bodyPr/>
        <a:lstStyle/>
        <a:p>
          <a:endParaRPr lang="en-US"/>
        </a:p>
      </dgm:t>
    </dgm:pt>
    <dgm:pt modelId="{C766D5A1-177E-405C-942B-576415DCD915}">
      <dgm:prSet phldrT="[Text]"/>
      <dgm:spPr/>
      <dgm:t>
        <a:bodyPr/>
        <a:lstStyle/>
        <a:p>
          <a:pPr>
            <a:buNone/>
          </a:pPr>
          <a:r>
            <a:rPr lang="en-US" dirty="0"/>
            <a:t>Artifact</a:t>
          </a:r>
        </a:p>
      </dgm:t>
    </dgm:pt>
    <dgm:pt modelId="{44B613A4-EAEC-4075-8A4D-B05C32D64F6F}" type="parTrans" cxnId="{F43A5205-692F-40E2-A7A8-092C81B1783D}">
      <dgm:prSet/>
      <dgm:spPr/>
      <dgm:t>
        <a:bodyPr/>
        <a:lstStyle/>
        <a:p>
          <a:endParaRPr lang="en-US"/>
        </a:p>
      </dgm:t>
    </dgm:pt>
    <dgm:pt modelId="{8D6D3BDF-764F-4D39-B0E5-5B75EF61A876}" type="sibTrans" cxnId="{F43A5205-692F-40E2-A7A8-092C81B1783D}">
      <dgm:prSet/>
      <dgm:spPr/>
      <dgm:t>
        <a:bodyPr/>
        <a:lstStyle/>
        <a:p>
          <a:endParaRPr lang="en-US"/>
        </a:p>
      </dgm:t>
    </dgm:pt>
    <dgm:pt modelId="{B7B917AE-D7D5-4844-B44F-D9F7E4E452B7}">
      <dgm:prSet phldrT="[Text]"/>
      <dgm:spPr/>
      <dgm:t>
        <a:bodyPr/>
        <a:lstStyle/>
        <a:p>
          <a:pPr>
            <a:buNone/>
          </a:pPr>
          <a:r>
            <a:rPr lang="en-US" dirty="0"/>
            <a:t>Target</a:t>
          </a:r>
        </a:p>
      </dgm:t>
    </dgm:pt>
    <dgm:pt modelId="{0C2ADB31-E752-4118-9B8C-132F86400C3A}" type="parTrans" cxnId="{61FBDE49-0184-4294-829B-4F794C8AC8D7}">
      <dgm:prSet/>
      <dgm:spPr/>
      <dgm:t>
        <a:bodyPr/>
        <a:lstStyle/>
        <a:p>
          <a:endParaRPr lang="en-US"/>
        </a:p>
      </dgm:t>
    </dgm:pt>
    <dgm:pt modelId="{D6F6B6ED-9BFF-4483-812A-19DF0D61F245}" type="sibTrans" cxnId="{61FBDE49-0184-4294-829B-4F794C8AC8D7}">
      <dgm:prSet/>
      <dgm:spPr/>
      <dgm:t>
        <a:bodyPr/>
        <a:lstStyle/>
        <a:p>
          <a:endParaRPr lang="en-US"/>
        </a:p>
      </dgm:t>
    </dgm:pt>
    <dgm:pt modelId="{5202E72D-DC3F-4F62-9268-ED3F9538F44B}" type="pres">
      <dgm:prSet presAssocID="{4DD8B724-EC00-4D9F-BFDA-6DAF40A391F8}" presName="Name0" presStyleCnt="0">
        <dgm:presLayoutVars>
          <dgm:dir/>
          <dgm:animLvl val="lvl"/>
          <dgm:resizeHandles val="exact"/>
        </dgm:presLayoutVars>
      </dgm:prSet>
      <dgm:spPr/>
    </dgm:pt>
    <dgm:pt modelId="{AF241837-0462-4B68-8EF9-231789D8AD42}" type="pres">
      <dgm:prSet presAssocID="{4DD8B724-EC00-4D9F-BFDA-6DAF40A391F8}" presName="tSp" presStyleCnt="0"/>
      <dgm:spPr/>
    </dgm:pt>
    <dgm:pt modelId="{03798757-834D-4A42-9A88-DF6BE44C1643}" type="pres">
      <dgm:prSet presAssocID="{4DD8B724-EC00-4D9F-BFDA-6DAF40A391F8}" presName="bSp" presStyleCnt="0"/>
      <dgm:spPr/>
    </dgm:pt>
    <dgm:pt modelId="{3BE520AF-CB03-4511-A412-1F3D216D87AC}" type="pres">
      <dgm:prSet presAssocID="{4DD8B724-EC00-4D9F-BFDA-6DAF40A391F8}" presName="process" presStyleCnt="0"/>
      <dgm:spPr/>
    </dgm:pt>
    <dgm:pt modelId="{6579DBF2-75B7-4DFB-99B0-B8B2BD6D7AE4}" type="pres">
      <dgm:prSet presAssocID="{F29DAD0E-DAD1-4DDE-8781-68B8797344B1}" presName="composite1" presStyleCnt="0"/>
      <dgm:spPr/>
    </dgm:pt>
    <dgm:pt modelId="{1DEFD290-763C-4544-841D-89917749CD38}" type="pres">
      <dgm:prSet presAssocID="{F29DAD0E-DAD1-4DDE-8781-68B8797344B1}" presName="dummyNode1" presStyleLbl="node1" presStyleIdx="0" presStyleCnt="3"/>
      <dgm:spPr/>
    </dgm:pt>
    <dgm:pt modelId="{1B2AC669-31F8-4B83-A7AC-43D1E53926CC}" type="pres">
      <dgm:prSet presAssocID="{F29DAD0E-DAD1-4DDE-8781-68B8797344B1}" presName="childNode1" presStyleLbl="bgAcc1" presStyleIdx="0" presStyleCnt="3">
        <dgm:presLayoutVars>
          <dgm:bulletEnabled val="1"/>
        </dgm:presLayoutVars>
      </dgm:prSet>
      <dgm:spPr/>
    </dgm:pt>
    <dgm:pt modelId="{B1F8AFCD-AA12-4E47-B15D-F616B9485907}" type="pres">
      <dgm:prSet presAssocID="{F29DAD0E-DAD1-4DDE-8781-68B8797344B1}" presName="childNode1tx" presStyleLbl="bgAcc1" presStyleIdx="0" presStyleCnt="3">
        <dgm:presLayoutVars>
          <dgm:bulletEnabled val="1"/>
        </dgm:presLayoutVars>
      </dgm:prSet>
      <dgm:spPr/>
    </dgm:pt>
    <dgm:pt modelId="{8B0C38CB-A1D2-4D61-B748-0DAADED74A64}" type="pres">
      <dgm:prSet presAssocID="{F29DAD0E-DAD1-4DDE-8781-68B8797344B1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CD0139EC-7AA7-4C27-A001-C7C147875539}" type="pres">
      <dgm:prSet presAssocID="{F29DAD0E-DAD1-4DDE-8781-68B8797344B1}" presName="connSite1" presStyleCnt="0"/>
      <dgm:spPr/>
    </dgm:pt>
    <dgm:pt modelId="{9E27B781-AD9D-4BDA-891E-2DE30ADD982B}" type="pres">
      <dgm:prSet presAssocID="{366AB5E6-E4FB-4A43-8114-49432E8C9102}" presName="Name9" presStyleLbl="sibTrans2D1" presStyleIdx="0" presStyleCnt="2"/>
      <dgm:spPr/>
    </dgm:pt>
    <dgm:pt modelId="{67666D08-13E9-430F-B1F6-A39195A18F91}" type="pres">
      <dgm:prSet presAssocID="{F66C5942-5F22-4614-B4E7-A2BDC54B22E2}" presName="composite2" presStyleCnt="0"/>
      <dgm:spPr/>
    </dgm:pt>
    <dgm:pt modelId="{77D2032C-12B9-4532-80A1-0DECC12E133A}" type="pres">
      <dgm:prSet presAssocID="{F66C5942-5F22-4614-B4E7-A2BDC54B22E2}" presName="dummyNode2" presStyleLbl="node1" presStyleIdx="0" presStyleCnt="3"/>
      <dgm:spPr/>
    </dgm:pt>
    <dgm:pt modelId="{5839D9F2-677C-4E7F-88A3-9110DEF09261}" type="pres">
      <dgm:prSet presAssocID="{F66C5942-5F22-4614-B4E7-A2BDC54B22E2}" presName="childNode2" presStyleLbl="bgAcc1" presStyleIdx="1" presStyleCnt="3">
        <dgm:presLayoutVars>
          <dgm:bulletEnabled val="1"/>
        </dgm:presLayoutVars>
      </dgm:prSet>
      <dgm:spPr/>
    </dgm:pt>
    <dgm:pt modelId="{A4F82302-C59C-4510-A6D3-291F888A35D2}" type="pres">
      <dgm:prSet presAssocID="{F66C5942-5F22-4614-B4E7-A2BDC54B22E2}" presName="childNode2tx" presStyleLbl="bgAcc1" presStyleIdx="1" presStyleCnt="3">
        <dgm:presLayoutVars>
          <dgm:bulletEnabled val="1"/>
        </dgm:presLayoutVars>
      </dgm:prSet>
      <dgm:spPr/>
    </dgm:pt>
    <dgm:pt modelId="{3DD33533-BF9D-4E8E-8CCB-42E8ECCC2AEA}" type="pres">
      <dgm:prSet presAssocID="{F66C5942-5F22-4614-B4E7-A2BDC54B22E2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F520D093-F7B1-4758-AEFA-E02B20C20EB1}" type="pres">
      <dgm:prSet presAssocID="{F66C5942-5F22-4614-B4E7-A2BDC54B22E2}" presName="connSite2" presStyleCnt="0"/>
      <dgm:spPr/>
    </dgm:pt>
    <dgm:pt modelId="{6DD84415-AB51-4CBD-9430-43CDDF9DA0CE}" type="pres">
      <dgm:prSet presAssocID="{6BCA9CF9-97AB-4CF6-BF06-4BA005A07E60}" presName="Name18" presStyleLbl="sibTrans2D1" presStyleIdx="1" presStyleCnt="2"/>
      <dgm:spPr/>
    </dgm:pt>
    <dgm:pt modelId="{68D0D8A5-E1CF-4CBE-AA42-36BB4B5970C5}" type="pres">
      <dgm:prSet presAssocID="{9DD29A95-547B-4E3D-A02A-7296F4CF5C21}" presName="composite1" presStyleCnt="0"/>
      <dgm:spPr/>
    </dgm:pt>
    <dgm:pt modelId="{2B1674AF-203F-488C-A5E7-C420E968F0CC}" type="pres">
      <dgm:prSet presAssocID="{9DD29A95-547B-4E3D-A02A-7296F4CF5C21}" presName="dummyNode1" presStyleLbl="node1" presStyleIdx="1" presStyleCnt="3"/>
      <dgm:spPr/>
    </dgm:pt>
    <dgm:pt modelId="{63B54F0A-F5DC-4F82-8BC4-C5D393378E31}" type="pres">
      <dgm:prSet presAssocID="{9DD29A95-547B-4E3D-A02A-7296F4CF5C21}" presName="childNode1" presStyleLbl="bgAcc1" presStyleIdx="2" presStyleCnt="3">
        <dgm:presLayoutVars>
          <dgm:bulletEnabled val="1"/>
        </dgm:presLayoutVars>
      </dgm:prSet>
      <dgm:spPr/>
    </dgm:pt>
    <dgm:pt modelId="{8EA66C9F-4C87-4341-A9C5-62178BAFC6EC}" type="pres">
      <dgm:prSet presAssocID="{9DD29A95-547B-4E3D-A02A-7296F4CF5C21}" presName="childNode1tx" presStyleLbl="bgAcc1" presStyleIdx="2" presStyleCnt="3">
        <dgm:presLayoutVars>
          <dgm:bulletEnabled val="1"/>
        </dgm:presLayoutVars>
      </dgm:prSet>
      <dgm:spPr/>
    </dgm:pt>
    <dgm:pt modelId="{241CD1E9-F028-4EA6-A626-5C12B399EB2B}" type="pres">
      <dgm:prSet presAssocID="{9DD29A95-547B-4E3D-A02A-7296F4CF5C21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14120DB8-052F-4454-BE1D-DC031D485280}" type="pres">
      <dgm:prSet presAssocID="{9DD29A95-547B-4E3D-A02A-7296F4CF5C21}" presName="connSite1" presStyleCnt="0"/>
      <dgm:spPr/>
    </dgm:pt>
  </dgm:ptLst>
  <dgm:cxnLst>
    <dgm:cxn modelId="{BC4D3B03-8B33-486B-8BDE-44D3FBAA1891}" srcId="{F29DAD0E-DAD1-4DDE-8781-68B8797344B1}" destId="{B9FE8D0C-4CC2-43CE-B933-3F5547DFD2BA}" srcOrd="0" destOrd="0" parTransId="{0BA1C1C1-FE02-45C9-B437-02DDDFFC9866}" sibTransId="{FEFB7D30-8058-45DB-A7A3-F1D5D60EC145}"/>
    <dgm:cxn modelId="{F43A5205-692F-40E2-A7A8-092C81B1783D}" srcId="{F66C5942-5F22-4614-B4E7-A2BDC54B22E2}" destId="{C766D5A1-177E-405C-942B-576415DCD915}" srcOrd="0" destOrd="0" parTransId="{44B613A4-EAEC-4075-8A4D-B05C32D64F6F}" sibTransId="{8D6D3BDF-764F-4D39-B0E5-5B75EF61A876}"/>
    <dgm:cxn modelId="{9B8BE616-0D5E-46E2-B955-E390CBF0342D}" srcId="{4DD8B724-EC00-4D9F-BFDA-6DAF40A391F8}" destId="{F66C5942-5F22-4614-B4E7-A2BDC54B22E2}" srcOrd="1" destOrd="0" parTransId="{D7B1A52F-B7A8-43AE-8D99-68F1E818976E}" sibTransId="{6BCA9CF9-97AB-4CF6-BF06-4BA005A07E60}"/>
    <dgm:cxn modelId="{D55E101C-F2F3-4B97-AEFB-A322AD500A02}" type="presOf" srcId="{B9FE8D0C-4CC2-43CE-B933-3F5547DFD2BA}" destId="{1B2AC669-31F8-4B83-A7AC-43D1E53926CC}" srcOrd="0" destOrd="0" presId="urn:microsoft.com/office/officeart/2005/8/layout/hProcess4"/>
    <dgm:cxn modelId="{576E6C1C-E02C-491C-BC22-5E77DBA01F3C}" type="presOf" srcId="{9DD29A95-547B-4E3D-A02A-7296F4CF5C21}" destId="{241CD1E9-F028-4EA6-A626-5C12B399EB2B}" srcOrd="0" destOrd="0" presId="urn:microsoft.com/office/officeart/2005/8/layout/hProcess4"/>
    <dgm:cxn modelId="{AEC7781E-5E4D-4BD2-AB8B-486133A009C5}" type="presOf" srcId="{4DD8B724-EC00-4D9F-BFDA-6DAF40A391F8}" destId="{5202E72D-DC3F-4F62-9268-ED3F9538F44B}" srcOrd="0" destOrd="0" presId="urn:microsoft.com/office/officeart/2005/8/layout/hProcess4"/>
    <dgm:cxn modelId="{A531521F-79EF-4E7C-B143-AE5070F290D6}" type="presOf" srcId="{B9FE8D0C-4CC2-43CE-B933-3F5547DFD2BA}" destId="{B1F8AFCD-AA12-4E47-B15D-F616B9485907}" srcOrd="1" destOrd="0" presId="urn:microsoft.com/office/officeart/2005/8/layout/hProcess4"/>
    <dgm:cxn modelId="{3FF3CF36-957E-401F-92A0-9C19693E4E6F}" type="presOf" srcId="{C766D5A1-177E-405C-942B-576415DCD915}" destId="{A4F82302-C59C-4510-A6D3-291F888A35D2}" srcOrd="1" destOrd="0" presId="urn:microsoft.com/office/officeart/2005/8/layout/hProcess4"/>
    <dgm:cxn modelId="{2173CC48-91EC-471B-8F08-EA6F3DC75669}" type="presOf" srcId="{F66C5942-5F22-4614-B4E7-A2BDC54B22E2}" destId="{3DD33533-BF9D-4E8E-8CCB-42E8ECCC2AEA}" srcOrd="0" destOrd="0" presId="urn:microsoft.com/office/officeart/2005/8/layout/hProcess4"/>
    <dgm:cxn modelId="{61FBDE49-0184-4294-829B-4F794C8AC8D7}" srcId="{9DD29A95-547B-4E3D-A02A-7296F4CF5C21}" destId="{B7B917AE-D7D5-4844-B44F-D9F7E4E452B7}" srcOrd="0" destOrd="0" parTransId="{0C2ADB31-E752-4118-9B8C-132F86400C3A}" sibTransId="{D6F6B6ED-9BFF-4483-812A-19DF0D61F245}"/>
    <dgm:cxn modelId="{CB593371-057C-4A3C-A97D-5C5DFE77F312}" srcId="{4DD8B724-EC00-4D9F-BFDA-6DAF40A391F8}" destId="{9DD29A95-547B-4E3D-A02A-7296F4CF5C21}" srcOrd="2" destOrd="0" parTransId="{0CC2EC7B-2123-4ADA-8E44-40F7A7366F64}" sibTransId="{207C8DB3-C821-457D-ADE7-68C014208ACC}"/>
    <dgm:cxn modelId="{FF9CFD51-C29A-4813-81AF-5BD54BE72CD5}" type="presOf" srcId="{C766D5A1-177E-405C-942B-576415DCD915}" destId="{5839D9F2-677C-4E7F-88A3-9110DEF09261}" srcOrd="0" destOrd="0" presId="urn:microsoft.com/office/officeart/2005/8/layout/hProcess4"/>
    <dgm:cxn modelId="{35ED2C80-1CB3-4B27-B500-4DC1DECCCEAA}" type="presOf" srcId="{F29DAD0E-DAD1-4DDE-8781-68B8797344B1}" destId="{8B0C38CB-A1D2-4D61-B748-0DAADED74A64}" srcOrd="0" destOrd="0" presId="urn:microsoft.com/office/officeart/2005/8/layout/hProcess4"/>
    <dgm:cxn modelId="{4C05D181-B8E0-45D5-A75A-D00C0C50F863}" srcId="{4DD8B724-EC00-4D9F-BFDA-6DAF40A391F8}" destId="{F29DAD0E-DAD1-4DDE-8781-68B8797344B1}" srcOrd="0" destOrd="0" parTransId="{A9E390D6-025C-4ACE-B47D-A17B57E5F4A2}" sibTransId="{366AB5E6-E4FB-4A43-8114-49432E8C9102}"/>
    <dgm:cxn modelId="{067F9F8F-25DF-4633-892B-3B8B7E19DC2F}" type="presOf" srcId="{6BCA9CF9-97AB-4CF6-BF06-4BA005A07E60}" destId="{6DD84415-AB51-4CBD-9430-43CDDF9DA0CE}" srcOrd="0" destOrd="0" presId="urn:microsoft.com/office/officeart/2005/8/layout/hProcess4"/>
    <dgm:cxn modelId="{58D86BC2-8389-4E56-B39D-240B0445B274}" type="presOf" srcId="{B7B917AE-D7D5-4844-B44F-D9F7E4E452B7}" destId="{63B54F0A-F5DC-4F82-8BC4-C5D393378E31}" srcOrd="0" destOrd="0" presId="urn:microsoft.com/office/officeart/2005/8/layout/hProcess4"/>
    <dgm:cxn modelId="{38E317C4-1C55-4BC8-88A4-11532CF283AD}" type="presOf" srcId="{366AB5E6-E4FB-4A43-8114-49432E8C9102}" destId="{9E27B781-AD9D-4BDA-891E-2DE30ADD982B}" srcOrd="0" destOrd="0" presId="urn:microsoft.com/office/officeart/2005/8/layout/hProcess4"/>
    <dgm:cxn modelId="{82C663FD-9341-473E-874F-7995E441C44D}" type="presOf" srcId="{B7B917AE-D7D5-4844-B44F-D9F7E4E452B7}" destId="{8EA66C9F-4C87-4341-A9C5-62178BAFC6EC}" srcOrd="1" destOrd="0" presId="urn:microsoft.com/office/officeart/2005/8/layout/hProcess4"/>
    <dgm:cxn modelId="{EB1EA3E9-2F08-4466-9095-CFEAB621761F}" type="presParOf" srcId="{5202E72D-DC3F-4F62-9268-ED3F9538F44B}" destId="{AF241837-0462-4B68-8EF9-231789D8AD42}" srcOrd="0" destOrd="0" presId="urn:microsoft.com/office/officeart/2005/8/layout/hProcess4"/>
    <dgm:cxn modelId="{D4A440FC-A954-4DA1-95D5-5592F8FD0A49}" type="presParOf" srcId="{5202E72D-DC3F-4F62-9268-ED3F9538F44B}" destId="{03798757-834D-4A42-9A88-DF6BE44C1643}" srcOrd="1" destOrd="0" presId="urn:microsoft.com/office/officeart/2005/8/layout/hProcess4"/>
    <dgm:cxn modelId="{0114B04E-9DFB-4D4E-9213-3297A2700DEE}" type="presParOf" srcId="{5202E72D-DC3F-4F62-9268-ED3F9538F44B}" destId="{3BE520AF-CB03-4511-A412-1F3D216D87AC}" srcOrd="2" destOrd="0" presId="urn:microsoft.com/office/officeart/2005/8/layout/hProcess4"/>
    <dgm:cxn modelId="{4BCB76F5-6939-42B9-8E84-E31B3838255F}" type="presParOf" srcId="{3BE520AF-CB03-4511-A412-1F3D216D87AC}" destId="{6579DBF2-75B7-4DFB-99B0-B8B2BD6D7AE4}" srcOrd="0" destOrd="0" presId="urn:microsoft.com/office/officeart/2005/8/layout/hProcess4"/>
    <dgm:cxn modelId="{469EDD9B-CEE1-4DC6-A6CC-B741D032F463}" type="presParOf" srcId="{6579DBF2-75B7-4DFB-99B0-B8B2BD6D7AE4}" destId="{1DEFD290-763C-4544-841D-89917749CD38}" srcOrd="0" destOrd="0" presId="urn:microsoft.com/office/officeart/2005/8/layout/hProcess4"/>
    <dgm:cxn modelId="{3F86A9CB-3888-4DC5-A439-D10062057927}" type="presParOf" srcId="{6579DBF2-75B7-4DFB-99B0-B8B2BD6D7AE4}" destId="{1B2AC669-31F8-4B83-A7AC-43D1E53926CC}" srcOrd="1" destOrd="0" presId="urn:microsoft.com/office/officeart/2005/8/layout/hProcess4"/>
    <dgm:cxn modelId="{84207BD8-80F5-499B-B34D-58A16BFD3474}" type="presParOf" srcId="{6579DBF2-75B7-4DFB-99B0-B8B2BD6D7AE4}" destId="{B1F8AFCD-AA12-4E47-B15D-F616B9485907}" srcOrd="2" destOrd="0" presId="urn:microsoft.com/office/officeart/2005/8/layout/hProcess4"/>
    <dgm:cxn modelId="{42704651-664D-4622-A408-9D1786A19A85}" type="presParOf" srcId="{6579DBF2-75B7-4DFB-99B0-B8B2BD6D7AE4}" destId="{8B0C38CB-A1D2-4D61-B748-0DAADED74A64}" srcOrd="3" destOrd="0" presId="urn:microsoft.com/office/officeart/2005/8/layout/hProcess4"/>
    <dgm:cxn modelId="{2E03EB9D-A9F6-4872-8448-F626B150FEA4}" type="presParOf" srcId="{6579DBF2-75B7-4DFB-99B0-B8B2BD6D7AE4}" destId="{CD0139EC-7AA7-4C27-A001-C7C147875539}" srcOrd="4" destOrd="0" presId="urn:microsoft.com/office/officeart/2005/8/layout/hProcess4"/>
    <dgm:cxn modelId="{023DCEAD-79E1-47FE-9829-48D0E382CE90}" type="presParOf" srcId="{3BE520AF-CB03-4511-A412-1F3D216D87AC}" destId="{9E27B781-AD9D-4BDA-891E-2DE30ADD982B}" srcOrd="1" destOrd="0" presId="urn:microsoft.com/office/officeart/2005/8/layout/hProcess4"/>
    <dgm:cxn modelId="{ACD52EA8-D9ED-4003-B4CC-3D0E0E7A78D7}" type="presParOf" srcId="{3BE520AF-CB03-4511-A412-1F3D216D87AC}" destId="{67666D08-13E9-430F-B1F6-A39195A18F91}" srcOrd="2" destOrd="0" presId="urn:microsoft.com/office/officeart/2005/8/layout/hProcess4"/>
    <dgm:cxn modelId="{A1D2F8C7-AF1B-45FB-9702-AA8F8AFD7FD1}" type="presParOf" srcId="{67666D08-13E9-430F-B1F6-A39195A18F91}" destId="{77D2032C-12B9-4532-80A1-0DECC12E133A}" srcOrd="0" destOrd="0" presId="urn:microsoft.com/office/officeart/2005/8/layout/hProcess4"/>
    <dgm:cxn modelId="{88F4677D-1212-4D82-B401-5D3090E66B71}" type="presParOf" srcId="{67666D08-13E9-430F-B1F6-A39195A18F91}" destId="{5839D9F2-677C-4E7F-88A3-9110DEF09261}" srcOrd="1" destOrd="0" presId="urn:microsoft.com/office/officeart/2005/8/layout/hProcess4"/>
    <dgm:cxn modelId="{584DFEB4-EE77-41A0-8C02-3D5552C13827}" type="presParOf" srcId="{67666D08-13E9-430F-B1F6-A39195A18F91}" destId="{A4F82302-C59C-4510-A6D3-291F888A35D2}" srcOrd="2" destOrd="0" presId="urn:microsoft.com/office/officeart/2005/8/layout/hProcess4"/>
    <dgm:cxn modelId="{944BA644-7D9A-4429-A23A-29FAA0B7C70D}" type="presParOf" srcId="{67666D08-13E9-430F-B1F6-A39195A18F91}" destId="{3DD33533-BF9D-4E8E-8CCB-42E8ECCC2AEA}" srcOrd="3" destOrd="0" presId="urn:microsoft.com/office/officeart/2005/8/layout/hProcess4"/>
    <dgm:cxn modelId="{767EA740-0CD7-49A3-989B-D8B64C4BEBEC}" type="presParOf" srcId="{67666D08-13E9-430F-B1F6-A39195A18F91}" destId="{F520D093-F7B1-4758-AEFA-E02B20C20EB1}" srcOrd="4" destOrd="0" presId="urn:microsoft.com/office/officeart/2005/8/layout/hProcess4"/>
    <dgm:cxn modelId="{CFDF81FB-60F3-4301-8559-BB7D78C0A98A}" type="presParOf" srcId="{3BE520AF-CB03-4511-A412-1F3D216D87AC}" destId="{6DD84415-AB51-4CBD-9430-43CDDF9DA0CE}" srcOrd="3" destOrd="0" presId="urn:microsoft.com/office/officeart/2005/8/layout/hProcess4"/>
    <dgm:cxn modelId="{49139316-27E9-4A8D-8571-E8DC1E5F5AF9}" type="presParOf" srcId="{3BE520AF-CB03-4511-A412-1F3D216D87AC}" destId="{68D0D8A5-E1CF-4CBE-AA42-36BB4B5970C5}" srcOrd="4" destOrd="0" presId="urn:microsoft.com/office/officeart/2005/8/layout/hProcess4"/>
    <dgm:cxn modelId="{E7EDC13C-0B71-4C16-BB8D-2EF37D27005F}" type="presParOf" srcId="{68D0D8A5-E1CF-4CBE-AA42-36BB4B5970C5}" destId="{2B1674AF-203F-488C-A5E7-C420E968F0CC}" srcOrd="0" destOrd="0" presId="urn:microsoft.com/office/officeart/2005/8/layout/hProcess4"/>
    <dgm:cxn modelId="{0CB2F8C1-60FA-4038-BEE5-38BD0E94DA6A}" type="presParOf" srcId="{68D0D8A5-E1CF-4CBE-AA42-36BB4B5970C5}" destId="{63B54F0A-F5DC-4F82-8BC4-C5D393378E31}" srcOrd="1" destOrd="0" presId="urn:microsoft.com/office/officeart/2005/8/layout/hProcess4"/>
    <dgm:cxn modelId="{EF107D7B-5D83-44D1-9A1C-94FC4D9079B8}" type="presParOf" srcId="{68D0D8A5-E1CF-4CBE-AA42-36BB4B5970C5}" destId="{8EA66C9F-4C87-4341-A9C5-62178BAFC6EC}" srcOrd="2" destOrd="0" presId="urn:microsoft.com/office/officeart/2005/8/layout/hProcess4"/>
    <dgm:cxn modelId="{B229CDE8-F5DB-43C2-9221-26C136BFD04A}" type="presParOf" srcId="{68D0D8A5-E1CF-4CBE-AA42-36BB4B5970C5}" destId="{241CD1E9-F028-4EA6-A626-5C12B399EB2B}" srcOrd="3" destOrd="0" presId="urn:microsoft.com/office/officeart/2005/8/layout/hProcess4"/>
    <dgm:cxn modelId="{92046730-416B-47DE-B40D-337F14786B65}" type="presParOf" srcId="{68D0D8A5-E1CF-4CBE-AA42-36BB4B5970C5}" destId="{14120DB8-052F-4454-BE1D-DC031D48528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D8B724-EC00-4D9F-BFDA-6DAF40A391F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</dgm:pt>
    <dgm:pt modelId="{F29DAD0E-DAD1-4DDE-8781-68B8797344B1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Build</a:t>
          </a:r>
        </a:p>
      </dgm:t>
    </dgm:pt>
    <dgm:pt modelId="{A9E390D6-025C-4ACE-B47D-A17B57E5F4A2}" type="parTrans" cxnId="{4C05D181-B8E0-45D5-A75A-D00C0C50F863}">
      <dgm:prSet/>
      <dgm:spPr/>
      <dgm:t>
        <a:bodyPr/>
        <a:lstStyle/>
        <a:p>
          <a:endParaRPr lang="en-US"/>
        </a:p>
      </dgm:t>
    </dgm:pt>
    <dgm:pt modelId="{366AB5E6-E4FB-4A43-8114-49432E8C9102}" type="sibTrans" cxnId="{4C05D181-B8E0-45D5-A75A-D00C0C50F863}">
      <dgm:prSet/>
      <dgm:spPr/>
      <dgm:t>
        <a:bodyPr/>
        <a:lstStyle/>
        <a:p>
          <a:endParaRPr lang="en-US"/>
        </a:p>
      </dgm:t>
    </dgm:pt>
    <dgm:pt modelId="{F66C5942-5F22-4614-B4E7-A2BDC54B22E2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Deploy</a:t>
          </a:r>
        </a:p>
      </dgm:t>
    </dgm:pt>
    <dgm:pt modelId="{D7B1A52F-B7A8-43AE-8D99-68F1E818976E}" type="parTrans" cxnId="{9B8BE616-0D5E-46E2-B955-E390CBF0342D}">
      <dgm:prSet/>
      <dgm:spPr/>
      <dgm:t>
        <a:bodyPr/>
        <a:lstStyle/>
        <a:p>
          <a:endParaRPr lang="en-US"/>
        </a:p>
      </dgm:t>
    </dgm:pt>
    <dgm:pt modelId="{6BCA9CF9-97AB-4CF6-BF06-4BA005A07E60}" type="sibTrans" cxnId="{9B8BE616-0D5E-46E2-B955-E390CBF0342D}">
      <dgm:prSet/>
      <dgm:spPr/>
      <dgm:t>
        <a:bodyPr/>
        <a:lstStyle/>
        <a:p>
          <a:endParaRPr lang="en-US"/>
        </a:p>
      </dgm:t>
    </dgm:pt>
    <dgm:pt modelId="{9DD29A95-547B-4E3D-A02A-7296F4CF5C21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Production</a:t>
          </a:r>
        </a:p>
      </dgm:t>
    </dgm:pt>
    <dgm:pt modelId="{0CC2EC7B-2123-4ADA-8E44-40F7A7366F64}" type="parTrans" cxnId="{CB593371-057C-4A3C-A97D-5C5DFE77F312}">
      <dgm:prSet/>
      <dgm:spPr/>
      <dgm:t>
        <a:bodyPr/>
        <a:lstStyle/>
        <a:p>
          <a:endParaRPr lang="en-US"/>
        </a:p>
      </dgm:t>
    </dgm:pt>
    <dgm:pt modelId="{207C8DB3-C821-457D-ADE7-68C014208ACC}" type="sibTrans" cxnId="{CB593371-057C-4A3C-A97D-5C5DFE77F312}">
      <dgm:prSet/>
      <dgm:spPr/>
      <dgm:t>
        <a:bodyPr/>
        <a:lstStyle/>
        <a:p>
          <a:endParaRPr lang="en-US"/>
        </a:p>
      </dgm:t>
    </dgm:pt>
    <dgm:pt modelId="{B9FE8D0C-4CC2-43CE-B933-3F5547DFD2BA}">
      <dgm:prSet/>
      <dgm:spPr/>
      <dgm:t>
        <a:bodyPr/>
        <a:lstStyle/>
        <a:p>
          <a:pPr>
            <a:buNone/>
          </a:pPr>
          <a:r>
            <a:rPr lang="en-US" dirty="0"/>
            <a:t>Project</a:t>
          </a:r>
        </a:p>
      </dgm:t>
    </dgm:pt>
    <dgm:pt modelId="{0BA1C1C1-FE02-45C9-B437-02DDDFFC9866}" type="parTrans" cxnId="{BC4D3B03-8B33-486B-8BDE-44D3FBAA1891}">
      <dgm:prSet/>
      <dgm:spPr/>
      <dgm:t>
        <a:bodyPr/>
        <a:lstStyle/>
        <a:p>
          <a:endParaRPr lang="en-US"/>
        </a:p>
      </dgm:t>
    </dgm:pt>
    <dgm:pt modelId="{FEFB7D30-8058-45DB-A7A3-F1D5D60EC145}" type="sibTrans" cxnId="{BC4D3B03-8B33-486B-8BDE-44D3FBAA1891}">
      <dgm:prSet/>
      <dgm:spPr/>
      <dgm:t>
        <a:bodyPr/>
        <a:lstStyle/>
        <a:p>
          <a:endParaRPr lang="en-US"/>
        </a:p>
      </dgm:t>
    </dgm:pt>
    <dgm:pt modelId="{C766D5A1-177E-405C-942B-576415DCD915}">
      <dgm:prSet phldrT="[Text]"/>
      <dgm:spPr/>
      <dgm:t>
        <a:bodyPr/>
        <a:lstStyle/>
        <a:p>
          <a:pPr>
            <a:buNone/>
          </a:pPr>
          <a:r>
            <a:rPr lang="en-US" dirty="0"/>
            <a:t>Artifact</a:t>
          </a:r>
        </a:p>
      </dgm:t>
    </dgm:pt>
    <dgm:pt modelId="{44B613A4-EAEC-4075-8A4D-B05C32D64F6F}" type="parTrans" cxnId="{F43A5205-692F-40E2-A7A8-092C81B1783D}">
      <dgm:prSet/>
      <dgm:spPr/>
      <dgm:t>
        <a:bodyPr/>
        <a:lstStyle/>
        <a:p>
          <a:endParaRPr lang="en-US"/>
        </a:p>
      </dgm:t>
    </dgm:pt>
    <dgm:pt modelId="{8D6D3BDF-764F-4D39-B0E5-5B75EF61A876}" type="sibTrans" cxnId="{F43A5205-692F-40E2-A7A8-092C81B1783D}">
      <dgm:prSet/>
      <dgm:spPr/>
      <dgm:t>
        <a:bodyPr/>
        <a:lstStyle/>
        <a:p>
          <a:endParaRPr lang="en-US"/>
        </a:p>
      </dgm:t>
    </dgm:pt>
    <dgm:pt modelId="{B7B917AE-D7D5-4844-B44F-D9F7E4E452B7}">
      <dgm:prSet phldrT="[Text]"/>
      <dgm:spPr/>
      <dgm:t>
        <a:bodyPr/>
        <a:lstStyle/>
        <a:p>
          <a:pPr>
            <a:buNone/>
          </a:pPr>
          <a:r>
            <a:rPr lang="en-US" dirty="0"/>
            <a:t>Target</a:t>
          </a:r>
        </a:p>
      </dgm:t>
    </dgm:pt>
    <dgm:pt modelId="{0C2ADB31-E752-4118-9B8C-132F86400C3A}" type="parTrans" cxnId="{61FBDE49-0184-4294-829B-4F794C8AC8D7}">
      <dgm:prSet/>
      <dgm:spPr/>
      <dgm:t>
        <a:bodyPr/>
        <a:lstStyle/>
        <a:p>
          <a:endParaRPr lang="en-US"/>
        </a:p>
      </dgm:t>
    </dgm:pt>
    <dgm:pt modelId="{D6F6B6ED-9BFF-4483-812A-19DF0D61F245}" type="sibTrans" cxnId="{61FBDE49-0184-4294-829B-4F794C8AC8D7}">
      <dgm:prSet/>
      <dgm:spPr/>
      <dgm:t>
        <a:bodyPr/>
        <a:lstStyle/>
        <a:p>
          <a:endParaRPr lang="en-US"/>
        </a:p>
      </dgm:t>
    </dgm:pt>
    <dgm:pt modelId="{5202E72D-DC3F-4F62-9268-ED3F9538F44B}" type="pres">
      <dgm:prSet presAssocID="{4DD8B724-EC00-4D9F-BFDA-6DAF40A391F8}" presName="Name0" presStyleCnt="0">
        <dgm:presLayoutVars>
          <dgm:dir/>
          <dgm:animLvl val="lvl"/>
          <dgm:resizeHandles val="exact"/>
        </dgm:presLayoutVars>
      </dgm:prSet>
      <dgm:spPr/>
    </dgm:pt>
    <dgm:pt modelId="{AF241837-0462-4B68-8EF9-231789D8AD42}" type="pres">
      <dgm:prSet presAssocID="{4DD8B724-EC00-4D9F-BFDA-6DAF40A391F8}" presName="tSp" presStyleCnt="0"/>
      <dgm:spPr/>
    </dgm:pt>
    <dgm:pt modelId="{03798757-834D-4A42-9A88-DF6BE44C1643}" type="pres">
      <dgm:prSet presAssocID="{4DD8B724-EC00-4D9F-BFDA-6DAF40A391F8}" presName="bSp" presStyleCnt="0"/>
      <dgm:spPr/>
    </dgm:pt>
    <dgm:pt modelId="{3BE520AF-CB03-4511-A412-1F3D216D87AC}" type="pres">
      <dgm:prSet presAssocID="{4DD8B724-EC00-4D9F-BFDA-6DAF40A391F8}" presName="process" presStyleCnt="0"/>
      <dgm:spPr/>
    </dgm:pt>
    <dgm:pt modelId="{6579DBF2-75B7-4DFB-99B0-B8B2BD6D7AE4}" type="pres">
      <dgm:prSet presAssocID="{F29DAD0E-DAD1-4DDE-8781-68B8797344B1}" presName="composite1" presStyleCnt="0"/>
      <dgm:spPr/>
    </dgm:pt>
    <dgm:pt modelId="{1DEFD290-763C-4544-841D-89917749CD38}" type="pres">
      <dgm:prSet presAssocID="{F29DAD0E-DAD1-4DDE-8781-68B8797344B1}" presName="dummyNode1" presStyleLbl="node1" presStyleIdx="0" presStyleCnt="3"/>
      <dgm:spPr/>
    </dgm:pt>
    <dgm:pt modelId="{1B2AC669-31F8-4B83-A7AC-43D1E53926CC}" type="pres">
      <dgm:prSet presAssocID="{F29DAD0E-DAD1-4DDE-8781-68B8797344B1}" presName="childNode1" presStyleLbl="bgAcc1" presStyleIdx="0" presStyleCnt="3">
        <dgm:presLayoutVars>
          <dgm:bulletEnabled val="1"/>
        </dgm:presLayoutVars>
      </dgm:prSet>
      <dgm:spPr/>
    </dgm:pt>
    <dgm:pt modelId="{B1F8AFCD-AA12-4E47-B15D-F616B9485907}" type="pres">
      <dgm:prSet presAssocID="{F29DAD0E-DAD1-4DDE-8781-68B8797344B1}" presName="childNode1tx" presStyleLbl="bgAcc1" presStyleIdx="0" presStyleCnt="3">
        <dgm:presLayoutVars>
          <dgm:bulletEnabled val="1"/>
        </dgm:presLayoutVars>
      </dgm:prSet>
      <dgm:spPr/>
    </dgm:pt>
    <dgm:pt modelId="{8B0C38CB-A1D2-4D61-B748-0DAADED74A64}" type="pres">
      <dgm:prSet presAssocID="{F29DAD0E-DAD1-4DDE-8781-68B8797344B1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CD0139EC-7AA7-4C27-A001-C7C147875539}" type="pres">
      <dgm:prSet presAssocID="{F29DAD0E-DAD1-4DDE-8781-68B8797344B1}" presName="connSite1" presStyleCnt="0"/>
      <dgm:spPr/>
    </dgm:pt>
    <dgm:pt modelId="{9E27B781-AD9D-4BDA-891E-2DE30ADD982B}" type="pres">
      <dgm:prSet presAssocID="{366AB5E6-E4FB-4A43-8114-49432E8C9102}" presName="Name9" presStyleLbl="sibTrans2D1" presStyleIdx="0" presStyleCnt="2"/>
      <dgm:spPr/>
    </dgm:pt>
    <dgm:pt modelId="{67666D08-13E9-430F-B1F6-A39195A18F91}" type="pres">
      <dgm:prSet presAssocID="{F66C5942-5F22-4614-B4E7-A2BDC54B22E2}" presName="composite2" presStyleCnt="0"/>
      <dgm:spPr/>
    </dgm:pt>
    <dgm:pt modelId="{77D2032C-12B9-4532-80A1-0DECC12E133A}" type="pres">
      <dgm:prSet presAssocID="{F66C5942-5F22-4614-B4E7-A2BDC54B22E2}" presName="dummyNode2" presStyleLbl="node1" presStyleIdx="0" presStyleCnt="3"/>
      <dgm:spPr/>
    </dgm:pt>
    <dgm:pt modelId="{5839D9F2-677C-4E7F-88A3-9110DEF09261}" type="pres">
      <dgm:prSet presAssocID="{F66C5942-5F22-4614-B4E7-A2BDC54B22E2}" presName="childNode2" presStyleLbl="bgAcc1" presStyleIdx="1" presStyleCnt="3">
        <dgm:presLayoutVars>
          <dgm:bulletEnabled val="1"/>
        </dgm:presLayoutVars>
      </dgm:prSet>
      <dgm:spPr/>
    </dgm:pt>
    <dgm:pt modelId="{A4F82302-C59C-4510-A6D3-291F888A35D2}" type="pres">
      <dgm:prSet presAssocID="{F66C5942-5F22-4614-B4E7-A2BDC54B22E2}" presName="childNode2tx" presStyleLbl="bgAcc1" presStyleIdx="1" presStyleCnt="3">
        <dgm:presLayoutVars>
          <dgm:bulletEnabled val="1"/>
        </dgm:presLayoutVars>
      </dgm:prSet>
      <dgm:spPr/>
    </dgm:pt>
    <dgm:pt modelId="{3DD33533-BF9D-4E8E-8CCB-42E8ECCC2AEA}" type="pres">
      <dgm:prSet presAssocID="{F66C5942-5F22-4614-B4E7-A2BDC54B22E2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F520D093-F7B1-4758-AEFA-E02B20C20EB1}" type="pres">
      <dgm:prSet presAssocID="{F66C5942-5F22-4614-B4E7-A2BDC54B22E2}" presName="connSite2" presStyleCnt="0"/>
      <dgm:spPr/>
    </dgm:pt>
    <dgm:pt modelId="{6DD84415-AB51-4CBD-9430-43CDDF9DA0CE}" type="pres">
      <dgm:prSet presAssocID="{6BCA9CF9-97AB-4CF6-BF06-4BA005A07E60}" presName="Name18" presStyleLbl="sibTrans2D1" presStyleIdx="1" presStyleCnt="2"/>
      <dgm:spPr/>
    </dgm:pt>
    <dgm:pt modelId="{68D0D8A5-E1CF-4CBE-AA42-36BB4B5970C5}" type="pres">
      <dgm:prSet presAssocID="{9DD29A95-547B-4E3D-A02A-7296F4CF5C21}" presName="composite1" presStyleCnt="0"/>
      <dgm:spPr/>
    </dgm:pt>
    <dgm:pt modelId="{2B1674AF-203F-488C-A5E7-C420E968F0CC}" type="pres">
      <dgm:prSet presAssocID="{9DD29A95-547B-4E3D-A02A-7296F4CF5C21}" presName="dummyNode1" presStyleLbl="node1" presStyleIdx="1" presStyleCnt="3"/>
      <dgm:spPr/>
    </dgm:pt>
    <dgm:pt modelId="{63B54F0A-F5DC-4F82-8BC4-C5D393378E31}" type="pres">
      <dgm:prSet presAssocID="{9DD29A95-547B-4E3D-A02A-7296F4CF5C21}" presName="childNode1" presStyleLbl="bgAcc1" presStyleIdx="2" presStyleCnt="3">
        <dgm:presLayoutVars>
          <dgm:bulletEnabled val="1"/>
        </dgm:presLayoutVars>
      </dgm:prSet>
      <dgm:spPr/>
    </dgm:pt>
    <dgm:pt modelId="{8EA66C9F-4C87-4341-A9C5-62178BAFC6EC}" type="pres">
      <dgm:prSet presAssocID="{9DD29A95-547B-4E3D-A02A-7296F4CF5C21}" presName="childNode1tx" presStyleLbl="bgAcc1" presStyleIdx="2" presStyleCnt="3">
        <dgm:presLayoutVars>
          <dgm:bulletEnabled val="1"/>
        </dgm:presLayoutVars>
      </dgm:prSet>
      <dgm:spPr/>
    </dgm:pt>
    <dgm:pt modelId="{241CD1E9-F028-4EA6-A626-5C12B399EB2B}" type="pres">
      <dgm:prSet presAssocID="{9DD29A95-547B-4E3D-A02A-7296F4CF5C21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14120DB8-052F-4454-BE1D-DC031D485280}" type="pres">
      <dgm:prSet presAssocID="{9DD29A95-547B-4E3D-A02A-7296F4CF5C21}" presName="connSite1" presStyleCnt="0"/>
      <dgm:spPr/>
    </dgm:pt>
  </dgm:ptLst>
  <dgm:cxnLst>
    <dgm:cxn modelId="{BC4D3B03-8B33-486B-8BDE-44D3FBAA1891}" srcId="{F29DAD0E-DAD1-4DDE-8781-68B8797344B1}" destId="{B9FE8D0C-4CC2-43CE-B933-3F5547DFD2BA}" srcOrd="0" destOrd="0" parTransId="{0BA1C1C1-FE02-45C9-B437-02DDDFFC9866}" sibTransId="{FEFB7D30-8058-45DB-A7A3-F1D5D60EC145}"/>
    <dgm:cxn modelId="{F43A5205-692F-40E2-A7A8-092C81B1783D}" srcId="{F66C5942-5F22-4614-B4E7-A2BDC54B22E2}" destId="{C766D5A1-177E-405C-942B-576415DCD915}" srcOrd="0" destOrd="0" parTransId="{44B613A4-EAEC-4075-8A4D-B05C32D64F6F}" sibTransId="{8D6D3BDF-764F-4D39-B0E5-5B75EF61A876}"/>
    <dgm:cxn modelId="{9B8BE616-0D5E-46E2-B955-E390CBF0342D}" srcId="{4DD8B724-EC00-4D9F-BFDA-6DAF40A391F8}" destId="{F66C5942-5F22-4614-B4E7-A2BDC54B22E2}" srcOrd="1" destOrd="0" parTransId="{D7B1A52F-B7A8-43AE-8D99-68F1E818976E}" sibTransId="{6BCA9CF9-97AB-4CF6-BF06-4BA005A07E60}"/>
    <dgm:cxn modelId="{D55E101C-F2F3-4B97-AEFB-A322AD500A02}" type="presOf" srcId="{B9FE8D0C-4CC2-43CE-B933-3F5547DFD2BA}" destId="{1B2AC669-31F8-4B83-A7AC-43D1E53926CC}" srcOrd="0" destOrd="0" presId="urn:microsoft.com/office/officeart/2005/8/layout/hProcess4"/>
    <dgm:cxn modelId="{576E6C1C-E02C-491C-BC22-5E77DBA01F3C}" type="presOf" srcId="{9DD29A95-547B-4E3D-A02A-7296F4CF5C21}" destId="{241CD1E9-F028-4EA6-A626-5C12B399EB2B}" srcOrd="0" destOrd="0" presId="urn:microsoft.com/office/officeart/2005/8/layout/hProcess4"/>
    <dgm:cxn modelId="{AEC7781E-5E4D-4BD2-AB8B-486133A009C5}" type="presOf" srcId="{4DD8B724-EC00-4D9F-BFDA-6DAF40A391F8}" destId="{5202E72D-DC3F-4F62-9268-ED3F9538F44B}" srcOrd="0" destOrd="0" presId="urn:microsoft.com/office/officeart/2005/8/layout/hProcess4"/>
    <dgm:cxn modelId="{A531521F-79EF-4E7C-B143-AE5070F290D6}" type="presOf" srcId="{B9FE8D0C-4CC2-43CE-B933-3F5547DFD2BA}" destId="{B1F8AFCD-AA12-4E47-B15D-F616B9485907}" srcOrd="1" destOrd="0" presId="urn:microsoft.com/office/officeart/2005/8/layout/hProcess4"/>
    <dgm:cxn modelId="{3FF3CF36-957E-401F-92A0-9C19693E4E6F}" type="presOf" srcId="{C766D5A1-177E-405C-942B-576415DCD915}" destId="{A4F82302-C59C-4510-A6D3-291F888A35D2}" srcOrd="1" destOrd="0" presId="urn:microsoft.com/office/officeart/2005/8/layout/hProcess4"/>
    <dgm:cxn modelId="{2173CC48-91EC-471B-8F08-EA6F3DC75669}" type="presOf" srcId="{F66C5942-5F22-4614-B4E7-A2BDC54B22E2}" destId="{3DD33533-BF9D-4E8E-8CCB-42E8ECCC2AEA}" srcOrd="0" destOrd="0" presId="urn:microsoft.com/office/officeart/2005/8/layout/hProcess4"/>
    <dgm:cxn modelId="{61FBDE49-0184-4294-829B-4F794C8AC8D7}" srcId="{9DD29A95-547B-4E3D-A02A-7296F4CF5C21}" destId="{B7B917AE-D7D5-4844-B44F-D9F7E4E452B7}" srcOrd="0" destOrd="0" parTransId="{0C2ADB31-E752-4118-9B8C-132F86400C3A}" sibTransId="{D6F6B6ED-9BFF-4483-812A-19DF0D61F245}"/>
    <dgm:cxn modelId="{CB593371-057C-4A3C-A97D-5C5DFE77F312}" srcId="{4DD8B724-EC00-4D9F-BFDA-6DAF40A391F8}" destId="{9DD29A95-547B-4E3D-A02A-7296F4CF5C21}" srcOrd="2" destOrd="0" parTransId="{0CC2EC7B-2123-4ADA-8E44-40F7A7366F64}" sibTransId="{207C8DB3-C821-457D-ADE7-68C014208ACC}"/>
    <dgm:cxn modelId="{FF9CFD51-C29A-4813-81AF-5BD54BE72CD5}" type="presOf" srcId="{C766D5A1-177E-405C-942B-576415DCD915}" destId="{5839D9F2-677C-4E7F-88A3-9110DEF09261}" srcOrd="0" destOrd="0" presId="urn:microsoft.com/office/officeart/2005/8/layout/hProcess4"/>
    <dgm:cxn modelId="{35ED2C80-1CB3-4B27-B500-4DC1DECCCEAA}" type="presOf" srcId="{F29DAD0E-DAD1-4DDE-8781-68B8797344B1}" destId="{8B0C38CB-A1D2-4D61-B748-0DAADED74A64}" srcOrd="0" destOrd="0" presId="urn:microsoft.com/office/officeart/2005/8/layout/hProcess4"/>
    <dgm:cxn modelId="{4C05D181-B8E0-45D5-A75A-D00C0C50F863}" srcId="{4DD8B724-EC00-4D9F-BFDA-6DAF40A391F8}" destId="{F29DAD0E-DAD1-4DDE-8781-68B8797344B1}" srcOrd="0" destOrd="0" parTransId="{A9E390D6-025C-4ACE-B47D-A17B57E5F4A2}" sibTransId="{366AB5E6-E4FB-4A43-8114-49432E8C9102}"/>
    <dgm:cxn modelId="{067F9F8F-25DF-4633-892B-3B8B7E19DC2F}" type="presOf" srcId="{6BCA9CF9-97AB-4CF6-BF06-4BA005A07E60}" destId="{6DD84415-AB51-4CBD-9430-43CDDF9DA0CE}" srcOrd="0" destOrd="0" presId="urn:microsoft.com/office/officeart/2005/8/layout/hProcess4"/>
    <dgm:cxn modelId="{58D86BC2-8389-4E56-B39D-240B0445B274}" type="presOf" srcId="{B7B917AE-D7D5-4844-B44F-D9F7E4E452B7}" destId="{63B54F0A-F5DC-4F82-8BC4-C5D393378E31}" srcOrd="0" destOrd="0" presId="urn:microsoft.com/office/officeart/2005/8/layout/hProcess4"/>
    <dgm:cxn modelId="{38E317C4-1C55-4BC8-88A4-11532CF283AD}" type="presOf" srcId="{366AB5E6-E4FB-4A43-8114-49432E8C9102}" destId="{9E27B781-AD9D-4BDA-891E-2DE30ADD982B}" srcOrd="0" destOrd="0" presId="urn:microsoft.com/office/officeart/2005/8/layout/hProcess4"/>
    <dgm:cxn modelId="{82C663FD-9341-473E-874F-7995E441C44D}" type="presOf" srcId="{B7B917AE-D7D5-4844-B44F-D9F7E4E452B7}" destId="{8EA66C9F-4C87-4341-A9C5-62178BAFC6EC}" srcOrd="1" destOrd="0" presId="urn:microsoft.com/office/officeart/2005/8/layout/hProcess4"/>
    <dgm:cxn modelId="{EB1EA3E9-2F08-4466-9095-CFEAB621761F}" type="presParOf" srcId="{5202E72D-DC3F-4F62-9268-ED3F9538F44B}" destId="{AF241837-0462-4B68-8EF9-231789D8AD42}" srcOrd="0" destOrd="0" presId="urn:microsoft.com/office/officeart/2005/8/layout/hProcess4"/>
    <dgm:cxn modelId="{D4A440FC-A954-4DA1-95D5-5592F8FD0A49}" type="presParOf" srcId="{5202E72D-DC3F-4F62-9268-ED3F9538F44B}" destId="{03798757-834D-4A42-9A88-DF6BE44C1643}" srcOrd="1" destOrd="0" presId="urn:microsoft.com/office/officeart/2005/8/layout/hProcess4"/>
    <dgm:cxn modelId="{0114B04E-9DFB-4D4E-9213-3297A2700DEE}" type="presParOf" srcId="{5202E72D-DC3F-4F62-9268-ED3F9538F44B}" destId="{3BE520AF-CB03-4511-A412-1F3D216D87AC}" srcOrd="2" destOrd="0" presId="urn:microsoft.com/office/officeart/2005/8/layout/hProcess4"/>
    <dgm:cxn modelId="{4BCB76F5-6939-42B9-8E84-E31B3838255F}" type="presParOf" srcId="{3BE520AF-CB03-4511-A412-1F3D216D87AC}" destId="{6579DBF2-75B7-4DFB-99B0-B8B2BD6D7AE4}" srcOrd="0" destOrd="0" presId="urn:microsoft.com/office/officeart/2005/8/layout/hProcess4"/>
    <dgm:cxn modelId="{469EDD9B-CEE1-4DC6-A6CC-B741D032F463}" type="presParOf" srcId="{6579DBF2-75B7-4DFB-99B0-B8B2BD6D7AE4}" destId="{1DEFD290-763C-4544-841D-89917749CD38}" srcOrd="0" destOrd="0" presId="urn:microsoft.com/office/officeart/2005/8/layout/hProcess4"/>
    <dgm:cxn modelId="{3F86A9CB-3888-4DC5-A439-D10062057927}" type="presParOf" srcId="{6579DBF2-75B7-4DFB-99B0-B8B2BD6D7AE4}" destId="{1B2AC669-31F8-4B83-A7AC-43D1E53926CC}" srcOrd="1" destOrd="0" presId="urn:microsoft.com/office/officeart/2005/8/layout/hProcess4"/>
    <dgm:cxn modelId="{84207BD8-80F5-499B-B34D-58A16BFD3474}" type="presParOf" srcId="{6579DBF2-75B7-4DFB-99B0-B8B2BD6D7AE4}" destId="{B1F8AFCD-AA12-4E47-B15D-F616B9485907}" srcOrd="2" destOrd="0" presId="urn:microsoft.com/office/officeart/2005/8/layout/hProcess4"/>
    <dgm:cxn modelId="{42704651-664D-4622-A408-9D1786A19A85}" type="presParOf" srcId="{6579DBF2-75B7-4DFB-99B0-B8B2BD6D7AE4}" destId="{8B0C38CB-A1D2-4D61-B748-0DAADED74A64}" srcOrd="3" destOrd="0" presId="urn:microsoft.com/office/officeart/2005/8/layout/hProcess4"/>
    <dgm:cxn modelId="{2E03EB9D-A9F6-4872-8448-F626B150FEA4}" type="presParOf" srcId="{6579DBF2-75B7-4DFB-99B0-B8B2BD6D7AE4}" destId="{CD0139EC-7AA7-4C27-A001-C7C147875539}" srcOrd="4" destOrd="0" presId="urn:microsoft.com/office/officeart/2005/8/layout/hProcess4"/>
    <dgm:cxn modelId="{023DCEAD-79E1-47FE-9829-48D0E382CE90}" type="presParOf" srcId="{3BE520AF-CB03-4511-A412-1F3D216D87AC}" destId="{9E27B781-AD9D-4BDA-891E-2DE30ADD982B}" srcOrd="1" destOrd="0" presId="urn:microsoft.com/office/officeart/2005/8/layout/hProcess4"/>
    <dgm:cxn modelId="{ACD52EA8-D9ED-4003-B4CC-3D0E0E7A78D7}" type="presParOf" srcId="{3BE520AF-CB03-4511-A412-1F3D216D87AC}" destId="{67666D08-13E9-430F-B1F6-A39195A18F91}" srcOrd="2" destOrd="0" presId="urn:microsoft.com/office/officeart/2005/8/layout/hProcess4"/>
    <dgm:cxn modelId="{A1D2F8C7-AF1B-45FB-9702-AA8F8AFD7FD1}" type="presParOf" srcId="{67666D08-13E9-430F-B1F6-A39195A18F91}" destId="{77D2032C-12B9-4532-80A1-0DECC12E133A}" srcOrd="0" destOrd="0" presId="urn:microsoft.com/office/officeart/2005/8/layout/hProcess4"/>
    <dgm:cxn modelId="{88F4677D-1212-4D82-B401-5D3090E66B71}" type="presParOf" srcId="{67666D08-13E9-430F-B1F6-A39195A18F91}" destId="{5839D9F2-677C-4E7F-88A3-9110DEF09261}" srcOrd="1" destOrd="0" presId="urn:microsoft.com/office/officeart/2005/8/layout/hProcess4"/>
    <dgm:cxn modelId="{584DFEB4-EE77-41A0-8C02-3D5552C13827}" type="presParOf" srcId="{67666D08-13E9-430F-B1F6-A39195A18F91}" destId="{A4F82302-C59C-4510-A6D3-291F888A35D2}" srcOrd="2" destOrd="0" presId="urn:microsoft.com/office/officeart/2005/8/layout/hProcess4"/>
    <dgm:cxn modelId="{944BA644-7D9A-4429-A23A-29FAA0B7C70D}" type="presParOf" srcId="{67666D08-13E9-430F-B1F6-A39195A18F91}" destId="{3DD33533-BF9D-4E8E-8CCB-42E8ECCC2AEA}" srcOrd="3" destOrd="0" presId="urn:microsoft.com/office/officeart/2005/8/layout/hProcess4"/>
    <dgm:cxn modelId="{767EA740-0CD7-49A3-989B-D8B64C4BEBEC}" type="presParOf" srcId="{67666D08-13E9-430F-B1F6-A39195A18F91}" destId="{F520D093-F7B1-4758-AEFA-E02B20C20EB1}" srcOrd="4" destOrd="0" presId="urn:microsoft.com/office/officeart/2005/8/layout/hProcess4"/>
    <dgm:cxn modelId="{CFDF81FB-60F3-4301-8559-BB7D78C0A98A}" type="presParOf" srcId="{3BE520AF-CB03-4511-A412-1F3D216D87AC}" destId="{6DD84415-AB51-4CBD-9430-43CDDF9DA0CE}" srcOrd="3" destOrd="0" presId="urn:microsoft.com/office/officeart/2005/8/layout/hProcess4"/>
    <dgm:cxn modelId="{49139316-27E9-4A8D-8571-E8DC1E5F5AF9}" type="presParOf" srcId="{3BE520AF-CB03-4511-A412-1F3D216D87AC}" destId="{68D0D8A5-E1CF-4CBE-AA42-36BB4B5970C5}" srcOrd="4" destOrd="0" presId="urn:microsoft.com/office/officeart/2005/8/layout/hProcess4"/>
    <dgm:cxn modelId="{E7EDC13C-0B71-4C16-BB8D-2EF37D27005F}" type="presParOf" srcId="{68D0D8A5-E1CF-4CBE-AA42-36BB4B5970C5}" destId="{2B1674AF-203F-488C-A5E7-C420E968F0CC}" srcOrd="0" destOrd="0" presId="urn:microsoft.com/office/officeart/2005/8/layout/hProcess4"/>
    <dgm:cxn modelId="{0CB2F8C1-60FA-4038-BEE5-38BD0E94DA6A}" type="presParOf" srcId="{68D0D8A5-E1CF-4CBE-AA42-36BB4B5970C5}" destId="{63B54F0A-F5DC-4F82-8BC4-C5D393378E31}" srcOrd="1" destOrd="0" presId="urn:microsoft.com/office/officeart/2005/8/layout/hProcess4"/>
    <dgm:cxn modelId="{EF107D7B-5D83-44D1-9A1C-94FC4D9079B8}" type="presParOf" srcId="{68D0D8A5-E1CF-4CBE-AA42-36BB4B5970C5}" destId="{8EA66C9F-4C87-4341-A9C5-62178BAFC6EC}" srcOrd="2" destOrd="0" presId="urn:microsoft.com/office/officeart/2005/8/layout/hProcess4"/>
    <dgm:cxn modelId="{B229CDE8-F5DB-43C2-9221-26C136BFD04A}" type="presParOf" srcId="{68D0D8A5-E1CF-4CBE-AA42-36BB4B5970C5}" destId="{241CD1E9-F028-4EA6-A626-5C12B399EB2B}" srcOrd="3" destOrd="0" presId="urn:microsoft.com/office/officeart/2005/8/layout/hProcess4"/>
    <dgm:cxn modelId="{92046730-416B-47DE-B40D-337F14786B65}" type="presParOf" srcId="{68D0D8A5-E1CF-4CBE-AA42-36BB4B5970C5}" destId="{14120DB8-052F-4454-BE1D-DC031D48528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55FF85-0A47-42BE-A629-00C750585ACD}" type="doc">
      <dgm:prSet loTypeId="urn:microsoft.com/office/officeart/2005/8/layout/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AFB24C18-1B69-495C-9989-918231D52E88}">
      <dgm:prSet phldrT="[Text]"/>
      <dgm:spPr/>
      <dgm:t>
        <a:bodyPr/>
        <a:lstStyle/>
        <a:p>
          <a:r>
            <a:rPr lang="en-US" dirty="0"/>
            <a:t>build</a:t>
          </a:r>
          <a:endParaRPr lang="LID4096" dirty="0"/>
        </a:p>
      </dgm:t>
    </dgm:pt>
    <dgm:pt modelId="{7C4CF1FE-E430-4DC2-AE2B-0A972489BE90}" type="parTrans" cxnId="{D6772E6B-F2D0-4C75-8356-C04C8EA0273F}">
      <dgm:prSet/>
      <dgm:spPr/>
      <dgm:t>
        <a:bodyPr/>
        <a:lstStyle/>
        <a:p>
          <a:endParaRPr lang="LID4096"/>
        </a:p>
      </dgm:t>
    </dgm:pt>
    <dgm:pt modelId="{5F99CD9C-716E-401E-AD57-D66C6CD4C1FE}" type="sibTrans" cxnId="{D6772E6B-F2D0-4C75-8356-C04C8EA0273F}">
      <dgm:prSet/>
      <dgm:spPr/>
      <dgm:t>
        <a:bodyPr/>
        <a:lstStyle/>
        <a:p>
          <a:endParaRPr lang="LID4096"/>
        </a:p>
      </dgm:t>
    </dgm:pt>
    <dgm:pt modelId="{DECCAE25-9973-4AE5-B679-FB7BC359EDC6}">
      <dgm:prSet phldrT="[Text]"/>
      <dgm:spPr/>
      <dgm:t>
        <a:bodyPr/>
        <a:lstStyle/>
        <a:p>
          <a:r>
            <a:rPr lang="en-US" dirty="0"/>
            <a:t>log</a:t>
          </a:r>
          <a:endParaRPr lang="LID4096" dirty="0"/>
        </a:p>
      </dgm:t>
    </dgm:pt>
    <dgm:pt modelId="{9B453ECE-6304-401A-9A20-03F367DD4FD9}" type="parTrans" cxnId="{99332AC5-0A83-44A9-B3E8-80E0C0867EDF}">
      <dgm:prSet/>
      <dgm:spPr/>
      <dgm:t>
        <a:bodyPr/>
        <a:lstStyle/>
        <a:p>
          <a:endParaRPr lang="LID4096"/>
        </a:p>
      </dgm:t>
    </dgm:pt>
    <dgm:pt modelId="{6D26710A-565C-4A39-B882-F66B5E3637C3}" type="sibTrans" cxnId="{99332AC5-0A83-44A9-B3E8-80E0C0867EDF}">
      <dgm:prSet/>
      <dgm:spPr/>
      <dgm:t>
        <a:bodyPr/>
        <a:lstStyle/>
        <a:p>
          <a:endParaRPr lang="LID4096"/>
        </a:p>
      </dgm:t>
    </dgm:pt>
    <dgm:pt modelId="{1755B7EC-9CFD-461B-A102-A50C0390958A}">
      <dgm:prSet phldrT="[Text]"/>
      <dgm:spPr/>
      <dgm:t>
        <a:bodyPr/>
        <a:lstStyle/>
        <a:p>
          <a:r>
            <a:rPr lang="en-US" dirty="0"/>
            <a:t>trigger</a:t>
          </a:r>
          <a:endParaRPr lang="LID4096" dirty="0"/>
        </a:p>
      </dgm:t>
    </dgm:pt>
    <dgm:pt modelId="{49B15FAE-CD98-442B-8C44-E527E5802981}" type="parTrans" cxnId="{D0BDE830-7283-42EB-9D7B-F1BB6E36B622}">
      <dgm:prSet/>
      <dgm:spPr/>
      <dgm:t>
        <a:bodyPr/>
        <a:lstStyle/>
        <a:p>
          <a:endParaRPr lang="LID4096"/>
        </a:p>
      </dgm:t>
    </dgm:pt>
    <dgm:pt modelId="{57668776-77EE-4D4A-BBFF-7CCA1BC008C3}" type="sibTrans" cxnId="{D0BDE830-7283-42EB-9D7B-F1BB6E36B622}">
      <dgm:prSet/>
      <dgm:spPr/>
      <dgm:t>
        <a:bodyPr/>
        <a:lstStyle/>
        <a:p>
          <a:endParaRPr lang="LID4096"/>
        </a:p>
      </dgm:t>
    </dgm:pt>
    <dgm:pt modelId="{D3D02E51-EF80-498F-953D-3375063380A2}" type="pres">
      <dgm:prSet presAssocID="{1555FF85-0A47-42BE-A629-00C750585ACD}" presName="diagram" presStyleCnt="0">
        <dgm:presLayoutVars>
          <dgm:dir/>
          <dgm:resizeHandles val="exact"/>
        </dgm:presLayoutVars>
      </dgm:prSet>
      <dgm:spPr/>
    </dgm:pt>
    <dgm:pt modelId="{521C8BB0-8360-46C5-AD9A-33CF3090DF41}" type="pres">
      <dgm:prSet presAssocID="{1755B7EC-9CFD-461B-A102-A50C0390958A}" presName="node" presStyleLbl="node1" presStyleIdx="0" presStyleCnt="3">
        <dgm:presLayoutVars>
          <dgm:bulletEnabled val="1"/>
        </dgm:presLayoutVars>
      </dgm:prSet>
      <dgm:spPr/>
    </dgm:pt>
    <dgm:pt modelId="{C5E845D9-6D87-4B7A-96BB-4ECF422C523C}" type="pres">
      <dgm:prSet presAssocID="{57668776-77EE-4D4A-BBFF-7CCA1BC008C3}" presName="sibTrans" presStyleLbl="sibTrans2D1" presStyleIdx="0" presStyleCnt="2"/>
      <dgm:spPr/>
    </dgm:pt>
    <dgm:pt modelId="{E6844842-E603-4DB9-AE8E-77FBBD0617F8}" type="pres">
      <dgm:prSet presAssocID="{57668776-77EE-4D4A-BBFF-7CCA1BC008C3}" presName="connectorText" presStyleLbl="sibTrans2D1" presStyleIdx="0" presStyleCnt="2"/>
      <dgm:spPr/>
    </dgm:pt>
    <dgm:pt modelId="{8D5B6F34-D9F8-4D02-BA01-602F6395FFA5}" type="pres">
      <dgm:prSet presAssocID="{AFB24C18-1B69-495C-9989-918231D52E88}" presName="node" presStyleLbl="node1" presStyleIdx="1" presStyleCnt="3">
        <dgm:presLayoutVars>
          <dgm:bulletEnabled val="1"/>
        </dgm:presLayoutVars>
      </dgm:prSet>
      <dgm:spPr/>
    </dgm:pt>
    <dgm:pt modelId="{E7DFBD1F-8985-4AE3-A22D-4A3B85438779}" type="pres">
      <dgm:prSet presAssocID="{5F99CD9C-716E-401E-AD57-D66C6CD4C1FE}" presName="sibTrans" presStyleLbl="sibTrans2D1" presStyleIdx="1" presStyleCnt="2"/>
      <dgm:spPr/>
    </dgm:pt>
    <dgm:pt modelId="{FBDCEAFE-A347-41A9-A3D2-75A6A0A7F3B7}" type="pres">
      <dgm:prSet presAssocID="{5F99CD9C-716E-401E-AD57-D66C6CD4C1FE}" presName="connectorText" presStyleLbl="sibTrans2D1" presStyleIdx="1" presStyleCnt="2"/>
      <dgm:spPr/>
    </dgm:pt>
    <dgm:pt modelId="{3127A446-7F8C-4C0A-AC0E-1AAE83212F56}" type="pres">
      <dgm:prSet presAssocID="{DECCAE25-9973-4AE5-B679-FB7BC359EDC6}" presName="node" presStyleLbl="node1" presStyleIdx="2" presStyleCnt="3">
        <dgm:presLayoutVars>
          <dgm:bulletEnabled val="1"/>
        </dgm:presLayoutVars>
      </dgm:prSet>
      <dgm:spPr/>
    </dgm:pt>
  </dgm:ptLst>
  <dgm:cxnLst>
    <dgm:cxn modelId="{D0BDE830-7283-42EB-9D7B-F1BB6E36B622}" srcId="{1555FF85-0A47-42BE-A629-00C750585ACD}" destId="{1755B7EC-9CFD-461B-A102-A50C0390958A}" srcOrd="0" destOrd="0" parTransId="{49B15FAE-CD98-442B-8C44-E527E5802981}" sibTransId="{57668776-77EE-4D4A-BBFF-7CCA1BC008C3}"/>
    <dgm:cxn modelId="{FB18CE43-6F4B-4BF3-A58F-6089B85CE3AB}" type="presOf" srcId="{5F99CD9C-716E-401E-AD57-D66C6CD4C1FE}" destId="{E7DFBD1F-8985-4AE3-A22D-4A3B85438779}" srcOrd="0" destOrd="0" presId="urn:microsoft.com/office/officeart/2005/8/layout/process5"/>
    <dgm:cxn modelId="{D6772E6B-F2D0-4C75-8356-C04C8EA0273F}" srcId="{1555FF85-0A47-42BE-A629-00C750585ACD}" destId="{AFB24C18-1B69-495C-9989-918231D52E88}" srcOrd="1" destOrd="0" parTransId="{7C4CF1FE-E430-4DC2-AE2B-0A972489BE90}" sibTransId="{5F99CD9C-716E-401E-AD57-D66C6CD4C1FE}"/>
    <dgm:cxn modelId="{61A86155-E405-49BC-9115-CC56ADE094CA}" type="presOf" srcId="{1555FF85-0A47-42BE-A629-00C750585ACD}" destId="{D3D02E51-EF80-498F-953D-3375063380A2}" srcOrd="0" destOrd="0" presId="urn:microsoft.com/office/officeart/2005/8/layout/process5"/>
    <dgm:cxn modelId="{FAC4917C-71B1-4E7F-A8EA-6A71E50E1FC7}" type="presOf" srcId="{57668776-77EE-4D4A-BBFF-7CCA1BC008C3}" destId="{E6844842-E603-4DB9-AE8E-77FBBD0617F8}" srcOrd="1" destOrd="0" presId="urn:microsoft.com/office/officeart/2005/8/layout/process5"/>
    <dgm:cxn modelId="{AB074F81-25DA-462E-AD00-4C16966798C7}" type="presOf" srcId="{AFB24C18-1B69-495C-9989-918231D52E88}" destId="{8D5B6F34-D9F8-4D02-BA01-602F6395FFA5}" srcOrd="0" destOrd="0" presId="urn:microsoft.com/office/officeart/2005/8/layout/process5"/>
    <dgm:cxn modelId="{A9670199-3554-4EF7-85FD-34C1CB7D4E29}" type="presOf" srcId="{1755B7EC-9CFD-461B-A102-A50C0390958A}" destId="{521C8BB0-8360-46C5-AD9A-33CF3090DF41}" srcOrd="0" destOrd="0" presId="urn:microsoft.com/office/officeart/2005/8/layout/process5"/>
    <dgm:cxn modelId="{99332AC5-0A83-44A9-B3E8-80E0C0867EDF}" srcId="{1555FF85-0A47-42BE-A629-00C750585ACD}" destId="{DECCAE25-9973-4AE5-B679-FB7BC359EDC6}" srcOrd="2" destOrd="0" parTransId="{9B453ECE-6304-401A-9A20-03F367DD4FD9}" sibTransId="{6D26710A-565C-4A39-B882-F66B5E3637C3}"/>
    <dgm:cxn modelId="{9588B7ED-0122-4355-8338-A84BB4D73B70}" type="presOf" srcId="{DECCAE25-9973-4AE5-B679-FB7BC359EDC6}" destId="{3127A446-7F8C-4C0A-AC0E-1AAE83212F56}" srcOrd="0" destOrd="0" presId="urn:microsoft.com/office/officeart/2005/8/layout/process5"/>
    <dgm:cxn modelId="{367C8BF2-C5C1-4353-A125-0928E1D910C7}" type="presOf" srcId="{5F99CD9C-716E-401E-AD57-D66C6CD4C1FE}" destId="{FBDCEAFE-A347-41A9-A3D2-75A6A0A7F3B7}" srcOrd="1" destOrd="0" presId="urn:microsoft.com/office/officeart/2005/8/layout/process5"/>
    <dgm:cxn modelId="{C1327DFD-EB37-49CD-A8BE-868C11EEE1FA}" type="presOf" srcId="{57668776-77EE-4D4A-BBFF-7CCA1BC008C3}" destId="{C5E845D9-6D87-4B7A-96BB-4ECF422C523C}" srcOrd="0" destOrd="0" presId="urn:microsoft.com/office/officeart/2005/8/layout/process5"/>
    <dgm:cxn modelId="{A97F7472-2BD7-45A2-BC74-F0829B0CD578}" type="presParOf" srcId="{D3D02E51-EF80-498F-953D-3375063380A2}" destId="{521C8BB0-8360-46C5-AD9A-33CF3090DF41}" srcOrd="0" destOrd="0" presId="urn:microsoft.com/office/officeart/2005/8/layout/process5"/>
    <dgm:cxn modelId="{66A13DBE-C436-4983-8530-B9B65E615F73}" type="presParOf" srcId="{D3D02E51-EF80-498F-953D-3375063380A2}" destId="{C5E845D9-6D87-4B7A-96BB-4ECF422C523C}" srcOrd="1" destOrd="0" presId="urn:microsoft.com/office/officeart/2005/8/layout/process5"/>
    <dgm:cxn modelId="{B26F3F6C-2DEB-47CF-BB0D-DF6DFA94299D}" type="presParOf" srcId="{C5E845D9-6D87-4B7A-96BB-4ECF422C523C}" destId="{E6844842-E603-4DB9-AE8E-77FBBD0617F8}" srcOrd="0" destOrd="0" presId="urn:microsoft.com/office/officeart/2005/8/layout/process5"/>
    <dgm:cxn modelId="{4C01AEC1-3019-40B3-832F-9B7DA968F7BC}" type="presParOf" srcId="{D3D02E51-EF80-498F-953D-3375063380A2}" destId="{8D5B6F34-D9F8-4D02-BA01-602F6395FFA5}" srcOrd="2" destOrd="0" presId="urn:microsoft.com/office/officeart/2005/8/layout/process5"/>
    <dgm:cxn modelId="{73894DE1-BD95-420D-B873-53CC58CDD2E2}" type="presParOf" srcId="{D3D02E51-EF80-498F-953D-3375063380A2}" destId="{E7DFBD1F-8985-4AE3-A22D-4A3B85438779}" srcOrd="3" destOrd="0" presId="urn:microsoft.com/office/officeart/2005/8/layout/process5"/>
    <dgm:cxn modelId="{1E4F6323-1907-4507-9C54-0D71903403AB}" type="presParOf" srcId="{E7DFBD1F-8985-4AE3-A22D-4A3B85438779}" destId="{FBDCEAFE-A347-41A9-A3D2-75A6A0A7F3B7}" srcOrd="0" destOrd="0" presId="urn:microsoft.com/office/officeart/2005/8/layout/process5"/>
    <dgm:cxn modelId="{0C3233E9-19C7-4665-944C-A26E00F8B250}" type="presParOf" srcId="{D3D02E51-EF80-498F-953D-3375063380A2}" destId="{3127A446-7F8C-4C0A-AC0E-1AAE83212F56}" srcOrd="4" destOrd="0" presId="urn:microsoft.com/office/officeart/2005/8/layout/process5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55FF85-0A47-42BE-A629-00C750585ACD}" type="doc">
      <dgm:prSet loTypeId="urn:microsoft.com/office/officeart/2005/8/layout/cycle2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363CAB7B-D514-4D33-8D72-FE6DF0A54E7D}">
      <dgm:prSet phldrT="[Text]" custT="1"/>
      <dgm:spPr>
        <a:gradFill rotWithShape="0">
          <a:gsLst>
            <a:gs pos="0">
              <a:srgbClr val="0084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4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4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 spcFirstLastPara="0" vert="horz" wrap="square" lIns="26670" tIns="26670" rIns="26670" bIns="2667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white"/>
              </a:solidFill>
              <a:latin typeface="Segoe UI"/>
              <a:ea typeface="+mn-ea"/>
              <a:cs typeface="+mn-cs"/>
            </a:rPr>
            <a:t>deploy</a:t>
          </a:r>
          <a:endParaRPr lang="LID4096" sz="2100" kern="1200" dirty="0">
            <a:solidFill>
              <a:prstClr val="white"/>
            </a:solidFill>
            <a:latin typeface="Segoe UI"/>
            <a:ea typeface="+mn-ea"/>
            <a:cs typeface="+mn-cs"/>
          </a:endParaRPr>
        </a:p>
      </dgm:t>
    </dgm:pt>
    <dgm:pt modelId="{8388BE8A-B857-4EE6-89C2-B23FB129B9DE}" type="parTrans" cxnId="{69A99451-41EB-47A5-B9D2-521AA2C0381F}">
      <dgm:prSet/>
      <dgm:spPr/>
      <dgm:t>
        <a:bodyPr/>
        <a:lstStyle/>
        <a:p>
          <a:endParaRPr lang="LID4096"/>
        </a:p>
      </dgm:t>
    </dgm:pt>
    <dgm:pt modelId="{4D06FE2E-98F4-43C9-BCD5-69D0DC423BA2}" type="sibTrans" cxnId="{69A99451-41EB-47A5-B9D2-521AA2C0381F}">
      <dgm:prSet/>
      <dgm:spPr/>
      <dgm:t>
        <a:bodyPr/>
        <a:lstStyle/>
        <a:p>
          <a:endParaRPr lang="LID4096"/>
        </a:p>
      </dgm:t>
    </dgm:pt>
    <dgm:pt modelId="{40591AF0-45FD-4CDA-9932-7821DFD0B87B}">
      <dgm:prSet phldrT="[Text]" custT="1"/>
      <dgm:spPr>
        <a:gradFill rotWithShape="0">
          <a:gsLst>
            <a:gs pos="0">
              <a:srgbClr val="0084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4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4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 spcFirstLastPara="0" vert="horz" wrap="square" lIns="26670" tIns="26670" rIns="26670" bIns="2667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white"/>
              </a:solidFill>
              <a:latin typeface="Segoe UI"/>
              <a:ea typeface="+mn-ea"/>
              <a:cs typeface="+mn-cs"/>
            </a:rPr>
            <a:t>tests</a:t>
          </a:r>
          <a:endParaRPr lang="LID4096" sz="2100" kern="1200" dirty="0">
            <a:solidFill>
              <a:prstClr val="white"/>
            </a:solidFill>
            <a:latin typeface="Segoe UI"/>
            <a:ea typeface="+mn-ea"/>
            <a:cs typeface="+mn-cs"/>
          </a:endParaRPr>
        </a:p>
      </dgm:t>
    </dgm:pt>
    <dgm:pt modelId="{B8EEFEA7-B103-4973-AFD1-DD36318CAF92}" type="parTrans" cxnId="{7A3D4D98-5A18-4F50-8700-AFFCDE9C960D}">
      <dgm:prSet/>
      <dgm:spPr/>
      <dgm:t>
        <a:bodyPr/>
        <a:lstStyle/>
        <a:p>
          <a:endParaRPr lang="LID4096"/>
        </a:p>
      </dgm:t>
    </dgm:pt>
    <dgm:pt modelId="{483DBB92-F925-4285-8C31-F3C66EC31B71}" type="sibTrans" cxnId="{7A3D4D98-5A18-4F50-8700-AFFCDE9C960D}">
      <dgm:prSet/>
      <dgm:spPr/>
      <dgm:t>
        <a:bodyPr/>
        <a:lstStyle/>
        <a:p>
          <a:endParaRPr lang="LID4096"/>
        </a:p>
      </dgm:t>
    </dgm:pt>
    <dgm:pt modelId="{DECCAE25-9973-4AE5-B679-FB7BC359EDC6}">
      <dgm:prSet phldrT="[Text]"/>
      <dgm:spPr/>
      <dgm:t>
        <a:bodyPr/>
        <a:lstStyle/>
        <a:p>
          <a:r>
            <a:rPr lang="en-US" dirty="0"/>
            <a:t>log</a:t>
          </a:r>
          <a:endParaRPr lang="LID4096" dirty="0"/>
        </a:p>
      </dgm:t>
    </dgm:pt>
    <dgm:pt modelId="{9B453ECE-6304-401A-9A20-03F367DD4FD9}" type="parTrans" cxnId="{99332AC5-0A83-44A9-B3E8-80E0C0867EDF}">
      <dgm:prSet/>
      <dgm:spPr/>
      <dgm:t>
        <a:bodyPr/>
        <a:lstStyle/>
        <a:p>
          <a:endParaRPr lang="LID4096"/>
        </a:p>
      </dgm:t>
    </dgm:pt>
    <dgm:pt modelId="{6D26710A-565C-4A39-B882-F66B5E3637C3}" type="sibTrans" cxnId="{99332AC5-0A83-44A9-B3E8-80E0C0867EDF}">
      <dgm:prSet/>
      <dgm:spPr/>
      <dgm:t>
        <a:bodyPr/>
        <a:lstStyle/>
        <a:p>
          <a:endParaRPr lang="LID4096"/>
        </a:p>
      </dgm:t>
    </dgm:pt>
    <dgm:pt modelId="{1755B7EC-9CFD-461B-A102-A50C0390958A}">
      <dgm:prSet phldrT="[Text]"/>
      <dgm:spPr/>
      <dgm:t>
        <a:bodyPr/>
        <a:lstStyle/>
        <a:p>
          <a:r>
            <a:rPr lang="en-US" dirty="0"/>
            <a:t>approval</a:t>
          </a:r>
          <a:endParaRPr lang="LID4096" dirty="0"/>
        </a:p>
      </dgm:t>
    </dgm:pt>
    <dgm:pt modelId="{49B15FAE-CD98-442B-8C44-E527E5802981}" type="parTrans" cxnId="{D0BDE830-7283-42EB-9D7B-F1BB6E36B622}">
      <dgm:prSet/>
      <dgm:spPr/>
      <dgm:t>
        <a:bodyPr/>
        <a:lstStyle/>
        <a:p>
          <a:endParaRPr lang="LID4096"/>
        </a:p>
      </dgm:t>
    </dgm:pt>
    <dgm:pt modelId="{57668776-77EE-4D4A-BBFF-7CCA1BC008C3}" type="sibTrans" cxnId="{D0BDE830-7283-42EB-9D7B-F1BB6E36B622}">
      <dgm:prSet/>
      <dgm:spPr/>
      <dgm:t>
        <a:bodyPr/>
        <a:lstStyle/>
        <a:p>
          <a:endParaRPr lang="LID4096"/>
        </a:p>
      </dgm:t>
    </dgm:pt>
    <dgm:pt modelId="{31C318E5-5AE2-4F66-82C4-D8330423D786}">
      <dgm:prSet phldrT="[Text]" custT="1"/>
      <dgm:spPr>
        <a:gradFill rotWithShape="0">
          <a:gsLst>
            <a:gs pos="0">
              <a:srgbClr val="0084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4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4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 spcFirstLastPara="0" vert="horz" wrap="square" lIns="26670" tIns="26670" rIns="26670" bIns="2667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prstClr val="white"/>
              </a:solidFill>
              <a:latin typeface="Segoe UI"/>
              <a:ea typeface="+mn-ea"/>
              <a:cs typeface="+mn-cs"/>
            </a:rPr>
            <a:t>copy</a:t>
          </a:r>
          <a:endParaRPr lang="LID4096" sz="2100" kern="1200" dirty="0">
            <a:solidFill>
              <a:prstClr val="white"/>
            </a:solidFill>
            <a:latin typeface="Segoe UI"/>
            <a:ea typeface="+mn-ea"/>
            <a:cs typeface="+mn-cs"/>
          </a:endParaRPr>
        </a:p>
      </dgm:t>
    </dgm:pt>
    <dgm:pt modelId="{838B618F-D839-4200-AE76-54515885404E}" type="parTrans" cxnId="{75C10B24-59D7-4EB0-A943-26A4E9F37CB7}">
      <dgm:prSet/>
      <dgm:spPr/>
      <dgm:t>
        <a:bodyPr/>
        <a:lstStyle/>
        <a:p>
          <a:endParaRPr lang="en-US"/>
        </a:p>
      </dgm:t>
    </dgm:pt>
    <dgm:pt modelId="{B711DB97-7D80-43CF-9F0A-B337A6D79559}" type="sibTrans" cxnId="{75C10B24-59D7-4EB0-A943-26A4E9F37CB7}">
      <dgm:prSet/>
      <dgm:spPr/>
      <dgm:t>
        <a:bodyPr/>
        <a:lstStyle/>
        <a:p>
          <a:endParaRPr lang="en-US"/>
        </a:p>
      </dgm:t>
    </dgm:pt>
    <dgm:pt modelId="{06EAC8CB-FAD8-4ECC-AC49-2770FEE01BE9}" type="pres">
      <dgm:prSet presAssocID="{1555FF85-0A47-42BE-A629-00C750585ACD}" presName="cycle" presStyleCnt="0">
        <dgm:presLayoutVars>
          <dgm:dir/>
          <dgm:resizeHandles val="exact"/>
        </dgm:presLayoutVars>
      </dgm:prSet>
      <dgm:spPr/>
    </dgm:pt>
    <dgm:pt modelId="{1833B3DE-E592-48A3-BC94-368F25856F81}" type="pres">
      <dgm:prSet presAssocID="{1755B7EC-9CFD-461B-A102-A50C0390958A}" presName="node" presStyleLbl="node1" presStyleIdx="0" presStyleCnt="5" custScaleY="59270">
        <dgm:presLayoutVars>
          <dgm:bulletEnabled val="1"/>
        </dgm:presLayoutVars>
      </dgm:prSet>
      <dgm:spPr>
        <a:prstGeom prst="roundRect">
          <a:avLst/>
        </a:prstGeom>
      </dgm:spPr>
    </dgm:pt>
    <dgm:pt modelId="{DAB9E31C-4CB0-4F23-8A4F-CBA2E9193ACC}" type="pres">
      <dgm:prSet presAssocID="{57668776-77EE-4D4A-BBFF-7CCA1BC008C3}" presName="sibTrans" presStyleLbl="sibTrans2D1" presStyleIdx="0" presStyleCnt="5"/>
      <dgm:spPr/>
    </dgm:pt>
    <dgm:pt modelId="{9B8CD97D-8347-4FDD-8A7C-B7DBA04A2EA0}" type="pres">
      <dgm:prSet presAssocID="{57668776-77EE-4D4A-BBFF-7CCA1BC008C3}" presName="connectorText" presStyleLbl="sibTrans2D1" presStyleIdx="0" presStyleCnt="5"/>
      <dgm:spPr/>
    </dgm:pt>
    <dgm:pt modelId="{F27784C2-E900-4B3C-9F59-27739AB1FD87}" type="pres">
      <dgm:prSet presAssocID="{31C318E5-5AE2-4F66-82C4-D8330423D786}" presName="node" presStyleLbl="node1" presStyleIdx="1" presStyleCnt="5" custScaleY="59270" custRadScaleRad="96530" custRadScaleInc="15416">
        <dgm:presLayoutVars>
          <dgm:bulletEnabled val="1"/>
        </dgm:presLayoutVars>
      </dgm:prSet>
      <dgm:spPr>
        <a:xfrm>
          <a:off x="3913153" y="1568302"/>
          <a:ext cx="1190880" cy="705834"/>
        </a:xfrm>
        <a:prstGeom prst="roundRect">
          <a:avLst/>
        </a:prstGeom>
      </dgm:spPr>
    </dgm:pt>
    <dgm:pt modelId="{321A1512-0DDC-4E1B-943C-89DE3225636A}" type="pres">
      <dgm:prSet presAssocID="{B711DB97-7D80-43CF-9F0A-B337A6D79559}" presName="sibTrans" presStyleLbl="sibTrans2D1" presStyleIdx="1" presStyleCnt="5"/>
      <dgm:spPr/>
    </dgm:pt>
    <dgm:pt modelId="{04D234E4-FF7A-4268-BC92-C0A5E877E506}" type="pres">
      <dgm:prSet presAssocID="{B711DB97-7D80-43CF-9F0A-B337A6D79559}" presName="connectorText" presStyleLbl="sibTrans2D1" presStyleIdx="1" presStyleCnt="5"/>
      <dgm:spPr/>
    </dgm:pt>
    <dgm:pt modelId="{6AC6C141-BA74-4A1D-A53B-D58F41028B22}" type="pres">
      <dgm:prSet presAssocID="{363CAB7B-D514-4D33-8D72-FE6DF0A54E7D}" presName="node" presStyleLbl="node1" presStyleIdx="2" presStyleCnt="5" custScaleY="59270">
        <dgm:presLayoutVars>
          <dgm:bulletEnabled val="1"/>
        </dgm:presLayoutVars>
      </dgm:prSet>
      <dgm:spPr>
        <a:xfrm>
          <a:off x="3373731" y="3114636"/>
          <a:ext cx="1190880" cy="705834"/>
        </a:xfrm>
        <a:prstGeom prst="roundRect">
          <a:avLst/>
        </a:prstGeom>
      </dgm:spPr>
    </dgm:pt>
    <dgm:pt modelId="{7E9D5EB7-E41C-4F1A-870B-E8CF884BF0C0}" type="pres">
      <dgm:prSet presAssocID="{4D06FE2E-98F4-43C9-BCD5-69D0DC423BA2}" presName="sibTrans" presStyleLbl="sibTrans2D1" presStyleIdx="2" presStyleCnt="5"/>
      <dgm:spPr/>
    </dgm:pt>
    <dgm:pt modelId="{8F1ED652-E871-4D6E-A4A1-8D8FE458D7A6}" type="pres">
      <dgm:prSet presAssocID="{4D06FE2E-98F4-43C9-BCD5-69D0DC423BA2}" presName="connectorText" presStyleLbl="sibTrans2D1" presStyleIdx="2" presStyleCnt="5"/>
      <dgm:spPr/>
    </dgm:pt>
    <dgm:pt modelId="{4F719FFE-7D27-4C1D-878E-22840029E938}" type="pres">
      <dgm:prSet presAssocID="{40591AF0-45FD-4CDA-9932-7821DFD0B87B}" presName="node" presStyleLbl="node1" presStyleIdx="3" presStyleCnt="5" custScaleY="59270">
        <dgm:presLayoutVars>
          <dgm:bulletEnabled val="1"/>
        </dgm:presLayoutVars>
      </dgm:prSet>
      <dgm:spPr>
        <a:xfrm>
          <a:off x="1586518" y="3114636"/>
          <a:ext cx="1190880" cy="705834"/>
        </a:xfrm>
        <a:prstGeom prst="roundRect">
          <a:avLst/>
        </a:prstGeom>
      </dgm:spPr>
    </dgm:pt>
    <dgm:pt modelId="{5A1378F4-2AD1-4A21-8EE4-AD2FF16983B4}" type="pres">
      <dgm:prSet presAssocID="{483DBB92-F925-4285-8C31-F3C66EC31B71}" presName="sibTrans" presStyleLbl="sibTrans2D1" presStyleIdx="3" presStyleCnt="5"/>
      <dgm:spPr/>
    </dgm:pt>
    <dgm:pt modelId="{C2341E7F-2DFA-42D2-987E-4C066A1A897B}" type="pres">
      <dgm:prSet presAssocID="{483DBB92-F925-4285-8C31-F3C66EC31B71}" presName="connectorText" presStyleLbl="sibTrans2D1" presStyleIdx="3" presStyleCnt="5"/>
      <dgm:spPr/>
    </dgm:pt>
    <dgm:pt modelId="{DD202EFB-AEC9-437D-9EDB-ECC2F88E7C91}" type="pres">
      <dgm:prSet presAssocID="{DECCAE25-9973-4AE5-B679-FB7BC359EDC6}" presName="node" presStyleLbl="node1" presStyleIdx="4" presStyleCnt="5" custScaleY="59270" custRadScaleRad="98182" custRadScaleInc="-16007">
        <dgm:presLayoutVars>
          <dgm:bulletEnabled val="1"/>
        </dgm:presLayoutVars>
      </dgm:prSet>
      <dgm:spPr>
        <a:prstGeom prst="roundRect">
          <a:avLst/>
        </a:prstGeom>
      </dgm:spPr>
    </dgm:pt>
    <dgm:pt modelId="{94B2E1ED-80F3-4FCD-A8A8-89F072C9EDB9}" type="pres">
      <dgm:prSet presAssocID="{6D26710A-565C-4A39-B882-F66B5E3637C3}" presName="sibTrans" presStyleLbl="sibTrans2D1" presStyleIdx="4" presStyleCnt="5"/>
      <dgm:spPr/>
    </dgm:pt>
    <dgm:pt modelId="{BC00B68E-459E-4B7A-810A-7759764F3147}" type="pres">
      <dgm:prSet presAssocID="{6D26710A-565C-4A39-B882-F66B5E3637C3}" presName="connectorText" presStyleLbl="sibTrans2D1" presStyleIdx="4" presStyleCnt="5"/>
      <dgm:spPr/>
    </dgm:pt>
  </dgm:ptLst>
  <dgm:cxnLst>
    <dgm:cxn modelId="{E6FA4517-59E9-41D0-9B94-B9A48E335C7E}" type="presOf" srcId="{DECCAE25-9973-4AE5-B679-FB7BC359EDC6}" destId="{DD202EFB-AEC9-437D-9EDB-ECC2F88E7C91}" srcOrd="0" destOrd="0" presId="urn:microsoft.com/office/officeart/2005/8/layout/cycle2"/>
    <dgm:cxn modelId="{75C10B24-59D7-4EB0-A943-26A4E9F37CB7}" srcId="{1555FF85-0A47-42BE-A629-00C750585ACD}" destId="{31C318E5-5AE2-4F66-82C4-D8330423D786}" srcOrd="1" destOrd="0" parTransId="{838B618F-D839-4200-AE76-54515885404E}" sibTransId="{B711DB97-7D80-43CF-9F0A-B337A6D79559}"/>
    <dgm:cxn modelId="{B3292425-2FED-4AE4-9369-ED8F9C64F7DA}" type="presOf" srcId="{57668776-77EE-4D4A-BBFF-7CCA1BC008C3}" destId="{DAB9E31C-4CB0-4F23-8A4F-CBA2E9193ACC}" srcOrd="0" destOrd="0" presId="urn:microsoft.com/office/officeart/2005/8/layout/cycle2"/>
    <dgm:cxn modelId="{D0BDE830-7283-42EB-9D7B-F1BB6E36B622}" srcId="{1555FF85-0A47-42BE-A629-00C750585ACD}" destId="{1755B7EC-9CFD-461B-A102-A50C0390958A}" srcOrd="0" destOrd="0" parTransId="{49B15FAE-CD98-442B-8C44-E527E5802981}" sibTransId="{57668776-77EE-4D4A-BBFF-7CCA1BC008C3}"/>
    <dgm:cxn modelId="{D8E30540-4DCD-49A5-8636-EDB2BA5C2FA0}" type="presOf" srcId="{363CAB7B-D514-4D33-8D72-FE6DF0A54E7D}" destId="{6AC6C141-BA74-4A1D-A53B-D58F41028B22}" srcOrd="0" destOrd="0" presId="urn:microsoft.com/office/officeart/2005/8/layout/cycle2"/>
    <dgm:cxn modelId="{E45B1B5D-2418-4D11-804D-9488272E9086}" type="presOf" srcId="{6D26710A-565C-4A39-B882-F66B5E3637C3}" destId="{94B2E1ED-80F3-4FCD-A8A8-89F072C9EDB9}" srcOrd="0" destOrd="0" presId="urn:microsoft.com/office/officeart/2005/8/layout/cycle2"/>
    <dgm:cxn modelId="{0C9CE96C-AB7E-43CE-9BEE-C9A9FFEF3A74}" type="presOf" srcId="{40591AF0-45FD-4CDA-9932-7821DFD0B87B}" destId="{4F719FFE-7D27-4C1D-878E-22840029E938}" srcOrd="0" destOrd="0" presId="urn:microsoft.com/office/officeart/2005/8/layout/cycle2"/>
    <dgm:cxn modelId="{69A99451-41EB-47A5-B9D2-521AA2C0381F}" srcId="{1555FF85-0A47-42BE-A629-00C750585ACD}" destId="{363CAB7B-D514-4D33-8D72-FE6DF0A54E7D}" srcOrd="2" destOrd="0" parTransId="{8388BE8A-B857-4EE6-89C2-B23FB129B9DE}" sibTransId="{4D06FE2E-98F4-43C9-BCD5-69D0DC423BA2}"/>
    <dgm:cxn modelId="{117B4176-32A8-4BE7-8A2F-49A344C479C9}" type="presOf" srcId="{57668776-77EE-4D4A-BBFF-7CCA1BC008C3}" destId="{9B8CD97D-8347-4FDD-8A7C-B7DBA04A2EA0}" srcOrd="1" destOrd="0" presId="urn:microsoft.com/office/officeart/2005/8/layout/cycle2"/>
    <dgm:cxn modelId="{2672F659-9C2B-4C41-96FC-AAC201877F0C}" type="presOf" srcId="{483DBB92-F925-4285-8C31-F3C66EC31B71}" destId="{C2341E7F-2DFA-42D2-987E-4C066A1A897B}" srcOrd="1" destOrd="0" presId="urn:microsoft.com/office/officeart/2005/8/layout/cycle2"/>
    <dgm:cxn modelId="{2BA98B7E-7A77-49A0-8964-375C04A20C4B}" type="presOf" srcId="{1555FF85-0A47-42BE-A629-00C750585ACD}" destId="{06EAC8CB-FAD8-4ECC-AC49-2770FEE01BE9}" srcOrd="0" destOrd="0" presId="urn:microsoft.com/office/officeart/2005/8/layout/cycle2"/>
    <dgm:cxn modelId="{2B854089-2E8E-4734-919B-D6D12A83EC3D}" type="presOf" srcId="{4D06FE2E-98F4-43C9-BCD5-69D0DC423BA2}" destId="{8F1ED652-E871-4D6E-A4A1-8D8FE458D7A6}" srcOrd="1" destOrd="0" presId="urn:microsoft.com/office/officeart/2005/8/layout/cycle2"/>
    <dgm:cxn modelId="{84F76293-3790-4C58-B522-1B9AC1D8EB77}" type="presOf" srcId="{B711DB97-7D80-43CF-9F0A-B337A6D79559}" destId="{321A1512-0DDC-4E1B-943C-89DE3225636A}" srcOrd="0" destOrd="0" presId="urn:microsoft.com/office/officeart/2005/8/layout/cycle2"/>
    <dgm:cxn modelId="{7A3D4D98-5A18-4F50-8700-AFFCDE9C960D}" srcId="{1555FF85-0A47-42BE-A629-00C750585ACD}" destId="{40591AF0-45FD-4CDA-9932-7821DFD0B87B}" srcOrd="3" destOrd="0" parTransId="{B8EEFEA7-B103-4973-AFD1-DD36318CAF92}" sibTransId="{483DBB92-F925-4285-8C31-F3C66EC31B71}"/>
    <dgm:cxn modelId="{6C2845B5-DEBA-4287-82D8-084F8A83D597}" type="presOf" srcId="{4D06FE2E-98F4-43C9-BCD5-69D0DC423BA2}" destId="{7E9D5EB7-E41C-4F1A-870B-E8CF884BF0C0}" srcOrd="0" destOrd="0" presId="urn:microsoft.com/office/officeart/2005/8/layout/cycle2"/>
    <dgm:cxn modelId="{99332AC5-0A83-44A9-B3E8-80E0C0867EDF}" srcId="{1555FF85-0A47-42BE-A629-00C750585ACD}" destId="{DECCAE25-9973-4AE5-B679-FB7BC359EDC6}" srcOrd="4" destOrd="0" parTransId="{9B453ECE-6304-401A-9A20-03F367DD4FD9}" sibTransId="{6D26710A-565C-4A39-B882-F66B5E3637C3}"/>
    <dgm:cxn modelId="{3BB4D2D1-7D70-428C-A5C8-C54E9FBD8061}" type="presOf" srcId="{31C318E5-5AE2-4F66-82C4-D8330423D786}" destId="{F27784C2-E900-4B3C-9F59-27739AB1FD87}" srcOrd="0" destOrd="0" presId="urn:microsoft.com/office/officeart/2005/8/layout/cycle2"/>
    <dgm:cxn modelId="{F866DBE5-7E43-4703-851D-BC75D976569F}" type="presOf" srcId="{483DBB92-F925-4285-8C31-F3C66EC31B71}" destId="{5A1378F4-2AD1-4A21-8EE4-AD2FF16983B4}" srcOrd="0" destOrd="0" presId="urn:microsoft.com/office/officeart/2005/8/layout/cycle2"/>
    <dgm:cxn modelId="{5867E8EB-272D-4691-B0CA-3EFC397365B8}" type="presOf" srcId="{6D26710A-565C-4A39-B882-F66B5E3637C3}" destId="{BC00B68E-459E-4B7A-810A-7759764F3147}" srcOrd="1" destOrd="0" presId="urn:microsoft.com/office/officeart/2005/8/layout/cycle2"/>
    <dgm:cxn modelId="{EF7E01EE-919F-4853-8D2B-DC016BD92C40}" type="presOf" srcId="{B711DB97-7D80-43CF-9F0A-B337A6D79559}" destId="{04D234E4-FF7A-4268-BC92-C0A5E877E506}" srcOrd="1" destOrd="0" presId="urn:microsoft.com/office/officeart/2005/8/layout/cycle2"/>
    <dgm:cxn modelId="{6EEEE8FC-6A50-4030-86A0-52F92FA2AD38}" type="presOf" srcId="{1755B7EC-9CFD-461B-A102-A50C0390958A}" destId="{1833B3DE-E592-48A3-BC94-368F25856F81}" srcOrd="0" destOrd="0" presId="urn:microsoft.com/office/officeart/2005/8/layout/cycle2"/>
    <dgm:cxn modelId="{792E7B38-7C52-40C1-B115-64B5C2C606DE}" type="presParOf" srcId="{06EAC8CB-FAD8-4ECC-AC49-2770FEE01BE9}" destId="{1833B3DE-E592-48A3-BC94-368F25856F81}" srcOrd="0" destOrd="0" presId="urn:microsoft.com/office/officeart/2005/8/layout/cycle2"/>
    <dgm:cxn modelId="{C4C0E9B1-2006-4718-8662-D4DBD5352C48}" type="presParOf" srcId="{06EAC8CB-FAD8-4ECC-AC49-2770FEE01BE9}" destId="{DAB9E31C-4CB0-4F23-8A4F-CBA2E9193ACC}" srcOrd="1" destOrd="0" presId="urn:microsoft.com/office/officeart/2005/8/layout/cycle2"/>
    <dgm:cxn modelId="{68789DB8-2168-49CB-84F6-D97AE48B6E1E}" type="presParOf" srcId="{DAB9E31C-4CB0-4F23-8A4F-CBA2E9193ACC}" destId="{9B8CD97D-8347-4FDD-8A7C-B7DBA04A2EA0}" srcOrd="0" destOrd="0" presId="urn:microsoft.com/office/officeart/2005/8/layout/cycle2"/>
    <dgm:cxn modelId="{78FCF95E-EA85-488B-B7D8-0AB745096A2F}" type="presParOf" srcId="{06EAC8CB-FAD8-4ECC-AC49-2770FEE01BE9}" destId="{F27784C2-E900-4B3C-9F59-27739AB1FD87}" srcOrd="2" destOrd="0" presId="urn:microsoft.com/office/officeart/2005/8/layout/cycle2"/>
    <dgm:cxn modelId="{1A32CC4D-2BB3-4334-8553-D386EC8DBFD4}" type="presParOf" srcId="{06EAC8CB-FAD8-4ECC-AC49-2770FEE01BE9}" destId="{321A1512-0DDC-4E1B-943C-89DE3225636A}" srcOrd="3" destOrd="0" presId="urn:microsoft.com/office/officeart/2005/8/layout/cycle2"/>
    <dgm:cxn modelId="{17FC2751-4E0C-47ED-8973-879B5FC7C335}" type="presParOf" srcId="{321A1512-0DDC-4E1B-943C-89DE3225636A}" destId="{04D234E4-FF7A-4268-BC92-C0A5E877E506}" srcOrd="0" destOrd="0" presId="urn:microsoft.com/office/officeart/2005/8/layout/cycle2"/>
    <dgm:cxn modelId="{DF23FCEF-17A9-4C9D-B547-BE3079CF307D}" type="presParOf" srcId="{06EAC8CB-FAD8-4ECC-AC49-2770FEE01BE9}" destId="{6AC6C141-BA74-4A1D-A53B-D58F41028B22}" srcOrd="4" destOrd="0" presId="urn:microsoft.com/office/officeart/2005/8/layout/cycle2"/>
    <dgm:cxn modelId="{48A7F839-C405-43E9-B483-27EB18828AA3}" type="presParOf" srcId="{06EAC8CB-FAD8-4ECC-AC49-2770FEE01BE9}" destId="{7E9D5EB7-E41C-4F1A-870B-E8CF884BF0C0}" srcOrd="5" destOrd="0" presId="urn:microsoft.com/office/officeart/2005/8/layout/cycle2"/>
    <dgm:cxn modelId="{96AF7F62-32EC-4A7E-8C6D-111D4DE38723}" type="presParOf" srcId="{7E9D5EB7-E41C-4F1A-870B-E8CF884BF0C0}" destId="{8F1ED652-E871-4D6E-A4A1-8D8FE458D7A6}" srcOrd="0" destOrd="0" presId="urn:microsoft.com/office/officeart/2005/8/layout/cycle2"/>
    <dgm:cxn modelId="{549784AD-D67F-4F33-B155-293A0F466536}" type="presParOf" srcId="{06EAC8CB-FAD8-4ECC-AC49-2770FEE01BE9}" destId="{4F719FFE-7D27-4C1D-878E-22840029E938}" srcOrd="6" destOrd="0" presId="urn:microsoft.com/office/officeart/2005/8/layout/cycle2"/>
    <dgm:cxn modelId="{1256AAC5-889F-42EF-BC75-755809688D22}" type="presParOf" srcId="{06EAC8CB-FAD8-4ECC-AC49-2770FEE01BE9}" destId="{5A1378F4-2AD1-4A21-8EE4-AD2FF16983B4}" srcOrd="7" destOrd="0" presId="urn:microsoft.com/office/officeart/2005/8/layout/cycle2"/>
    <dgm:cxn modelId="{FF79E94E-F12B-41A2-B498-BD22060A0FAC}" type="presParOf" srcId="{5A1378F4-2AD1-4A21-8EE4-AD2FF16983B4}" destId="{C2341E7F-2DFA-42D2-987E-4C066A1A897B}" srcOrd="0" destOrd="0" presId="urn:microsoft.com/office/officeart/2005/8/layout/cycle2"/>
    <dgm:cxn modelId="{617243CB-006D-43CB-BC46-B2697FB8DBD6}" type="presParOf" srcId="{06EAC8CB-FAD8-4ECC-AC49-2770FEE01BE9}" destId="{DD202EFB-AEC9-437D-9EDB-ECC2F88E7C91}" srcOrd="8" destOrd="0" presId="urn:microsoft.com/office/officeart/2005/8/layout/cycle2"/>
    <dgm:cxn modelId="{760F3156-1971-4058-BD97-7E7265AA3978}" type="presParOf" srcId="{06EAC8CB-FAD8-4ECC-AC49-2770FEE01BE9}" destId="{94B2E1ED-80F3-4FCD-A8A8-89F072C9EDB9}" srcOrd="9" destOrd="0" presId="urn:microsoft.com/office/officeart/2005/8/layout/cycle2"/>
    <dgm:cxn modelId="{8FFA2BD2-5751-4042-8FC1-E76E55C1CC77}" type="presParOf" srcId="{94B2E1ED-80F3-4FCD-A8A8-89F072C9EDB9}" destId="{BC00B68E-459E-4B7A-810A-7759764F3147}" srcOrd="0" destOrd="0" presId="urn:microsoft.com/office/officeart/2005/8/layout/cycle2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55FF85-0A47-42BE-A629-00C750585ACD}" type="doc">
      <dgm:prSet loTypeId="urn:microsoft.com/office/officeart/2005/8/layout/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AFB24C18-1B69-495C-9989-918231D52E88}">
      <dgm:prSet phldrT="[Text]"/>
      <dgm:spPr/>
      <dgm:t>
        <a:bodyPr/>
        <a:lstStyle/>
        <a:p>
          <a:r>
            <a:rPr lang="en-US" dirty="0"/>
            <a:t>build</a:t>
          </a:r>
          <a:endParaRPr lang="LID4096" dirty="0"/>
        </a:p>
      </dgm:t>
    </dgm:pt>
    <dgm:pt modelId="{7C4CF1FE-E430-4DC2-AE2B-0A972489BE90}" type="parTrans" cxnId="{D6772E6B-F2D0-4C75-8356-C04C8EA0273F}">
      <dgm:prSet/>
      <dgm:spPr/>
      <dgm:t>
        <a:bodyPr/>
        <a:lstStyle/>
        <a:p>
          <a:endParaRPr lang="LID4096"/>
        </a:p>
      </dgm:t>
    </dgm:pt>
    <dgm:pt modelId="{5F99CD9C-716E-401E-AD57-D66C6CD4C1FE}" type="sibTrans" cxnId="{D6772E6B-F2D0-4C75-8356-C04C8EA0273F}">
      <dgm:prSet/>
      <dgm:spPr/>
      <dgm:t>
        <a:bodyPr/>
        <a:lstStyle/>
        <a:p>
          <a:endParaRPr lang="LID4096"/>
        </a:p>
      </dgm:t>
    </dgm:pt>
    <dgm:pt modelId="{DECCAE25-9973-4AE5-B679-FB7BC359EDC6}">
      <dgm:prSet phldrT="[Text]"/>
      <dgm:spPr/>
      <dgm:t>
        <a:bodyPr/>
        <a:lstStyle/>
        <a:p>
          <a:r>
            <a:rPr lang="en-US" dirty="0"/>
            <a:t>log</a:t>
          </a:r>
          <a:endParaRPr lang="LID4096" dirty="0"/>
        </a:p>
      </dgm:t>
    </dgm:pt>
    <dgm:pt modelId="{9B453ECE-6304-401A-9A20-03F367DD4FD9}" type="parTrans" cxnId="{99332AC5-0A83-44A9-B3E8-80E0C0867EDF}">
      <dgm:prSet/>
      <dgm:spPr/>
      <dgm:t>
        <a:bodyPr/>
        <a:lstStyle/>
        <a:p>
          <a:endParaRPr lang="LID4096"/>
        </a:p>
      </dgm:t>
    </dgm:pt>
    <dgm:pt modelId="{6D26710A-565C-4A39-B882-F66B5E3637C3}" type="sibTrans" cxnId="{99332AC5-0A83-44A9-B3E8-80E0C0867EDF}">
      <dgm:prSet/>
      <dgm:spPr/>
      <dgm:t>
        <a:bodyPr/>
        <a:lstStyle/>
        <a:p>
          <a:endParaRPr lang="LID4096"/>
        </a:p>
      </dgm:t>
    </dgm:pt>
    <dgm:pt modelId="{1755B7EC-9CFD-461B-A102-A50C0390958A}">
      <dgm:prSet phldrT="[Text]"/>
      <dgm:spPr/>
      <dgm:t>
        <a:bodyPr/>
        <a:lstStyle/>
        <a:p>
          <a:r>
            <a:rPr lang="en-US" dirty="0"/>
            <a:t>trigger</a:t>
          </a:r>
          <a:endParaRPr lang="LID4096" dirty="0"/>
        </a:p>
      </dgm:t>
    </dgm:pt>
    <dgm:pt modelId="{49B15FAE-CD98-442B-8C44-E527E5802981}" type="parTrans" cxnId="{D0BDE830-7283-42EB-9D7B-F1BB6E36B622}">
      <dgm:prSet/>
      <dgm:spPr/>
      <dgm:t>
        <a:bodyPr/>
        <a:lstStyle/>
        <a:p>
          <a:endParaRPr lang="LID4096"/>
        </a:p>
      </dgm:t>
    </dgm:pt>
    <dgm:pt modelId="{57668776-77EE-4D4A-BBFF-7CCA1BC008C3}" type="sibTrans" cxnId="{D0BDE830-7283-42EB-9D7B-F1BB6E36B622}">
      <dgm:prSet/>
      <dgm:spPr/>
      <dgm:t>
        <a:bodyPr/>
        <a:lstStyle/>
        <a:p>
          <a:endParaRPr lang="LID4096"/>
        </a:p>
      </dgm:t>
    </dgm:pt>
    <dgm:pt modelId="{D3D02E51-EF80-498F-953D-3375063380A2}" type="pres">
      <dgm:prSet presAssocID="{1555FF85-0A47-42BE-A629-00C750585ACD}" presName="diagram" presStyleCnt="0">
        <dgm:presLayoutVars>
          <dgm:dir/>
          <dgm:resizeHandles val="exact"/>
        </dgm:presLayoutVars>
      </dgm:prSet>
      <dgm:spPr/>
    </dgm:pt>
    <dgm:pt modelId="{521C8BB0-8360-46C5-AD9A-33CF3090DF41}" type="pres">
      <dgm:prSet presAssocID="{1755B7EC-9CFD-461B-A102-A50C0390958A}" presName="node" presStyleLbl="node1" presStyleIdx="0" presStyleCnt="3">
        <dgm:presLayoutVars>
          <dgm:bulletEnabled val="1"/>
        </dgm:presLayoutVars>
      </dgm:prSet>
      <dgm:spPr/>
    </dgm:pt>
    <dgm:pt modelId="{C5E845D9-6D87-4B7A-96BB-4ECF422C523C}" type="pres">
      <dgm:prSet presAssocID="{57668776-77EE-4D4A-BBFF-7CCA1BC008C3}" presName="sibTrans" presStyleLbl="sibTrans2D1" presStyleIdx="0" presStyleCnt="2"/>
      <dgm:spPr/>
    </dgm:pt>
    <dgm:pt modelId="{E6844842-E603-4DB9-AE8E-77FBBD0617F8}" type="pres">
      <dgm:prSet presAssocID="{57668776-77EE-4D4A-BBFF-7CCA1BC008C3}" presName="connectorText" presStyleLbl="sibTrans2D1" presStyleIdx="0" presStyleCnt="2"/>
      <dgm:spPr/>
    </dgm:pt>
    <dgm:pt modelId="{8D5B6F34-D9F8-4D02-BA01-602F6395FFA5}" type="pres">
      <dgm:prSet presAssocID="{AFB24C18-1B69-495C-9989-918231D52E88}" presName="node" presStyleLbl="node1" presStyleIdx="1" presStyleCnt="3">
        <dgm:presLayoutVars>
          <dgm:bulletEnabled val="1"/>
        </dgm:presLayoutVars>
      </dgm:prSet>
      <dgm:spPr/>
    </dgm:pt>
    <dgm:pt modelId="{E7DFBD1F-8985-4AE3-A22D-4A3B85438779}" type="pres">
      <dgm:prSet presAssocID="{5F99CD9C-716E-401E-AD57-D66C6CD4C1FE}" presName="sibTrans" presStyleLbl="sibTrans2D1" presStyleIdx="1" presStyleCnt="2"/>
      <dgm:spPr/>
    </dgm:pt>
    <dgm:pt modelId="{FBDCEAFE-A347-41A9-A3D2-75A6A0A7F3B7}" type="pres">
      <dgm:prSet presAssocID="{5F99CD9C-716E-401E-AD57-D66C6CD4C1FE}" presName="connectorText" presStyleLbl="sibTrans2D1" presStyleIdx="1" presStyleCnt="2"/>
      <dgm:spPr/>
    </dgm:pt>
    <dgm:pt modelId="{3127A446-7F8C-4C0A-AC0E-1AAE83212F56}" type="pres">
      <dgm:prSet presAssocID="{DECCAE25-9973-4AE5-B679-FB7BC359EDC6}" presName="node" presStyleLbl="node1" presStyleIdx="2" presStyleCnt="3">
        <dgm:presLayoutVars>
          <dgm:bulletEnabled val="1"/>
        </dgm:presLayoutVars>
      </dgm:prSet>
      <dgm:spPr/>
    </dgm:pt>
  </dgm:ptLst>
  <dgm:cxnLst>
    <dgm:cxn modelId="{D0BDE830-7283-42EB-9D7B-F1BB6E36B622}" srcId="{1555FF85-0A47-42BE-A629-00C750585ACD}" destId="{1755B7EC-9CFD-461B-A102-A50C0390958A}" srcOrd="0" destOrd="0" parTransId="{49B15FAE-CD98-442B-8C44-E527E5802981}" sibTransId="{57668776-77EE-4D4A-BBFF-7CCA1BC008C3}"/>
    <dgm:cxn modelId="{FB18CE43-6F4B-4BF3-A58F-6089B85CE3AB}" type="presOf" srcId="{5F99CD9C-716E-401E-AD57-D66C6CD4C1FE}" destId="{E7DFBD1F-8985-4AE3-A22D-4A3B85438779}" srcOrd="0" destOrd="0" presId="urn:microsoft.com/office/officeart/2005/8/layout/process5"/>
    <dgm:cxn modelId="{D6772E6B-F2D0-4C75-8356-C04C8EA0273F}" srcId="{1555FF85-0A47-42BE-A629-00C750585ACD}" destId="{AFB24C18-1B69-495C-9989-918231D52E88}" srcOrd="1" destOrd="0" parTransId="{7C4CF1FE-E430-4DC2-AE2B-0A972489BE90}" sibTransId="{5F99CD9C-716E-401E-AD57-D66C6CD4C1FE}"/>
    <dgm:cxn modelId="{61A86155-E405-49BC-9115-CC56ADE094CA}" type="presOf" srcId="{1555FF85-0A47-42BE-A629-00C750585ACD}" destId="{D3D02E51-EF80-498F-953D-3375063380A2}" srcOrd="0" destOrd="0" presId="urn:microsoft.com/office/officeart/2005/8/layout/process5"/>
    <dgm:cxn modelId="{FAC4917C-71B1-4E7F-A8EA-6A71E50E1FC7}" type="presOf" srcId="{57668776-77EE-4D4A-BBFF-7CCA1BC008C3}" destId="{E6844842-E603-4DB9-AE8E-77FBBD0617F8}" srcOrd="1" destOrd="0" presId="urn:microsoft.com/office/officeart/2005/8/layout/process5"/>
    <dgm:cxn modelId="{AB074F81-25DA-462E-AD00-4C16966798C7}" type="presOf" srcId="{AFB24C18-1B69-495C-9989-918231D52E88}" destId="{8D5B6F34-D9F8-4D02-BA01-602F6395FFA5}" srcOrd="0" destOrd="0" presId="urn:microsoft.com/office/officeart/2005/8/layout/process5"/>
    <dgm:cxn modelId="{A9670199-3554-4EF7-85FD-34C1CB7D4E29}" type="presOf" srcId="{1755B7EC-9CFD-461B-A102-A50C0390958A}" destId="{521C8BB0-8360-46C5-AD9A-33CF3090DF41}" srcOrd="0" destOrd="0" presId="urn:microsoft.com/office/officeart/2005/8/layout/process5"/>
    <dgm:cxn modelId="{99332AC5-0A83-44A9-B3E8-80E0C0867EDF}" srcId="{1555FF85-0A47-42BE-A629-00C750585ACD}" destId="{DECCAE25-9973-4AE5-B679-FB7BC359EDC6}" srcOrd="2" destOrd="0" parTransId="{9B453ECE-6304-401A-9A20-03F367DD4FD9}" sibTransId="{6D26710A-565C-4A39-B882-F66B5E3637C3}"/>
    <dgm:cxn modelId="{9588B7ED-0122-4355-8338-A84BB4D73B70}" type="presOf" srcId="{DECCAE25-9973-4AE5-B679-FB7BC359EDC6}" destId="{3127A446-7F8C-4C0A-AC0E-1AAE83212F56}" srcOrd="0" destOrd="0" presId="urn:microsoft.com/office/officeart/2005/8/layout/process5"/>
    <dgm:cxn modelId="{367C8BF2-C5C1-4353-A125-0928E1D910C7}" type="presOf" srcId="{5F99CD9C-716E-401E-AD57-D66C6CD4C1FE}" destId="{FBDCEAFE-A347-41A9-A3D2-75A6A0A7F3B7}" srcOrd="1" destOrd="0" presId="urn:microsoft.com/office/officeart/2005/8/layout/process5"/>
    <dgm:cxn modelId="{C1327DFD-EB37-49CD-A8BE-868C11EEE1FA}" type="presOf" srcId="{57668776-77EE-4D4A-BBFF-7CCA1BC008C3}" destId="{C5E845D9-6D87-4B7A-96BB-4ECF422C523C}" srcOrd="0" destOrd="0" presId="urn:microsoft.com/office/officeart/2005/8/layout/process5"/>
    <dgm:cxn modelId="{A97F7472-2BD7-45A2-BC74-F0829B0CD578}" type="presParOf" srcId="{D3D02E51-EF80-498F-953D-3375063380A2}" destId="{521C8BB0-8360-46C5-AD9A-33CF3090DF41}" srcOrd="0" destOrd="0" presId="urn:microsoft.com/office/officeart/2005/8/layout/process5"/>
    <dgm:cxn modelId="{66A13DBE-C436-4983-8530-B9B65E615F73}" type="presParOf" srcId="{D3D02E51-EF80-498F-953D-3375063380A2}" destId="{C5E845D9-6D87-4B7A-96BB-4ECF422C523C}" srcOrd="1" destOrd="0" presId="urn:microsoft.com/office/officeart/2005/8/layout/process5"/>
    <dgm:cxn modelId="{B26F3F6C-2DEB-47CF-BB0D-DF6DFA94299D}" type="presParOf" srcId="{C5E845D9-6D87-4B7A-96BB-4ECF422C523C}" destId="{E6844842-E603-4DB9-AE8E-77FBBD0617F8}" srcOrd="0" destOrd="0" presId="urn:microsoft.com/office/officeart/2005/8/layout/process5"/>
    <dgm:cxn modelId="{4C01AEC1-3019-40B3-832F-9B7DA968F7BC}" type="presParOf" srcId="{D3D02E51-EF80-498F-953D-3375063380A2}" destId="{8D5B6F34-D9F8-4D02-BA01-602F6395FFA5}" srcOrd="2" destOrd="0" presId="urn:microsoft.com/office/officeart/2005/8/layout/process5"/>
    <dgm:cxn modelId="{73894DE1-BD95-420D-B873-53CC58CDD2E2}" type="presParOf" srcId="{D3D02E51-EF80-498F-953D-3375063380A2}" destId="{E7DFBD1F-8985-4AE3-A22D-4A3B85438779}" srcOrd="3" destOrd="0" presId="urn:microsoft.com/office/officeart/2005/8/layout/process5"/>
    <dgm:cxn modelId="{1E4F6323-1907-4507-9C54-0D71903403AB}" type="presParOf" srcId="{E7DFBD1F-8985-4AE3-A22D-4A3B85438779}" destId="{FBDCEAFE-A347-41A9-A3D2-75A6A0A7F3B7}" srcOrd="0" destOrd="0" presId="urn:microsoft.com/office/officeart/2005/8/layout/process5"/>
    <dgm:cxn modelId="{0C3233E9-19C7-4665-944C-A26E00F8B250}" type="presParOf" srcId="{D3D02E51-EF80-498F-953D-3375063380A2}" destId="{3127A446-7F8C-4C0A-AC0E-1AAE83212F56}" srcOrd="4" destOrd="0" presId="urn:microsoft.com/office/officeart/2005/8/layout/process5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55FF85-0A47-42BE-A629-00C750585ACD}" type="doc">
      <dgm:prSet loTypeId="urn:microsoft.com/office/officeart/2005/8/layout/cycle2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363CAB7B-D514-4D33-8D72-FE6DF0A54E7D}">
      <dgm:prSet phldrT="[Text]" custT="1"/>
      <dgm:spPr>
        <a:gradFill rotWithShape="0">
          <a:gsLst>
            <a:gs pos="0">
              <a:srgbClr val="0084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4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4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 spcFirstLastPara="0" vert="horz" wrap="square" lIns="26670" tIns="26670" rIns="26670" bIns="2667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white"/>
              </a:solidFill>
              <a:latin typeface="Segoe UI"/>
              <a:ea typeface="+mn-ea"/>
              <a:cs typeface="+mn-cs"/>
            </a:rPr>
            <a:t>deploy</a:t>
          </a:r>
          <a:endParaRPr lang="LID4096" sz="2100" kern="1200" dirty="0">
            <a:solidFill>
              <a:prstClr val="white"/>
            </a:solidFill>
            <a:latin typeface="Segoe UI"/>
            <a:ea typeface="+mn-ea"/>
            <a:cs typeface="+mn-cs"/>
          </a:endParaRPr>
        </a:p>
      </dgm:t>
    </dgm:pt>
    <dgm:pt modelId="{8388BE8A-B857-4EE6-89C2-B23FB129B9DE}" type="parTrans" cxnId="{69A99451-41EB-47A5-B9D2-521AA2C0381F}">
      <dgm:prSet/>
      <dgm:spPr/>
      <dgm:t>
        <a:bodyPr/>
        <a:lstStyle/>
        <a:p>
          <a:endParaRPr lang="LID4096"/>
        </a:p>
      </dgm:t>
    </dgm:pt>
    <dgm:pt modelId="{4D06FE2E-98F4-43C9-BCD5-69D0DC423BA2}" type="sibTrans" cxnId="{69A99451-41EB-47A5-B9D2-521AA2C0381F}">
      <dgm:prSet/>
      <dgm:spPr/>
      <dgm:t>
        <a:bodyPr/>
        <a:lstStyle/>
        <a:p>
          <a:endParaRPr lang="LID4096"/>
        </a:p>
      </dgm:t>
    </dgm:pt>
    <dgm:pt modelId="{40591AF0-45FD-4CDA-9932-7821DFD0B87B}">
      <dgm:prSet phldrT="[Text]" custT="1"/>
      <dgm:spPr>
        <a:gradFill rotWithShape="0">
          <a:gsLst>
            <a:gs pos="0">
              <a:srgbClr val="0084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4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4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 spcFirstLastPara="0" vert="horz" wrap="square" lIns="26670" tIns="26670" rIns="26670" bIns="2667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white"/>
              </a:solidFill>
              <a:latin typeface="Segoe UI"/>
              <a:ea typeface="+mn-ea"/>
              <a:cs typeface="+mn-cs"/>
            </a:rPr>
            <a:t>tests</a:t>
          </a:r>
          <a:endParaRPr lang="LID4096" sz="2100" kern="1200" dirty="0">
            <a:solidFill>
              <a:prstClr val="white"/>
            </a:solidFill>
            <a:latin typeface="Segoe UI"/>
            <a:ea typeface="+mn-ea"/>
            <a:cs typeface="+mn-cs"/>
          </a:endParaRPr>
        </a:p>
      </dgm:t>
    </dgm:pt>
    <dgm:pt modelId="{B8EEFEA7-B103-4973-AFD1-DD36318CAF92}" type="parTrans" cxnId="{7A3D4D98-5A18-4F50-8700-AFFCDE9C960D}">
      <dgm:prSet/>
      <dgm:spPr/>
      <dgm:t>
        <a:bodyPr/>
        <a:lstStyle/>
        <a:p>
          <a:endParaRPr lang="LID4096"/>
        </a:p>
      </dgm:t>
    </dgm:pt>
    <dgm:pt modelId="{483DBB92-F925-4285-8C31-F3C66EC31B71}" type="sibTrans" cxnId="{7A3D4D98-5A18-4F50-8700-AFFCDE9C960D}">
      <dgm:prSet/>
      <dgm:spPr/>
      <dgm:t>
        <a:bodyPr/>
        <a:lstStyle/>
        <a:p>
          <a:endParaRPr lang="LID4096"/>
        </a:p>
      </dgm:t>
    </dgm:pt>
    <dgm:pt modelId="{DECCAE25-9973-4AE5-B679-FB7BC359EDC6}">
      <dgm:prSet phldrT="[Text]"/>
      <dgm:spPr/>
      <dgm:t>
        <a:bodyPr/>
        <a:lstStyle/>
        <a:p>
          <a:r>
            <a:rPr lang="en-US" dirty="0"/>
            <a:t>log</a:t>
          </a:r>
          <a:endParaRPr lang="LID4096" dirty="0"/>
        </a:p>
      </dgm:t>
    </dgm:pt>
    <dgm:pt modelId="{9B453ECE-6304-401A-9A20-03F367DD4FD9}" type="parTrans" cxnId="{99332AC5-0A83-44A9-B3E8-80E0C0867EDF}">
      <dgm:prSet/>
      <dgm:spPr/>
      <dgm:t>
        <a:bodyPr/>
        <a:lstStyle/>
        <a:p>
          <a:endParaRPr lang="LID4096"/>
        </a:p>
      </dgm:t>
    </dgm:pt>
    <dgm:pt modelId="{6D26710A-565C-4A39-B882-F66B5E3637C3}" type="sibTrans" cxnId="{99332AC5-0A83-44A9-B3E8-80E0C0867EDF}">
      <dgm:prSet/>
      <dgm:spPr/>
      <dgm:t>
        <a:bodyPr/>
        <a:lstStyle/>
        <a:p>
          <a:endParaRPr lang="LID4096"/>
        </a:p>
      </dgm:t>
    </dgm:pt>
    <dgm:pt modelId="{1755B7EC-9CFD-461B-A102-A50C0390958A}">
      <dgm:prSet phldrT="[Text]"/>
      <dgm:spPr/>
      <dgm:t>
        <a:bodyPr/>
        <a:lstStyle/>
        <a:p>
          <a:r>
            <a:rPr lang="en-US"/>
            <a:t>approval</a:t>
          </a:r>
          <a:endParaRPr lang="LID4096" dirty="0"/>
        </a:p>
      </dgm:t>
    </dgm:pt>
    <dgm:pt modelId="{49B15FAE-CD98-442B-8C44-E527E5802981}" type="parTrans" cxnId="{D0BDE830-7283-42EB-9D7B-F1BB6E36B622}">
      <dgm:prSet/>
      <dgm:spPr/>
      <dgm:t>
        <a:bodyPr/>
        <a:lstStyle/>
        <a:p>
          <a:endParaRPr lang="LID4096"/>
        </a:p>
      </dgm:t>
    </dgm:pt>
    <dgm:pt modelId="{57668776-77EE-4D4A-BBFF-7CCA1BC008C3}" type="sibTrans" cxnId="{D0BDE830-7283-42EB-9D7B-F1BB6E36B622}">
      <dgm:prSet/>
      <dgm:spPr/>
      <dgm:t>
        <a:bodyPr/>
        <a:lstStyle/>
        <a:p>
          <a:endParaRPr lang="LID4096"/>
        </a:p>
      </dgm:t>
    </dgm:pt>
    <dgm:pt modelId="{31C318E5-5AE2-4F66-82C4-D8330423D786}">
      <dgm:prSet phldrT="[Text]" custT="1"/>
      <dgm:spPr>
        <a:gradFill rotWithShape="0">
          <a:gsLst>
            <a:gs pos="0">
              <a:srgbClr val="0084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4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4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 spcFirstLastPara="0" vert="horz" wrap="square" lIns="26670" tIns="26670" rIns="26670" bIns="2667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prstClr val="white"/>
              </a:solidFill>
              <a:latin typeface="Segoe UI"/>
              <a:ea typeface="+mn-ea"/>
              <a:cs typeface="+mn-cs"/>
            </a:rPr>
            <a:t>copy</a:t>
          </a:r>
          <a:endParaRPr lang="LID4096" sz="2100" kern="1200" dirty="0">
            <a:solidFill>
              <a:prstClr val="white"/>
            </a:solidFill>
            <a:latin typeface="Segoe UI"/>
            <a:ea typeface="+mn-ea"/>
            <a:cs typeface="+mn-cs"/>
          </a:endParaRPr>
        </a:p>
      </dgm:t>
    </dgm:pt>
    <dgm:pt modelId="{838B618F-D839-4200-AE76-54515885404E}" type="parTrans" cxnId="{75C10B24-59D7-4EB0-A943-26A4E9F37CB7}">
      <dgm:prSet/>
      <dgm:spPr/>
      <dgm:t>
        <a:bodyPr/>
        <a:lstStyle/>
        <a:p>
          <a:endParaRPr lang="en-US"/>
        </a:p>
      </dgm:t>
    </dgm:pt>
    <dgm:pt modelId="{B711DB97-7D80-43CF-9F0A-B337A6D79559}" type="sibTrans" cxnId="{75C10B24-59D7-4EB0-A943-26A4E9F37CB7}">
      <dgm:prSet/>
      <dgm:spPr/>
      <dgm:t>
        <a:bodyPr/>
        <a:lstStyle/>
        <a:p>
          <a:endParaRPr lang="en-US"/>
        </a:p>
      </dgm:t>
    </dgm:pt>
    <dgm:pt modelId="{06EAC8CB-FAD8-4ECC-AC49-2770FEE01BE9}" type="pres">
      <dgm:prSet presAssocID="{1555FF85-0A47-42BE-A629-00C750585ACD}" presName="cycle" presStyleCnt="0">
        <dgm:presLayoutVars>
          <dgm:dir/>
          <dgm:resizeHandles val="exact"/>
        </dgm:presLayoutVars>
      </dgm:prSet>
      <dgm:spPr/>
    </dgm:pt>
    <dgm:pt modelId="{1833B3DE-E592-48A3-BC94-368F25856F81}" type="pres">
      <dgm:prSet presAssocID="{1755B7EC-9CFD-461B-A102-A50C0390958A}" presName="node" presStyleLbl="node1" presStyleIdx="0" presStyleCnt="5" custScaleY="59270">
        <dgm:presLayoutVars>
          <dgm:bulletEnabled val="1"/>
        </dgm:presLayoutVars>
      </dgm:prSet>
      <dgm:spPr>
        <a:prstGeom prst="roundRect">
          <a:avLst/>
        </a:prstGeom>
      </dgm:spPr>
    </dgm:pt>
    <dgm:pt modelId="{DAB9E31C-4CB0-4F23-8A4F-CBA2E9193ACC}" type="pres">
      <dgm:prSet presAssocID="{57668776-77EE-4D4A-BBFF-7CCA1BC008C3}" presName="sibTrans" presStyleLbl="sibTrans2D1" presStyleIdx="0" presStyleCnt="5"/>
      <dgm:spPr/>
    </dgm:pt>
    <dgm:pt modelId="{9B8CD97D-8347-4FDD-8A7C-B7DBA04A2EA0}" type="pres">
      <dgm:prSet presAssocID="{57668776-77EE-4D4A-BBFF-7CCA1BC008C3}" presName="connectorText" presStyleLbl="sibTrans2D1" presStyleIdx="0" presStyleCnt="5"/>
      <dgm:spPr/>
    </dgm:pt>
    <dgm:pt modelId="{F27784C2-E900-4B3C-9F59-27739AB1FD87}" type="pres">
      <dgm:prSet presAssocID="{31C318E5-5AE2-4F66-82C4-D8330423D786}" presName="node" presStyleLbl="node1" presStyleIdx="1" presStyleCnt="5" custScaleY="59270" custRadScaleRad="96530" custRadScaleInc="15416">
        <dgm:presLayoutVars>
          <dgm:bulletEnabled val="1"/>
        </dgm:presLayoutVars>
      </dgm:prSet>
      <dgm:spPr>
        <a:xfrm>
          <a:off x="3913153" y="1568302"/>
          <a:ext cx="1190880" cy="705834"/>
        </a:xfrm>
        <a:prstGeom prst="roundRect">
          <a:avLst/>
        </a:prstGeom>
      </dgm:spPr>
    </dgm:pt>
    <dgm:pt modelId="{321A1512-0DDC-4E1B-943C-89DE3225636A}" type="pres">
      <dgm:prSet presAssocID="{B711DB97-7D80-43CF-9F0A-B337A6D79559}" presName="sibTrans" presStyleLbl="sibTrans2D1" presStyleIdx="1" presStyleCnt="5"/>
      <dgm:spPr/>
    </dgm:pt>
    <dgm:pt modelId="{04D234E4-FF7A-4268-BC92-C0A5E877E506}" type="pres">
      <dgm:prSet presAssocID="{B711DB97-7D80-43CF-9F0A-B337A6D79559}" presName="connectorText" presStyleLbl="sibTrans2D1" presStyleIdx="1" presStyleCnt="5"/>
      <dgm:spPr/>
    </dgm:pt>
    <dgm:pt modelId="{6AC6C141-BA74-4A1D-A53B-D58F41028B22}" type="pres">
      <dgm:prSet presAssocID="{363CAB7B-D514-4D33-8D72-FE6DF0A54E7D}" presName="node" presStyleLbl="node1" presStyleIdx="2" presStyleCnt="5" custScaleY="59270">
        <dgm:presLayoutVars>
          <dgm:bulletEnabled val="1"/>
        </dgm:presLayoutVars>
      </dgm:prSet>
      <dgm:spPr>
        <a:xfrm>
          <a:off x="3373731" y="3114636"/>
          <a:ext cx="1190880" cy="705834"/>
        </a:xfrm>
        <a:prstGeom prst="roundRect">
          <a:avLst/>
        </a:prstGeom>
      </dgm:spPr>
    </dgm:pt>
    <dgm:pt modelId="{7E9D5EB7-E41C-4F1A-870B-E8CF884BF0C0}" type="pres">
      <dgm:prSet presAssocID="{4D06FE2E-98F4-43C9-BCD5-69D0DC423BA2}" presName="sibTrans" presStyleLbl="sibTrans2D1" presStyleIdx="2" presStyleCnt="5"/>
      <dgm:spPr/>
    </dgm:pt>
    <dgm:pt modelId="{8F1ED652-E871-4D6E-A4A1-8D8FE458D7A6}" type="pres">
      <dgm:prSet presAssocID="{4D06FE2E-98F4-43C9-BCD5-69D0DC423BA2}" presName="connectorText" presStyleLbl="sibTrans2D1" presStyleIdx="2" presStyleCnt="5"/>
      <dgm:spPr/>
    </dgm:pt>
    <dgm:pt modelId="{4F719FFE-7D27-4C1D-878E-22840029E938}" type="pres">
      <dgm:prSet presAssocID="{40591AF0-45FD-4CDA-9932-7821DFD0B87B}" presName="node" presStyleLbl="node1" presStyleIdx="3" presStyleCnt="5" custScaleY="59270">
        <dgm:presLayoutVars>
          <dgm:bulletEnabled val="1"/>
        </dgm:presLayoutVars>
      </dgm:prSet>
      <dgm:spPr>
        <a:xfrm>
          <a:off x="1586518" y="3114636"/>
          <a:ext cx="1190880" cy="705834"/>
        </a:xfrm>
        <a:prstGeom prst="roundRect">
          <a:avLst/>
        </a:prstGeom>
      </dgm:spPr>
    </dgm:pt>
    <dgm:pt modelId="{5A1378F4-2AD1-4A21-8EE4-AD2FF16983B4}" type="pres">
      <dgm:prSet presAssocID="{483DBB92-F925-4285-8C31-F3C66EC31B71}" presName="sibTrans" presStyleLbl="sibTrans2D1" presStyleIdx="3" presStyleCnt="5"/>
      <dgm:spPr/>
    </dgm:pt>
    <dgm:pt modelId="{C2341E7F-2DFA-42D2-987E-4C066A1A897B}" type="pres">
      <dgm:prSet presAssocID="{483DBB92-F925-4285-8C31-F3C66EC31B71}" presName="connectorText" presStyleLbl="sibTrans2D1" presStyleIdx="3" presStyleCnt="5"/>
      <dgm:spPr/>
    </dgm:pt>
    <dgm:pt modelId="{DD202EFB-AEC9-437D-9EDB-ECC2F88E7C91}" type="pres">
      <dgm:prSet presAssocID="{DECCAE25-9973-4AE5-B679-FB7BC359EDC6}" presName="node" presStyleLbl="node1" presStyleIdx="4" presStyleCnt="5" custScaleY="59270" custRadScaleRad="98182" custRadScaleInc="-16007">
        <dgm:presLayoutVars>
          <dgm:bulletEnabled val="1"/>
        </dgm:presLayoutVars>
      </dgm:prSet>
      <dgm:spPr>
        <a:prstGeom prst="roundRect">
          <a:avLst/>
        </a:prstGeom>
      </dgm:spPr>
    </dgm:pt>
    <dgm:pt modelId="{94B2E1ED-80F3-4FCD-A8A8-89F072C9EDB9}" type="pres">
      <dgm:prSet presAssocID="{6D26710A-565C-4A39-B882-F66B5E3637C3}" presName="sibTrans" presStyleLbl="sibTrans2D1" presStyleIdx="4" presStyleCnt="5"/>
      <dgm:spPr/>
    </dgm:pt>
    <dgm:pt modelId="{BC00B68E-459E-4B7A-810A-7759764F3147}" type="pres">
      <dgm:prSet presAssocID="{6D26710A-565C-4A39-B882-F66B5E3637C3}" presName="connectorText" presStyleLbl="sibTrans2D1" presStyleIdx="4" presStyleCnt="5"/>
      <dgm:spPr/>
    </dgm:pt>
  </dgm:ptLst>
  <dgm:cxnLst>
    <dgm:cxn modelId="{E6FA4517-59E9-41D0-9B94-B9A48E335C7E}" type="presOf" srcId="{DECCAE25-9973-4AE5-B679-FB7BC359EDC6}" destId="{DD202EFB-AEC9-437D-9EDB-ECC2F88E7C91}" srcOrd="0" destOrd="0" presId="urn:microsoft.com/office/officeart/2005/8/layout/cycle2"/>
    <dgm:cxn modelId="{75C10B24-59D7-4EB0-A943-26A4E9F37CB7}" srcId="{1555FF85-0A47-42BE-A629-00C750585ACD}" destId="{31C318E5-5AE2-4F66-82C4-D8330423D786}" srcOrd="1" destOrd="0" parTransId="{838B618F-D839-4200-AE76-54515885404E}" sibTransId="{B711DB97-7D80-43CF-9F0A-B337A6D79559}"/>
    <dgm:cxn modelId="{B3292425-2FED-4AE4-9369-ED8F9C64F7DA}" type="presOf" srcId="{57668776-77EE-4D4A-BBFF-7CCA1BC008C3}" destId="{DAB9E31C-4CB0-4F23-8A4F-CBA2E9193ACC}" srcOrd="0" destOrd="0" presId="urn:microsoft.com/office/officeart/2005/8/layout/cycle2"/>
    <dgm:cxn modelId="{D0BDE830-7283-42EB-9D7B-F1BB6E36B622}" srcId="{1555FF85-0A47-42BE-A629-00C750585ACD}" destId="{1755B7EC-9CFD-461B-A102-A50C0390958A}" srcOrd="0" destOrd="0" parTransId="{49B15FAE-CD98-442B-8C44-E527E5802981}" sibTransId="{57668776-77EE-4D4A-BBFF-7CCA1BC008C3}"/>
    <dgm:cxn modelId="{D8E30540-4DCD-49A5-8636-EDB2BA5C2FA0}" type="presOf" srcId="{363CAB7B-D514-4D33-8D72-FE6DF0A54E7D}" destId="{6AC6C141-BA74-4A1D-A53B-D58F41028B22}" srcOrd="0" destOrd="0" presId="urn:microsoft.com/office/officeart/2005/8/layout/cycle2"/>
    <dgm:cxn modelId="{E45B1B5D-2418-4D11-804D-9488272E9086}" type="presOf" srcId="{6D26710A-565C-4A39-B882-F66B5E3637C3}" destId="{94B2E1ED-80F3-4FCD-A8A8-89F072C9EDB9}" srcOrd="0" destOrd="0" presId="urn:microsoft.com/office/officeart/2005/8/layout/cycle2"/>
    <dgm:cxn modelId="{0C9CE96C-AB7E-43CE-9BEE-C9A9FFEF3A74}" type="presOf" srcId="{40591AF0-45FD-4CDA-9932-7821DFD0B87B}" destId="{4F719FFE-7D27-4C1D-878E-22840029E938}" srcOrd="0" destOrd="0" presId="urn:microsoft.com/office/officeart/2005/8/layout/cycle2"/>
    <dgm:cxn modelId="{69A99451-41EB-47A5-B9D2-521AA2C0381F}" srcId="{1555FF85-0A47-42BE-A629-00C750585ACD}" destId="{363CAB7B-D514-4D33-8D72-FE6DF0A54E7D}" srcOrd="2" destOrd="0" parTransId="{8388BE8A-B857-4EE6-89C2-B23FB129B9DE}" sibTransId="{4D06FE2E-98F4-43C9-BCD5-69D0DC423BA2}"/>
    <dgm:cxn modelId="{117B4176-32A8-4BE7-8A2F-49A344C479C9}" type="presOf" srcId="{57668776-77EE-4D4A-BBFF-7CCA1BC008C3}" destId="{9B8CD97D-8347-4FDD-8A7C-B7DBA04A2EA0}" srcOrd="1" destOrd="0" presId="urn:microsoft.com/office/officeart/2005/8/layout/cycle2"/>
    <dgm:cxn modelId="{2672F659-9C2B-4C41-96FC-AAC201877F0C}" type="presOf" srcId="{483DBB92-F925-4285-8C31-F3C66EC31B71}" destId="{C2341E7F-2DFA-42D2-987E-4C066A1A897B}" srcOrd="1" destOrd="0" presId="urn:microsoft.com/office/officeart/2005/8/layout/cycle2"/>
    <dgm:cxn modelId="{2BA98B7E-7A77-49A0-8964-375C04A20C4B}" type="presOf" srcId="{1555FF85-0A47-42BE-A629-00C750585ACD}" destId="{06EAC8CB-FAD8-4ECC-AC49-2770FEE01BE9}" srcOrd="0" destOrd="0" presId="urn:microsoft.com/office/officeart/2005/8/layout/cycle2"/>
    <dgm:cxn modelId="{2B854089-2E8E-4734-919B-D6D12A83EC3D}" type="presOf" srcId="{4D06FE2E-98F4-43C9-BCD5-69D0DC423BA2}" destId="{8F1ED652-E871-4D6E-A4A1-8D8FE458D7A6}" srcOrd="1" destOrd="0" presId="urn:microsoft.com/office/officeart/2005/8/layout/cycle2"/>
    <dgm:cxn modelId="{84F76293-3790-4C58-B522-1B9AC1D8EB77}" type="presOf" srcId="{B711DB97-7D80-43CF-9F0A-B337A6D79559}" destId="{321A1512-0DDC-4E1B-943C-89DE3225636A}" srcOrd="0" destOrd="0" presId="urn:microsoft.com/office/officeart/2005/8/layout/cycle2"/>
    <dgm:cxn modelId="{7A3D4D98-5A18-4F50-8700-AFFCDE9C960D}" srcId="{1555FF85-0A47-42BE-A629-00C750585ACD}" destId="{40591AF0-45FD-4CDA-9932-7821DFD0B87B}" srcOrd="3" destOrd="0" parTransId="{B8EEFEA7-B103-4973-AFD1-DD36318CAF92}" sibTransId="{483DBB92-F925-4285-8C31-F3C66EC31B71}"/>
    <dgm:cxn modelId="{6C2845B5-DEBA-4287-82D8-084F8A83D597}" type="presOf" srcId="{4D06FE2E-98F4-43C9-BCD5-69D0DC423BA2}" destId="{7E9D5EB7-E41C-4F1A-870B-E8CF884BF0C0}" srcOrd="0" destOrd="0" presId="urn:microsoft.com/office/officeart/2005/8/layout/cycle2"/>
    <dgm:cxn modelId="{99332AC5-0A83-44A9-B3E8-80E0C0867EDF}" srcId="{1555FF85-0A47-42BE-A629-00C750585ACD}" destId="{DECCAE25-9973-4AE5-B679-FB7BC359EDC6}" srcOrd="4" destOrd="0" parTransId="{9B453ECE-6304-401A-9A20-03F367DD4FD9}" sibTransId="{6D26710A-565C-4A39-B882-F66B5E3637C3}"/>
    <dgm:cxn modelId="{3BB4D2D1-7D70-428C-A5C8-C54E9FBD8061}" type="presOf" srcId="{31C318E5-5AE2-4F66-82C4-D8330423D786}" destId="{F27784C2-E900-4B3C-9F59-27739AB1FD87}" srcOrd="0" destOrd="0" presId="urn:microsoft.com/office/officeart/2005/8/layout/cycle2"/>
    <dgm:cxn modelId="{F866DBE5-7E43-4703-851D-BC75D976569F}" type="presOf" srcId="{483DBB92-F925-4285-8C31-F3C66EC31B71}" destId="{5A1378F4-2AD1-4A21-8EE4-AD2FF16983B4}" srcOrd="0" destOrd="0" presId="urn:microsoft.com/office/officeart/2005/8/layout/cycle2"/>
    <dgm:cxn modelId="{5867E8EB-272D-4691-B0CA-3EFC397365B8}" type="presOf" srcId="{6D26710A-565C-4A39-B882-F66B5E3637C3}" destId="{BC00B68E-459E-4B7A-810A-7759764F3147}" srcOrd="1" destOrd="0" presId="urn:microsoft.com/office/officeart/2005/8/layout/cycle2"/>
    <dgm:cxn modelId="{EF7E01EE-919F-4853-8D2B-DC016BD92C40}" type="presOf" srcId="{B711DB97-7D80-43CF-9F0A-B337A6D79559}" destId="{04D234E4-FF7A-4268-BC92-C0A5E877E506}" srcOrd="1" destOrd="0" presId="urn:microsoft.com/office/officeart/2005/8/layout/cycle2"/>
    <dgm:cxn modelId="{6EEEE8FC-6A50-4030-86A0-52F92FA2AD38}" type="presOf" srcId="{1755B7EC-9CFD-461B-A102-A50C0390958A}" destId="{1833B3DE-E592-48A3-BC94-368F25856F81}" srcOrd="0" destOrd="0" presId="urn:microsoft.com/office/officeart/2005/8/layout/cycle2"/>
    <dgm:cxn modelId="{792E7B38-7C52-40C1-B115-64B5C2C606DE}" type="presParOf" srcId="{06EAC8CB-FAD8-4ECC-AC49-2770FEE01BE9}" destId="{1833B3DE-E592-48A3-BC94-368F25856F81}" srcOrd="0" destOrd="0" presId="urn:microsoft.com/office/officeart/2005/8/layout/cycle2"/>
    <dgm:cxn modelId="{C4C0E9B1-2006-4718-8662-D4DBD5352C48}" type="presParOf" srcId="{06EAC8CB-FAD8-4ECC-AC49-2770FEE01BE9}" destId="{DAB9E31C-4CB0-4F23-8A4F-CBA2E9193ACC}" srcOrd="1" destOrd="0" presId="urn:microsoft.com/office/officeart/2005/8/layout/cycle2"/>
    <dgm:cxn modelId="{68789DB8-2168-49CB-84F6-D97AE48B6E1E}" type="presParOf" srcId="{DAB9E31C-4CB0-4F23-8A4F-CBA2E9193ACC}" destId="{9B8CD97D-8347-4FDD-8A7C-B7DBA04A2EA0}" srcOrd="0" destOrd="0" presId="urn:microsoft.com/office/officeart/2005/8/layout/cycle2"/>
    <dgm:cxn modelId="{78FCF95E-EA85-488B-B7D8-0AB745096A2F}" type="presParOf" srcId="{06EAC8CB-FAD8-4ECC-AC49-2770FEE01BE9}" destId="{F27784C2-E900-4B3C-9F59-27739AB1FD87}" srcOrd="2" destOrd="0" presId="urn:microsoft.com/office/officeart/2005/8/layout/cycle2"/>
    <dgm:cxn modelId="{1A32CC4D-2BB3-4334-8553-D386EC8DBFD4}" type="presParOf" srcId="{06EAC8CB-FAD8-4ECC-AC49-2770FEE01BE9}" destId="{321A1512-0DDC-4E1B-943C-89DE3225636A}" srcOrd="3" destOrd="0" presId="urn:microsoft.com/office/officeart/2005/8/layout/cycle2"/>
    <dgm:cxn modelId="{17FC2751-4E0C-47ED-8973-879B5FC7C335}" type="presParOf" srcId="{321A1512-0DDC-4E1B-943C-89DE3225636A}" destId="{04D234E4-FF7A-4268-BC92-C0A5E877E506}" srcOrd="0" destOrd="0" presId="urn:microsoft.com/office/officeart/2005/8/layout/cycle2"/>
    <dgm:cxn modelId="{DF23FCEF-17A9-4C9D-B547-BE3079CF307D}" type="presParOf" srcId="{06EAC8CB-FAD8-4ECC-AC49-2770FEE01BE9}" destId="{6AC6C141-BA74-4A1D-A53B-D58F41028B22}" srcOrd="4" destOrd="0" presId="urn:microsoft.com/office/officeart/2005/8/layout/cycle2"/>
    <dgm:cxn modelId="{48A7F839-C405-43E9-B483-27EB18828AA3}" type="presParOf" srcId="{06EAC8CB-FAD8-4ECC-AC49-2770FEE01BE9}" destId="{7E9D5EB7-E41C-4F1A-870B-E8CF884BF0C0}" srcOrd="5" destOrd="0" presId="urn:microsoft.com/office/officeart/2005/8/layout/cycle2"/>
    <dgm:cxn modelId="{96AF7F62-32EC-4A7E-8C6D-111D4DE38723}" type="presParOf" srcId="{7E9D5EB7-E41C-4F1A-870B-E8CF884BF0C0}" destId="{8F1ED652-E871-4D6E-A4A1-8D8FE458D7A6}" srcOrd="0" destOrd="0" presId="urn:microsoft.com/office/officeart/2005/8/layout/cycle2"/>
    <dgm:cxn modelId="{549784AD-D67F-4F33-B155-293A0F466536}" type="presParOf" srcId="{06EAC8CB-FAD8-4ECC-AC49-2770FEE01BE9}" destId="{4F719FFE-7D27-4C1D-878E-22840029E938}" srcOrd="6" destOrd="0" presId="urn:microsoft.com/office/officeart/2005/8/layout/cycle2"/>
    <dgm:cxn modelId="{1256AAC5-889F-42EF-BC75-755809688D22}" type="presParOf" srcId="{06EAC8CB-FAD8-4ECC-AC49-2770FEE01BE9}" destId="{5A1378F4-2AD1-4A21-8EE4-AD2FF16983B4}" srcOrd="7" destOrd="0" presId="urn:microsoft.com/office/officeart/2005/8/layout/cycle2"/>
    <dgm:cxn modelId="{FF79E94E-F12B-41A2-B498-BD22060A0FAC}" type="presParOf" srcId="{5A1378F4-2AD1-4A21-8EE4-AD2FF16983B4}" destId="{C2341E7F-2DFA-42D2-987E-4C066A1A897B}" srcOrd="0" destOrd="0" presId="urn:microsoft.com/office/officeart/2005/8/layout/cycle2"/>
    <dgm:cxn modelId="{617243CB-006D-43CB-BC46-B2697FB8DBD6}" type="presParOf" srcId="{06EAC8CB-FAD8-4ECC-AC49-2770FEE01BE9}" destId="{DD202EFB-AEC9-437D-9EDB-ECC2F88E7C91}" srcOrd="8" destOrd="0" presId="urn:microsoft.com/office/officeart/2005/8/layout/cycle2"/>
    <dgm:cxn modelId="{760F3156-1971-4058-BD97-7E7265AA3978}" type="presParOf" srcId="{06EAC8CB-FAD8-4ECC-AC49-2770FEE01BE9}" destId="{94B2E1ED-80F3-4FCD-A8A8-89F072C9EDB9}" srcOrd="9" destOrd="0" presId="urn:microsoft.com/office/officeart/2005/8/layout/cycle2"/>
    <dgm:cxn modelId="{8FFA2BD2-5751-4042-8FC1-E76E55C1CC77}" type="presParOf" srcId="{94B2E1ED-80F3-4FCD-A8A8-89F072C9EDB9}" destId="{BC00B68E-459E-4B7A-810A-7759764F3147}" srcOrd="0" destOrd="0" presId="urn:microsoft.com/office/officeart/2005/8/layout/cycle2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31433-51A6-4126-BB18-A3DCE469F8DD}">
      <dsp:nvSpPr>
        <dsp:cNvPr id="0" name=""/>
        <dsp:cNvSpPr/>
      </dsp:nvSpPr>
      <dsp:spPr>
        <a:xfrm>
          <a:off x="6829789" y="1177840"/>
          <a:ext cx="2044005" cy="204410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0CDC11-0111-4083-AEB1-E68EE009A987}">
      <dsp:nvSpPr>
        <dsp:cNvPr id="0" name=""/>
        <dsp:cNvSpPr/>
      </dsp:nvSpPr>
      <dsp:spPr>
        <a:xfrm>
          <a:off x="6898156" y="1245989"/>
          <a:ext cx="1908147" cy="1907811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u="sng" kern="1200" dirty="0"/>
            <a:t>Automated</a:t>
          </a:r>
          <a:r>
            <a:rPr lang="en-US" sz="1900" kern="1200" dirty="0"/>
            <a:t> Deployment</a:t>
          </a:r>
        </a:p>
      </dsp:txBody>
      <dsp:txXfrm>
        <a:off x="7170749" y="1518585"/>
        <a:ext cx="1362962" cy="1362620"/>
      </dsp:txXfrm>
    </dsp:sp>
    <dsp:sp modelId="{C5C279FE-9171-43A9-A358-C314357BF77F}">
      <dsp:nvSpPr>
        <dsp:cNvPr id="0" name=""/>
        <dsp:cNvSpPr/>
      </dsp:nvSpPr>
      <dsp:spPr>
        <a:xfrm rot="2700000">
          <a:off x="4708635" y="1177696"/>
          <a:ext cx="2044038" cy="2044038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C4CE65-DE44-466A-8C1B-11A1EB5D9948}">
      <dsp:nvSpPr>
        <dsp:cNvPr id="0" name=""/>
        <dsp:cNvSpPr/>
      </dsp:nvSpPr>
      <dsp:spPr>
        <a:xfrm>
          <a:off x="4785784" y="1245989"/>
          <a:ext cx="1908147" cy="1907811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u="sng" kern="1200" dirty="0"/>
            <a:t>Automated</a:t>
          </a:r>
          <a:r>
            <a:rPr lang="en-US" sz="1900" kern="1200" dirty="0"/>
            <a:t> Tests</a:t>
          </a:r>
        </a:p>
      </dsp:txBody>
      <dsp:txXfrm>
        <a:off x="5058376" y="1518585"/>
        <a:ext cx="1362962" cy="1362620"/>
      </dsp:txXfrm>
    </dsp:sp>
    <dsp:sp modelId="{326BDEAC-8E9B-4F7B-AAFC-AAA4D0285304}">
      <dsp:nvSpPr>
        <dsp:cNvPr id="0" name=""/>
        <dsp:cNvSpPr/>
      </dsp:nvSpPr>
      <dsp:spPr>
        <a:xfrm rot="2700000">
          <a:off x="2605027" y="1177696"/>
          <a:ext cx="2044038" cy="2044038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9C93F7-938A-485A-8096-4741D840E624}">
      <dsp:nvSpPr>
        <dsp:cNvPr id="0" name=""/>
        <dsp:cNvSpPr/>
      </dsp:nvSpPr>
      <dsp:spPr>
        <a:xfrm>
          <a:off x="2673411" y="1245989"/>
          <a:ext cx="1908147" cy="1907811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Source Control</a:t>
          </a:r>
        </a:p>
      </dsp:txBody>
      <dsp:txXfrm>
        <a:off x="2946004" y="1518585"/>
        <a:ext cx="1362962" cy="1362620"/>
      </dsp:txXfrm>
    </dsp:sp>
    <dsp:sp modelId="{923A65DA-D22D-477F-97AC-F3172DDC6D68}">
      <dsp:nvSpPr>
        <dsp:cNvPr id="0" name=""/>
        <dsp:cNvSpPr/>
      </dsp:nvSpPr>
      <dsp:spPr>
        <a:xfrm rot="2700000">
          <a:off x="492655" y="1177696"/>
          <a:ext cx="2044038" cy="2044038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6A3BF1-48F5-4454-8443-07F4641B0C58}">
      <dsp:nvSpPr>
        <dsp:cNvPr id="0" name=""/>
        <dsp:cNvSpPr/>
      </dsp:nvSpPr>
      <dsp:spPr>
        <a:xfrm>
          <a:off x="561039" y="1245989"/>
          <a:ext cx="1908147" cy="1907811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Developer</a:t>
          </a:r>
        </a:p>
      </dsp:txBody>
      <dsp:txXfrm>
        <a:off x="833631" y="1518585"/>
        <a:ext cx="1362962" cy="1362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31433-51A6-4126-BB18-A3DCE469F8DD}">
      <dsp:nvSpPr>
        <dsp:cNvPr id="0" name=""/>
        <dsp:cNvSpPr/>
      </dsp:nvSpPr>
      <dsp:spPr>
        <a:xfrm>
          <a:off x="3855508" y="790508"/>
          <a:ext cx="1153868" cy="115392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60CDC11-0111-4083-AEB1-E68EE009A987}">
      <dsp:nvSpPr>
        <dsp:cNvPr id="0" name=""/>
        <dsp:cNvSpPr/>
      </dsp:nvSpPr>
      <dsp:spPr>
        <a:xfrm>
          <a:off x="3894102" y="828979"/>
          <a:ext cx="1077174" cy="1076985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u="sng" kern="1200" dirty="0"/>
            <a:t>Automated</a:t>
          </a:r>
          <a:r>
            <a:rPr lang="en-US" sz="1000" kern="1200" dirty="0"/>
            <a:t> Deployment</a:t>
          </a:r>
        </a:p>
      </dsp:txBody>
      <dsp:txXfrm>
        <a:off x="4047985" y="982863"/>
        <a:ext cx="769410" cy="769217"/>
      </dsp:txXfrm>
    </dsp:sp>
    <dsp:sp modelId="{C5C279FE-9171-43A9-A358-C314357BF77F}">
      <dsp:nvSpPr>
        <dsp:cNvPr id="0" name=""/>
        <dsp:cNvSpPr/>
      </dsp:nvSpPr>
      <dsp:spPr>
        <a:xfrm rot="2700000">
          <a:off x="2658088" y="790427"/>
          <a:ext cx="1153887" cy="115388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C4CE65-DE44-466A-8C1B-11A1EB5D9948}">
      <dsp:nvSpPr>
        <dsp:cNvPr id="0" name=""/>
        <dsp:cNvSpPr/>
      </dsp:nvSpPr>
      <dsp:spPr>
        <a:xfrm>
          <a:off x="2701640" y="828979"/>
          <a:ext cx="1077174" cy="1076985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u="sng" kern="1200" dirty="0"/>
            <a:t>Automated</a:t>
          </a:r>
          <a:r>
            <a:rPr lang="en-US" sz="1000" kern="1200" dirty="0"/>
            <a:t> Tests</a:t>
          </a:r>
        </a:p>
      </dsp:txBody>
      <dsp:txXfrm>
        <a:off x="2855522" y="982863"/>
        <a:ext cx="769410" cy="769217"/>
      </dsp:txXfrm>
    </dsp:sp>
    <dsp:sp modelId="{326BDEAC-8E9B-4F7B-AAFC-AAA4D0285304}">
      <dsp:nvSpPr>
        <dsp:cNvPr id="0" name=""/>
        <dsp:cNvSpPr/>
      </dsp:nvSpPr>
      <dsp:spPr>
        <a:xfrm rot="2700000">
          <a:off x="1470573" y="790427"/>
          <a:ext cx="1153887" cy="115388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9C93F7-938A-485A-8096-4741D840E624}">
      <dsp:nvSpPr>
        <dsp:cNvPr id="0" name=""/>
        <dsp:cNvSpPr/>
      </dsp:nvSpPr>
      <dsp:spPr>
        <a:xfrm>
          <a:off x="1509177" y="828979"/>
          <a:ext cx="1077174" cy="1076985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Source Control</a:t>
          </a:r>
        </a:p>
      </dsp:txBody>
      <dsp:txXfrm>
        <a:off x="1663059" y="982863"/>
        <a:ext cx="769410" cy="769217"/>
      </dsp:txXfrm>
    </dsp:sp>
    <dsp:sp modelId="{923A65DA-D22D-477F-97AC-F3172DDC6D68}">
      <dsp:nvSpPr>
        <dsp:cNvPr id="0" name=""/>
        <dsp:cNvSpPr/>
      </dsp:nvSpPr>
      <dsp:spPr>
        <a:xfrm rot="2700000">
          <a:off x="278110" y="790427"/>
          <a:ext cx="1153887" cy="115388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6A3BF1-48F5-4454-8443-07F4641B0C58}">
      <dsp:nvSpPr>
        <dsp:cNvPr id="0" name=""/>
        <dsp:cNvSpPr/>
      </dsp:nvSpPr>
      <dsp:spPr>
        <a:xfrm>
          <a:off x="316714" y="828979"/>
          <a:ext cx="1077174" cy="1076985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Developer</a:t>
          </a:r>
        </a:p>
      </dsp:txBody>
      <dsp:txXfrm>
        <a:off x="470596" y="982863"/>
        <a:ext cx="769410" cy="7692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6FF91-1D7B-4A30-96A2-E554E5777B45}">
      <dsp:nvSpPr>
        <dsp:cNvPr id="0" name=""/>
        <dsp:cNvSpPr/>
      </dsp:nvSpPr>
      <dsp:spPr>
        <a:xfrm>
          <a:off x="307176" y="50045"/>
          <a:ext cx="1658622" cy="1658622"/>
        </a:xfrm>
        <a:prstGeom prst="circularArrow">
          <a:avLst>
            <a:gd name="adj1" fmla="val 5689"/>
            <a:gd name="adj2" fmla="val 340510"/>
            <a:gd name="adj3" fmla="val 12991290"/>
            <a:gd name="adj4" fmla="val 17877733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AE634C-090E-40EB-B6F3-3DC7251B8E1E}">
      <dsp:nvSpPr>
        <dsp:cNvPr id="0" name=""/>
        <dsp:cNvSpPr/>
      </dsp:nvSpPr>
      <dsp:spPr>
        <a:xfrm>
          <a:off x="628730" y="96642"/>
          <a:ext cx="1015514" cy="507757"/>
        </a:xfrm>
        <a:prstGeom prst="roundRect">
          <a:avLst/>
        </a:prstGeom>
        <a:solidFill>
          <a:srgbClr val="9E01F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pull</a:t>
          </a:r>
        </a:p>
      </dsp:txBody>
      <dsp:txXfrm>
        <a:off x="653517" y="121429"/>
        <a:ext cx="965940" cy="458183"/>
      </dsp:txXfrm>
    </dsp:sp>
    <dsp:sp modelId="{EF1E08D1-E0B7-464B-B58E-ED501C936B06}">
      <dsp:nvSpPr>
        <dsp:cNvPr id="0" name=""/>
        <dsp:cNvSpPr/>
      </dsp:nvSpPr>
      <dsp:spPr>
        <a:xfrm>
          <a:off x="1257356" y="1185454"/>
          <a:ext cx="1015514" cy="507757"/>
        </a:xfrm>
        <a:prstGeom prst="roundRect">
          <a:avLst/>
        </a:prstGeom>
        <a:solidFill>
          <a:srgbClr val="9E01F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commit changes</a:t>
          </a:r>
        </a:p>
      </dsp:txBody>
      <dsp:txXfrm>
        <a:off x="1282143" y="1210241"/>
        <a:ext cx="965940" cy="458183"/>
      </dsp:txXfrm>
    </dsp:sp>
    <dsp:sp modelId="{A7E45603-B5C7-44C8-A380-3A11160926DF}">
      <dsp:nvSpPr>
        <dsp:cNvPr id="0" name=""/>
        <dsp:cNvSpPr/>
      </dsp:nvSpPr>
      <dsp:spPr>
        <a:xfrm>
          <a:off x="105" y="1185454"/>
          <a:ext cx="1015514" cy="507757"/>
        </a:xfrm>
        <a:prstGeom prst="roundRect">
          <a:avLst/>
        </a:prstGeom>
        <a:solidFill>
          <a:srgbClr val="9E01F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push</a:t>
          </a:r>
        </a:p>
      </dsp:txBody>
      <dsp:txXfrm>
        <a:off x="24892" y="1210241"/>
        <a:ext cx="965940" cy="4581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AC669-31F8-4B83-A7AC-43D1E53926CC}">
      <dsp:nvSpPr>
        <dsp:cNvPr id="0" name=""/>
        <dsp:cNvSpPr/>
      </dsp:nvSpPr>
      <dsp:spPr>
        <a:xfrm>
          <a:off x="106" y="1330940"/>
          <a:ext cx="1699969" cy="140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 dirty="0"/>
            <a:t>Project</a:t>
          </a:r>
        </a:p>
      </dsp:txBody>
      <dsp:txXfrm>
        <a:off x="32373" y="1363207"/>
        <a:ext cx="1635435" cy="1037131"/>
      </dsp:txXfrm>
    </dsp:sp>
    <dsp:sp modelId="{9E27B781-AD9D-4BDA-891E-2DE30ADD982B}">
      <dsp:nvSpPr>
        <dsp:cNvPr id="0" name=""/>
        <dsp:cNvSpPr/>
      </dsp:nvSpPr>
      <dsp:spPr>
        <a:xfrm>
          <a:off x="975710" y="1737664"/>
          <a:ext cx="1767229" cy="1767229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C38CB-A1D2-4D61-B748-0DAADED74A64}">
      <dsp:nvSpPr>
        <dsp:cNvPr id="0" name=""/>
        <dsp:cNvSpPr/>
      </dsp:nvSpPr>
      <dsp:spPr>
        <a:xfrm>
          <a:off x="377877" y="2432605"/>
          <a:ext cx="1511084" cy="6009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Build</a:t>
          </a:r>
        </a:p>
      </dsp:txBody>
      <dsp:txXfrm>
        <a:off x="395477" y="2450205"/>
        <a:ext cx="1475884" cy="565708"/>
      </dsp:txXfrm>
    </dsp:sp>
    <dsp:sp modelId="{5839D9F2-677C-4E7F-88A3-9110DEF09261}">
      <dsp:nvSpPr>
        <dsp:cNvPr id="0" name=""/>
        <dsp:cNvSpPr/>
      </dsp:nvSpPr>
      <dsp:spPr>
        <a:xfrm>
          <a:off x="2103572" y="1330940"/>
          <a:ext cx="1699969" cy="140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 dirty="0"/>
            <a:t>Artifact</a:t>
          </a:r>
        </a:p>
      </dsp:txBody>
      <dsp:txXfrm>
        <a:off x="2135839" y="1663661"/>
        <a:ext cx="1635435" cy="1037131"/>
      </dsp:txXfrm>
    </dsp:sp>
    <dsp:sp modelId="{6DD84415-AB51-4CBD-9430-43CDDF9DA0CE}">
      <dsp:nvSpPr>
        <dsp:cNvPr id="0" name=""/>
        <dsp:cNvSpPr/>
      </dsp:nvSpPr>
      <dsp:spPr>
        <a:xfrm>
          <a:off x="3065009" y="504130"/>
          <a:ext cx="1984448" cy="1984448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33533-BF9D-4E8E-8CCB-42E8ECCC2AEA}">
      <dsp:nvSpPr>
        <dsp:cNvPr id="0" name=""/>
        <dsp:cNvSpPr/>
      </dsp:nvSpPr>
      <dsp:spPr>
        <a:xfrm>
          <a:off x="2481343" y="1030485"/>
          <a:ext cx="1511084" cy="6009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Deploy</a:t>
          </a:r>
        </a:p>
      </dsp:txBody>
      <dsp:txXfrm>
        <a:off x="2498943" y="1048085"/>
        <a:ext cx="1475884" cy="565708"/>
      </dsp:txXfrm>
    </dsp:sp>
    <dsp:sp modelId="{63B54F0A-F5DC-4F82-8BC4-C5D393378E31}">
      <dsp:nvSpPr>
        <dsp:cNvPr id="0" name=""/>
        <dsp:cNvSpPr/>
      </dsp:nvSpPr>
      <dsp:spPr>
        <a:xfrm>
          <a:off x="4207037" y="1330940"/>
          <a:ext cx="1699969" cy="1402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 dirty="0"/>
            <a:t>Target</a:t>
          </a:r>
        </a:p>
      </dsp:txBody>
      <dsp:txXfrm>
        <a:off x="4239304" y="1363207"/>
        <a:ext cx="1635435" cy="1037131"/>
      </dsp:txXfrm>
    </dsp:sp>
    <dsp:sp modelId="{241CD1E9-F028-4EA6-A626-5C12B399EB2B}">
      <dsp:nvSpPr>
        <dsp:cNvPr id="0" name=""/>
        <dsp:cNvSpPr/>
      </dsp:nvSpPr>
      <dsp:spPr>
        <a:xfrm>
          <a:off x="4584809" y="2432605"/>
          <a:ext cx="1511084" cy="6009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Production</a:t>
          </a:r>
        </a:p>
      </dsp:txBody>
      <dsp:txXfrm>
        <a:off x="4602409" y="2450205"/>
        <a:ext cx="1475884" cy="5657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AC669-31F8-4B83-A7AC-43D1E53926CC}">
      <dsp:nvSpPr>
        <dsp:cNvPr id="0" name=""/>
        <dsp:cNvSpPr/>
      </dsp:nvSpPr>
      <dsp:spPr>
        <a:xfrm>
          <a:off x="979" y="997909"/>
          <a:ext cx="1675514" cy="1381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 dirty="0"/>
            <a:t>Project</a:t>
          </a:r>
        </a:p>
      </dsp:txBody>
      <dsp:txXfrm>
        <a:off x="32781" y="1029711"/>
        <a:ext cx="1611910" cy="1022213"/>
      </dsp:txXfrm>
    </dsp:sp>
    <dsp:sp modelId="{9E27B781-AD9D-4BDA-891E-2DE30ADD982B}">
      <dsp:nvSpPr>
        <dsp:cNvPr id="0" name=""/>
        <dsp:cNvSpPr/>
      </dsp:nvSpPr>
      <dsp:spPr>
        <a:xfrm>
          <a:off x="949549" y="1352094"/>
          <a:ext cx="1810778" cy="1810778"/>
        </a:xfrm>
        <a:prstGeom prst="leftCircularArrow">
          <a:avLst>
            <a:gd name="adj1" fmla="val 2951"/>
            <a:gd name="adj2" fmla="val 361483"/>
            <a:gd name="adj3" fmla="val 2136994"/>
            <a:gd name="adj4" fmla="val 9024489"/>
            <a:gd name="adj5" fmla="val 34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C38CB-A1D2-4D61-B748-0DAADED74A64}">
      <dsp:nvSpPr>
        <dsp:cNvPr id="0" name=""/>
        <dsp:cNvSpPr/>
      </dsp:nvSpPr>
      <dsp:spPr>
        <a:xfrm>
          <a:off x="373316" y="2083726"/>
          <a:ext cx="1489346" cy="5922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Build</a:t>
          </a:r>
        </a:p>
      </dsp:txBody>
      <dsp:txXfrm>
        <a:off x="390663" y="2101073"/>
        <a:ext cx="1454652" cy="557569"/>
      </dsp:txXfrm>
    </dsp:sp>
    <dsp:sp modelId="{5839D9F2-677C-4E7F-88A3-9110DEF09261}">
      <dsp:nvSpPr>
        <dsp:cNvPr id="0" name=""/>
        <dsp:cNvSpPr/>
      </dsp:nvSpPr>
      <dsp:spPr>
        <a:xfrm>
          <a:off x="2117158" y="997909"/>
          <a:ext cx="1675514" cy="1381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 dirty="0"/>
            <a:t>Artifact</a:t>
          </a:r>
        </a:p>
      </dsp:txBody>
      <dsp:txXfrm>
        <a:off x="2148960" y="1325843"/>
        <a:ext cx="1611910" cy="1022213"/>
      </dsp:txXfrm>
    </dsp:sp>
    <dsp:sp modelId="{6DD84415-AB51-4CBD-9430-43CDDF9DA0CE}">
      <dsp:nvSpPr>
        <dsp:cNvPr id="0" name=""/>
        <dsp:cNvSpPr/>
      </dsp:nvSpPr>
      <dsp:spPr>
        <a:xfrm>
          <a:off x="3051765" y="160709"/>
          <a:ext cx="2024872" cy="2024872"/>
        </a:xfrm>
        <a:prstGeom prst="circularArrow">
          <a:avLst>
            <a:gd name="adj1" fmla="val 2639"/>
            <a:gd name="adj2" fmla="val 320913"/>
            <a:gd name="adj3" fmla="val 19503576"/>
            <a:gd name="adj4" fmla="val 12575511"/>
            <a:gd name="adj5" fmla="val 307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33533-BF9D-4E8E-8CCB-42E8ECCC2AEA}">
      <dsp:nvSpPr>
        <dsp:cNvPr id="0" name=""/>
        <dsp:cNvSpPr/>
      </dsp:nvSpPr>
      <dsp:spPr>
        <a:xfrm>
          <a:off x="2489495" y="701777"/>
          <a:ext cx="1489346" cy="5922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Deploy</a:t>
          </a:r>
        </a:p>
      </dsp:txBody>
      <dsp:txXfrm>
        <a:off x="2506842" y="719124"/>
        <a:ext cx="1454652" cy="557569"/>
      </dsp:txXfrm>
    </dsp:sp>
    <dsp:sp modelId="{63B54F0A-F5DC-4F82-8BC4-C5D393378E31}">
      <dsp:nvSpPr>
        <dsp:cNvPr id="0" name=""/>
        <dsp:cNvSpPr/>
      </dsp:nvSpPr>
      <dsp:spPr>
        <a:xfrm>
          <a:off x="4233337" y="997909"/>
          <a:ext cx="1675514" cy="1381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600" kern="1200" dirty="0"/>
            <a:t>Target</a:t>
          </a:r>
        </a:p>
      </dsp:txBody>
      <dsp:txXfrm>
        <a:off x="4265139" y="1029711"/>
        <a:ext cx="1611910" cy="1022213"/>
      </dsp:txXfrm>
    </dsp:sp>
    <dsp:sp modelId="{241CD1E9-F028-4EA6-A626-5C12B399EB2B}">
      <dsp:nvSpPr>
        <dsp:cNvPr id="0" name=""/>
        <dsp:cNvSpPr/>
      </dsp:nvSpPr>
      <dsp:spPr>
        <a:xfrm>
          <a:off x="4605674" y="2083726"/>
          <a:ext cx="1489346" cy="5922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Production</a:t>
          </a:r>
        </a:p>
      </dsp:txBody>
      <dsp:txXfrm>
        <a:off x="4623021" y="2101073"/>
        <a:ext cx="1454652" cy="5575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C8BB0-8360-46C5-AD9A-33CF3090DF41}">
      <dsp:nvSpPr>
        <dsp:cNvPr id="0" name=""/>
        <dsp:cNvSpPr/>
      </dsp:nvSpPr>
      <dsp:spPr>
        <a:xfrm>
          <a:off x="3317" y="293043"/>
          <a:ext cx="991694" cy="595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trigger</a:t>
          </a:r>
          <a:endParaRPr lang="LID4096" sz="2100" kern="1200" dirty="0"/>
        </a:p>
      </dsp:txBody>
      <dsp:txXfrm>
        <a:off x="20744" y="310470"/>
        <a:ext cx="956840" cy="560162"/>
      </dsp:txXfrm>
    </dsp:sp>
    <dsp:sp modelId="{C5E845D9-6D87-4B7A-96BB-4ECF422C523C}">
      <dsp:nvSpPr>
        <dsp:cNvPr id="0" name=""/>
        <dsp:cNvSpPr/>
      </dsp:nvSpPr>
      <dsp:spPr>
        <a:xfrm>
          <a:off x="1082281" y="467581"/>
          <a:ext cx="210239" cy="2459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900" kern="1200"/>
        </a:p>
      </dsp:txBody>
      <dsp:txXfrm>
        <a:off x="1082281" y="516769"/>
        <a:ext cx="147167" cy="147564"/>
      </dsp:txXfrm>
    </dsp:sp>
    <dsp:sp modelId="{8D5B6F34-D9F8-4D02-BA01-602F6395FFA5}">
      <dsp:nvSpPr>
        <dsp:cNvPr id="0" name=""/>
        <dsp:cNvSpPr/>
      </dsp:nvSpPr>
      <dsp:spPr>
        <a:xfrm>
          <a:off x="1391690" y="293043"/>
          <a:ext cx="991694" cy="595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build</a:t>
          </a:r>
          <a:endParaRPr lang="LID4096" sz="2100" kern="1200" dirty="0"/>
        </a:p>
      </dsp:txBody>
      <dsp:txXfrm>
        <a:off x="1409117" y="310470"/>
        <a:ext cx="956840" cy="560162"/>
      </dsp:txXfrm>
    </dsp:sp>
    <dsp:sp modelId="{E7DFBD1F-8985-4AE3-A22D-4A3B85438779}">
      <dsp:nvSpPr>
        <dsp:cNvPr id="0" name=""/>
        <dsp:cNvSpPr/>
      </dsp:nvSpPr>
      <dsp:spPr>
        <a:xfrm>
          <a:off x="2470653" y="467581"/>
          <a:ext cx="210239" cy="2459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900" kern="1200"/>
        </a:p>
      </dsp:txBody>
      <dsp:txXfrm>
        <a:off x="2470653" y="516769"/>
        <a:ext cx="147167" cy="147564"/>
      </dsp:txXfrm>
    </dsp:sp>
    <dsp:sp modelId="{3127A446-7F8C-4C0A-AC0E-1AAE83212F56}">
      <dsp:nvSpPr>
        <dsp:cNvPr id="0" name=""/>
        <dsp:cNvSpPr/>
      </dsp:nvSpPr>
      <dsp:spPr>
        <a:xfrm>
          <a:off x="2780062" y="293043"/>
          <a:ext cx="991694" cy="595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log</a:t>
          </a:r>
          <a:endParaRPr lang="LID4096" sz="2100" kern="1200" dirty="0"/>
        </a:p>
      </dsp:txBody>
      <dsp:txXfrm>
        <a:off x="2797489" y="310470"/>
        <a:ext cx="956840" cy="5601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3B3DE-E592-48A3-BC94-368F25856F81}">
      <dsp:nvSpPr>
        <dsp:cNvPr id="0" name=""/>
        <dsp:cNvSpPr/>
      </dsp:nvSpPr>
      <dsp:spPr>
        <a:xfrm>
          <a:off x="2480124" y="364397"/>
          <a:ext cx="1190880" cy="7058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approval</a:t>
          </a:r>
          <a:endParaRPr lang="LID4096" sz="2100" kern="1200" dirty="0"/>
        </a:p>
      </dsp:txBody>
      <dsp:txXfrm>
        <a:off x="2514580" y="398853"/>
        <a:ext cx="1121968" cy="636922"/>
      </dsp:txXfrm>
    </dsp:sp>
    <dsp:sp modelId="{DAB9E31C-4CB0-4F23-8A4F-CBA2E9193ACC}">
      <dsp:nvSpPr>
        <dsp:cNvPr id="0" name=""/>
        <dsp:cNvSpPr/>
      </dsp:nvSpPr>
      <dsp:spPr>
        <a:xfrm rot="2402042">
          <a:off x="3522508" y="1108899"/>
          <a:ext cx="516746" cy="4019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1500" kern="1200"/>
        </a:p>
      </dsp:txBody>
      <dsp:txXfrm>
        <a:off x="3536636" y="1150503"/>
        <a:ext cx="396169" cy="241154"/>
      </dsp:txXfrm>
    </dsp:sp>
    <dsp:sp modelId="{F27784C2-E900-4B3C-9F59-27739AB1FD87}">
      <dsp:nvSpPr>
        <dsp:cNvPr id="0" name=""/>
        <dsp:cNvSpPr/>
      </dsp:nvSpPr>
      <dsp:spPr>
        <a:xfrm>
          <a:off x="3913153" y="1568302"/>
          <a:ext cx="1190880" cy="705834"/>
        </a:xfrm>
        <a:prstGeom prst="roundRect">
          <a:avLst/>
        </a:prstGeom>
        <a:gradFill rotWithShape="0">
          <a:gsLst>
            <a:gs pos="0">
              <a:srgbClr val="0084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4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4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prstClr val="white"/>
              </a:solidFill>
              <a:latin typeface="Segoe UI"/>
              <a:ea typeface="+mn-ea"/>
              <a:cs typeface="+mn-cs"/>
            </a:rPr>
            <a:t>copy</a:t>
          </a:r>
          <a:endParaRPr lang="LID4096" sz="2100" kern="1200" dirty="0">
            <a:solidFill>
              <a:prstClr val="white"/>
            </a:solidFill>
            <a:latin typeface="Segoe UI"/>
            <a:ea typeface="+mn-ea"/>
            <a:cs typeface="+mn-cs"/>
          </a:endParaRPr>
        </a:p>
      </dsp:txBody>
      <dsp:txXfrm>
        <a:off x="3947609" y="1602758"/>
        <a:ext cx="1121968" cy="636922"/>
      </dsp:txXfrm>
    </dsp:sp>
    <dsp:sp modelId="{321A1512-0DDC-4E1B-943C-89DE3225636A}">
      <dsp:nvSpPr>
        <dsp:cNvPr id="0" name=""/>
        <dsp:cNvSpPr/>
      </dsp:nvSpPr>
      <dsp:spPr>
        <a:xfrm rot="6553848">
          <a:off x="4003358" y="2480599"/>
          <a:ext cx="479996" cy="4019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4083504" y="2504059"/>
        <a:ext cx="359419" cy="241154"/>
      </dsp:txXfrm>
    </dsp:sp>
    <dsp:sp modelId="{6AC6C141-BA74-4A1D-A53B-D58F41028B22}">
      <dsp:nvSpPr>
        <dsp:cNvPr id="0" name=""/>
        <dsp:cNvSpPr/>
      </dsp:nvSpPr>
      <dsp:spPr>
        <a:xfrm>
          <a:off x="3373731" y="3114636"/>
          <a:ext cx="1190880" cy="705834"/>
        </a:xfrm>
        <a:prstGeom prst="roundRect">
          <a:avLst/>
        </a:prstGeom>
        <a:gradFill rotWithShape="0">
          <a:gsLst>
            <a:gs pos="0">
              <a:srgbClr val="0084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4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4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white"/>
              </a:solidFill>
              <a:latin typeface="Segoe UI"/>
              <a:ea typeface="+mn-ea"/>
              <a:cs typeface="+mn-cs"/>
            </a:rPr>
            <a:t>deploy</a:t>
          </a:r>
          <a:endParaRPr lang="LID4096" sz="2100" kern="1200" dirty="0">
            <a:solidFill>
              <a:prstClr val="white"/>
            </a:solidFill>
            <a:latin typeface="Segoe UI"/>
            <a:ea typeface="+mn-ea"/>
            <a:cs typeface="+mn-cs"/>
          </a:endParaRPr>
        </a:p>
      </dsp:txBody>
      <dsp:txXfrm>
        <a:off x="3408187" y="3149092"/>
        <a:ext cx="1121968" cy="636922"/>
      </dsp:txXfrm>
    </dsp:sp>
    <dsp:sp modelId="{7E9D5EB7-E41C-4F1A-870B-E8CF884BF0C0}">
      <dsp:nvSpPr>
        <dsp:cNvPr id="0" name=""/>
        <dsp:cNvSpPr/>
      </dsp:nvSpPr>
      <dsp:spPr>
        <a:xfrm rot="10800000">
          <a:off x="2926481" y="3266592"/>
          <a:ext cx="316056" cy="4019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1500" kern="1200"/>
        </a:p>
      </dsp:txBody>
      <dsp:txXfrm rot="10800000">
        <a:off x="3021298" y="3346976"/>
        <a:ext cx="221239" cy="241154"/>
      </dsp:txXfrm>
    </dsp:sp>
    <dsp:sp modelId="{4F719FFE-7D27-4C1D-878E-22840029E938}">
      <dsp:nvSpPr>
        <dsp:cNvPr id="0" name=""/>
        <dsp:cNvSpPr/>
      </dsp:nvSpPr>
      <dsp:spPr>
        <a:xfrm>
          <a:off x="1586518" y="3114636"/>
          <a:ext cx="1190880" cy="705834"/>
        </a:xfrm>
        <a:prstGeom prst="roundRect">
          <a:avLst/>
        </a:prstGeom>
        <a:gradFill rotWithShape="0">
          <a:gsLst>
            <a:gs pos="0">
              <a:srgbClr val="0084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4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4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white"/>
              </a:solidFill>
              <a:latin typeface="Segoe UI"/>
              <a:ea typeface="+mn-ea"/>
              <a:cs typeface="+mn-cs"/>
            </a:rPr>
            <a:t>tests</a:t>
          </a:r>
          <a:endParaRPr lang="LID4096" sz="2100" kern="1200" dirty="0">
            <a:solidFill>
              <a:prstClr val="white"/>
            </a:solidFill>
            <a:latin typeface="Segoe UI"/>
            <a:ea typeface="+mn-ea"/>
            <a:cs typeface="+mn-cs"/>
          </a:endParaRPr>
        </a:p>
      </dsp:txBody>
      <dsp:txXfrm>
        <a:off x="1620974" y="3149092"/>
        <a:ext cx="1121968" cy="636922"/>
      </dsp:txXfrm>
    </dsp:sp>
    <dsp:sp modelId="{5A1378F4-2AD1-4A21-8EE4-AD2FF16983B4}">
      <dsp:nvSpPr>
        <dsp:cNvPr id="0" name=""/>
        <dsp:cNvSpPr/>
      </dsp:nvSpPr>
      <dsp:spPr>
        <a:xfrm rot="14995462">
          <a:off x="1662433" y="2506273"/>
          <a:ext cx="483309" cy="4019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1500" kern="1200"/>
        </a:p>
      </dsp:txBody>
      <dsp:txXfrm rot="10800000">
        <a:off x="1743416" y="2643282"/>
        <a:ext cx="362732" cy="241154"/>
      </dsp:txXfrm>
    </dsp:sp>
    <dsp:sp modelId="{DD202EFB-AEC9-437D-9EDB-ECC2F88E7C91}">
      <dsp:nvSpPr>
        <dsp:cNvPr id="0" name=""/>
        <dsp:cNvSpPr/>
      </dsp:nvSpPr>
      <dsp:spPr>
        <a:xfrm>
          <a:off x="1021386" y="1568302"/>
          <a:ext cx="1190880" cy="7058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log</a:t>
          </a:r>
          <a:endParaRPr lang="LID4096" sz="2100" kern="1200" dirty="0"/>
        </a:p>
      </dsp:txBody>
      <dsp:txXfrm>
        <a:off x="1055842" y="1602758"/>
        <a:ext cx="1121968" cy="636922"/>
      </dsp:txXfrm>
    </dsp:sp>
    <dsp:sp modelId="{94B2E1ED-80F3-4FCD-A8A8-89F072C9EDB9}">
      <dsp:nvSpPr>
        <dsp:cNvPr id="0" name=""/>
        <dsp:cNvSpPr/>
      </dsp:nvSpPr>
      <dsp:spPr>
        <a:xfrm rot="19228017">
          <a:off x="2072202" y="1127765"/>
          <a:ext cx="525064" cy="4019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1500" kern="1200"/>
        </a:p>
      </dsp:txBody>
      <dsp:txXfrm>
        <a:off x="2085993" y="1246524"/>
        <a:ext cx="404487" cy="2411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C8BB0-8360-46C5-AD9A-33CF3090DF41}">
      <dsp:nvSpPr>
        <dsp:cNvPr id="0" name=""/>
        <dsp:cNvSpPr/>
      </dsp:nvSpPr>
      <dsp:spPr>
        <a:xfrm>
          <a:off x="3317" y="293043"/>
          <a:ext cx="991694" cy="595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trigger</a:t>
          </a:r>
          <a:endParaRPr lang="LID4096" sz="2100" kern="1200" dirty="0"/>
        </a:p>
      </dsp:txBody>
      <dsp:txXfrm>
        <a:off x="20744" y="310470"/>
        <a:ext cx="956840" cy="560162"/>
      </dsp:txXfrm>
    </dsp:sp>
    <dsp:sp modelId="{C5E845D9-6D87-4B7A-96BB-4ECF422C523C}">
      <dsp:nvSpPr>
        <dsp:cNvPr id="0" name=""/>
        <dsp:cNvSpPr/>
      </dsp:nvSpPr>
      <dsp:spPr>
        <a:xfrm>
          <a:off x="1082281" y="467581"/>
          <a:ext cx="210239" cy="2459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900" kern="1200"/>
        </a:p>
      </dsp:txBody>
      <dsp:txXfrm>
        <a:off x="1082281" y="516769"/>
        <a:ext cx="147167" cy="147564"/>
      </dsp:txXfrm>
    </dsp:sp>
    <dsp:sp modelId="{8D5B6F34-D9F8-4D02-BA01-602F6395FFA5}">
      <dsp:nvSpPr>
        <dsp:cNvPr id="0" name=""/>
        <dsp:cNvSpPr/>
      </dsp:nvSpPr>
      <dsp:spPr>
        <a:xfrm>
          <a:off x="1391690" y="293043"/>
          <a:ext cx="991694" cy="595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build</a:t>
          </a:r>
          <a:endParaRPr lang="LID4096" sz="2100" kern="1200" dirty="0"/>
        </a:p>
      </dsp:txBody>
      <dsp:txXfrm>
        <a:off x="1409117" y="310470"/>
        <a:ext cx="956840" cy="560162"/>
      </dsp:txXfrm>
    </dsp:sp>
    <dsp:sp modelId="{E7DFBD1F-8985-4AE3-A22D-4A3B85438779}">
      <dsp:nvSpPr>
        <dsp:cNvPr id="0" name=""/>
        <dsp:cNvSpPr/>
      </dsp:nvSpPr>
      <dsp:spPr>
        <a:xfrm>
          <a:off x="2470653" y="467581"/>
          <a:ext cx="210239" cy="2459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900" kern="1200"/>
        </a:p>
      </dsp:txBody>
      <dsp:txXfrm>
        <a:off x="2470653" y="516769"/>
        <a:ext cx="147167" cy="147564"/>
      </dsp:txXfrm>
    </dsp:sp>
    <dsp:sp modelId="{3127A446-7F8C-4C0A-AC0E-1AAE83212F56}">
      <dsp:nvSpPr>
        <dsp:cNvPr id="0" name=""/>
        <dsp:cNvSpPr/>
      </dsp:nvSpPr>
      <dsp:spPr>
        <a:xfrm>
          <a:off x="2780062" y="293043"/>
          <a:ext cx="991694" cy="595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log</a:t>
          </a:r>
          <a:endParaRPr lang="LID4096" sz="2100" kern="1200" dirty="0"/>
        </a:p>
      </dsp:txBody>
      <dsp:txXfrm>
        <a:off x="2797489" y="310470"/>
        <a:ext cx="956840" cy="5601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3B3DE-E592-48A3-BC94-368F25856F81}">
      <dsp:nvSpPr>
        <dsp:cNvPr id="0" name=""/>
        <dsp:cNvSpPr/>
      </dsp:nvSpPr>
      <dsp:spPr>
        <a:xfrm>
          <a:off x="2480124" y="364397"/>
          <a:ext cx="1190880" cy="7058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approval</a:t>
          </a:r>
          <a:endParaRPr lang="LID4096" sz="2100" kern="1200" dirty="0"/>
        </a:p>
      </dsp:txBody>
      <dsp:txXfrm>
        <a:off x="2514580" y="398853"/>
        <a:ext cx="1121968" cy="636922"/>
      </dsp:txXfrm>
    </dsp:sp>
    <dsp:sp modelId="{DAB9E31C-4CB0-4F23-8A4F-CBA2E9193ACC}">
      <dsp:nvSpPr>
        <dsp:cNvPr id="0" name=""/>
        <dsp:cNvSpPr/>
      </dsp:nvSpPr>
      <dsp:spPr>
        <a:xfrm rot="2402042">
          <a:off x="3522508" y="1108899"/>
          <a:ext cx="516746" cy="4019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1500" kern="1200"/>
        </a:p>
      </dsp:txBody>
      <dsp:txXfrm>
        <a:off x="3536636" y="1150503"/>
        <a:ext cx="396169" cy="241154"/>
      </dsp:txXfrm>
    </dsp:sp>
    <dsp:sp modelId="{F27784C2-E900-4B3C-9F59-27739AB1FD87}">
      <dsp:nvSpPr>
        <dsp:cNvPr id="0" name=""/>
        <dsp:cNvSpPr/>
      </dsp:nvSpPr>
      <dsp:spPr>
        <a:xfrm>
          <a:off x="3913153" y="1568302"/>
          <a:ext cx="1190880" cy="705834"/>
        </a:xfrm>
        <a:prstGeom prst="roundRect">
          <a:avLst/>
        </a:prstGeom>
        <a:gradFill rotWithShape="0">
          <a:gsLst>
            <a:gs pos="0">
              <a:srgbClr val="0084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4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4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prstClr val="white"/>
              </a:solidFill>
              <a:latin typeface="Segoe UI"/>
              <a:ea typeface="+mn-ea"/>
              <a:cs typeface="+mn-cs"/>
            </a:rPr>
            <a:t>copy</a:t>
          </a:r>
          <a:endParaRPr lang="LID4096" sz="2100" kern="1200" dirty="0">
            <a:solidFill>
              <a:prstClr val="white"/>
            </a:solidFill>
            <a:latin typeface="Segoe UI"/>
            <a:ea typeface="+mn-ea"/>
            <a:cs typeface="+mn-cs"/>
          </a:endParaRPr>
        </a:p>
      </dsp:txBody>
      <dsp:txXfrm>
        <a:off x="3947609" y="1602758"/>
        <a:ext cx="1121968" cy="636922"/>
      </dsp:txXfrm>
    </dsp:sp>
    <dsp:sp modelId="{321A1512-0DDC-4E1B-943C-89DE3225636A}">
      <dsp:nvSpPr>
        <dsp:cNvPr id="0" name=""/>
        <dsp:cNvSpPr/>
      </dsp:nvSpPr>
      <dsp:spPr>
        <a:xfrm rot="6553848">
          <a:off x="4003358" y="2480599"/>
          <a:ext cx="479996" cy="4019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4083504" y="2504059"/>
        <a:ext cx="359419" cy="241154"/>
      </dsp:txXfrm>
    </dsp:sp>
    <dsp:sp modelId="{6AC6C141-BA74-4A1D-A53B-D58F41028B22}">
      <dsp:nvSpPr>
        <dsp:cNvPr id="0" name=""/>
        <dsp:cNvSpPr/>
      </dsp:nvSpPr>
      <dsp:spPr>
        <a:xfrm>
          <a:off x="3373731" y="3114636"/>
          <a:ext cx="1190880" cy="705834"/>
        </a:xfrm>
        <a:prstGeom prst="roundRect">
          <a:avLst/>
        </a:prstGeom>
        <a:gradFill rotWithShape="0">
          <a:gsLst>
            <a:gs pos="0">
              <a:srgbClr val="0084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4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4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white"/>
              </a:solidFill>
              <a:latin typeface="Segoe UI"/>
              <a:ea typeface="+mn-ea"/>
              <a:cs typeface="+mn-cs"/>
            </a:rPr>
            <a:t>deploy</a:t>
          </a:r>
          <a:endParaRPr lang="LID4096" sz="2100" kern="1200" dirty="0">
            <a:solidFill>
              <a:prstClr val="white"/>
            </a:solidFill>
            <a:latin typeface="Segoe UI"/>
            <a:ea typeface="+mn-ea"/>
            <a:cs typeface="+mn-cs"/>
          </a:endParaRPr>
        </a:p>
      </dsp:txBody>
      <dsp:txXfrm>
        <a:off x="3408187" y="3149092"/>
        <a:ext cx="1121968" cy="636922"/>
      </dsp:txXfrm>
    </dsp:sp>
    <dsp:sp modelId="{7E9D5EB7-E41C-4F1A-870B-E8CF884BF0C0}">
      <dsp:nvSpPr>
        <dsp:cNvPr id="0" name=""/>
        <dsp:cNvSpPr/>
      </dsp:nvSpPr>
      <dsp:spPr>
        <a:xfrm rot="10800000">
          <a:off x="2926481" y="3266592"/>
          <a:ext cx="316056" cy="4019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1500" kern="1200"/>
        </a:p>
      </dsp:txBody>
      <dsp:txXfrm rot="10800000">
        <a:off x="3021298" y="3346976"/>
        <a:ext cx="221239" cy="241154"/>
      </dsp:txXfrm>
    </dsp:sp>
    <dsp:sp modelId="{4F719FFE-7D27-4C1D-878E-22840029E938}">
      <dsp:nvSpPr>
        <dsp:cNvPr id="0" name=""/>
        <dsp:cNvSpPr/>
      </dsp:nvSpPr>
      <dsp:spPr>
        <a:xfrm>
          <a:off x="1586518" y="3114636"/>
          <a:ext cx="1190880" cy="705834"/>
        </a:xfrm>
        <a:prstGeom prst="roundRect">
          <a:avLst/>
        </a:prstGeom>
        <a:gradFill rotWithShape="0">
          <a:gsLst>
            <a:gs pos="0">
              <a:srgbClr val="0084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84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84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prstClr val="white"/>
              </a:solidFill>
              <a:latin typeface="Segoe UI"/>
              <a:ea typeface="+mn-ea"/>
              <a:cs typeface="+mn-cs"/>
            </a:rPr>
            <a:t>tests</a:t>
          </a:r>
          <a:endParaRPr lang="LID4096" sz="2100" kern="1200" dirty="0">
            <a:solidFill>
              <a:prstClr val="white"/>
            </a:solidFill>
            <a:latin typeface="Segoe UI"/>
            <a:ea typeface="+mn-ea"/>
            <a:cs typeface="+mn-cs"/>
          </a:endParaRPr>
        </a:p>
      </dsp:txBody>
      <dsp:txXfrm>
        <a:off x="1620974" y="3149092"/>
        <a:ext cx="1121968" cy="636922"/>
      </dsp:txXfrm>
    </dsp:sp>
    <dsp:sp modelId="{5A1378F4-2AD1-4A21-8EE4-AD2FF16983B4}">
      <dsp:nvSpPr>
        <dsp:cNvPr id="0" name=""/>
        <dsp:cNvSpPr/>
      </dsp:nvSpPr>
      <dsp:spPr>
        <a:xfrm rot="14995462">
          <a:off x="1662433" y="2506273"/>
          <a:ext cx="483309" cy="4019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1500" kern="1200"/>
        </a:p>
      </dsp:txBody>
      <dsp:txXfrm rot="10800000">
        <a:off x="1743416" y="2643282"/>
        <a:ext cx="362732" cy="241154"/>
      </dsp:txXfrm>
    </dsp:sp>
    <dsp:sp modelId="{DD202EFB-AEC9-437D-9EDB-ECC2F88E7C91}">
      <dsp:nvSpPr>
        <dsp:cNvPr id="0" name=""/>
        <dsp:cNvSpPr/>
      </dsp:nvSpPr>
      <dsp:spPr>
        <a:xfrm>
          <a:off x="1021386" y="1568302"/>
          <a:ext cx="1190880" cy="7058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log</a:t>
          </a:r>
          <a:endParaRPr lang="LID4096" sz="2100" kern="1200" dirty="0"/>
        </a:p>
      </dsp:txBody>
      <dsp:txXfrm>
        <a:off x="1055842" y="1602758"/>
        <a:ext cx="1121968" cy="636922"/>
      </dsp:txXfrm>
    </dsp:sp>
    <dsp:sp modelId="{94B2E1ED-80F3-4FCD-A8A8-89F072C9EDB9}">
      <dsp:nvSpPr>
        <dsp:cNvPr id="0" name=""/>
        <dsp:cNvSpPr/>
      </dsp:nvSpPr>
      <dsp:spPr>
        <a:xfrm rot="19228017">
          <a:off x="2072202" y="1127765"/>
          <a:ext cx="525064" cy="4019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ID4096" sz="1500" kern="1200"/>
        </a:p>
      </dsp:txBody>
      <dsp:txXfrm>
        <a:off x="2085993" y="1246524"/>
        <a:ext cx="404487" cy="241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4F17F-797E-F743-99C7-34FA65335D3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E63A2-433C-2447-B893-859ADBD6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22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353FC-0869-45D3-95AF-CC29198471C2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65AC4-17B0-4E19-8496-B264E70A1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34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4tecture.ch/blog/2013/11/08/tfs-2013-tfvc-vs-git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How to reach me?</a:t>
            </a:r>
          </a:p>
          <a:p>
            <a:r>
              <a:rPr lang="en-US" dirty="0"/>
              <a:t>Q: Where to find more resources? (blog)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03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https://eitanblumin.com/portfolio/ci-and-cd-with-ssdt-part-0-database-devops-for-leaders/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0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diving into SSDT, we must familiarize ourselves with DevOps terminology and development lifecycle basics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43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is a local repository and a shared repository? What is a “clone”?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is a “commit”? What is an “undo”?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is a “push”?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is a “pull”? What is a “fetch”?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more: </a:t>
            </a:r>
            <a:r>
              <a:rPr lang="en-US" dirty="0">
                <a:hlinkClick r:id="rId3"/>
              </a:rPr>
              <a:t>https://www.4tecture.ch/blog/2013/11/08/tfs-2013-tfvc-vs-git/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63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are “branches”?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is a “split”?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are “pull request” and “merge”?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85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is the meaning and usage of the standard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GitFlow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branches? (master, develop, release, hotfix, feature)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other branching policies are out there? (GitHub, Trunk, …)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69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also track the server’s database.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test the recently added features.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release-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*: use for final changes to ensure stability prior to release.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hotfix-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*: used for bugfixes or other “emergency” development work.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-*: used for new features or refactoring related development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09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does a standard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GitFlow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 look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34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does a standard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GitFlow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 look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82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does a standard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GitFlow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 look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80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does a standard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GitFlow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 look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39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15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does a standard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GitFlow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 look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94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does a standard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GitFlow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 look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2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What does a standard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GitFlow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process look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36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Hopefully your organization already has DevOps methodologies implemented somewhere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65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50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other kinds of development lifecycles are there?</a:t>
            </a:r>
          </a:p>
          <a:p>
            <a:r>
              <a:rPr lang="en-US" dirty="0"/>
              <a:t>Q: Which servers can be the targets of CI/CD? When?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483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other kinds of development lifecycles are there?</a:t>
            </a:r>
          </a:p>
          <a:p>
            <a:r>
              <a:rPr lang="en-US" dirty="0"/>
              <a:t>Q: Which servers can be the targets of CI/CD? When?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7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kind of Git operations may trigger a CI/CD pipeline?</a:t>
            </a:r>
          </a:p>
          <a:p>
            <a:r>
              <a:rPr lang="en-US" dirty="0"/>
              <a:t>Q: What kind of target server would be designated for which Git branch?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368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Q: What different CI/CD providers are there?</a:t>
            </a:r>
          </a:p>
          <a:p>
            <a:r>
              <a:rPr lang="en-US" b="0" dirty="0"/>
              <a:t>(left to right, top to bottom)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09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7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questions will we answer in this presentation?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07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is SSDT?</a:t>
            </a:r>
          </a:p>
          <a:p>
            <a:r>
              <a:rPr lang="en-US" dirty="0"/>
              <a:t>Q: How is SSDT used? (VS)</a:t>
            </a:r>
          </a:p>
          <a:p>
            <a:r>
              <a:rPr lang="en-US" dirty="0"/>
              <a:t>Q: What is contained within SSDT?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88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is SSDT?</a:t>
            </a:r>
          </a:p>
          <a:p>
            <a:r>
              <a:rPr lang="en-US" dirty="0"/>
              <a:t>Q: How is SSDT used? (VS)</a:t>
            </a:r>
          </a:p>
          <a:p>
            <a:r>
              <a:rPr lang="en-US" dirty="0"/>
              <a:t>Q: What is contained within SSDT?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816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110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74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was the classic DBA’s tool set until a few years ago?</a:t>
            </a:r>
          </a:p>
          <a:p>
            <a:r>
              <a:rPr lang="en-US" dirty="0"/>
              <a:t>Q: Why is it good?</a:t>
            </a:r>
          </a:p>
          <a:p>
            <a:r>
              <a:rPr lang="en-US" dirty="0"/>
              <a:t>Q: Why is it bad?</a:t>
            </a:r>
          </a:p>
          <a:p>
            <a:r>
              <a:rPr lang="en-US" dirty="0"/>
              <a:t>Q: Is this problem still relevant today?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53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was the classic DBA’s tool set until a few years ago?</a:t>
            </a:r>
          </a:p>
          <a:p>
            <a:r>
              <a:rPr lang="en-US" dirty="0"/>
              <a:t>Q: Why is it good?</a:t>
            </a:r>
          </a:p>
          <a:p>
            <a:r>
              <a:rPr lang="en-US" dirty="0"/>
              <a:t>Q: Why is it bad?</a:t>
            </a:r>
          </a:p>
          <a:p>
            <a:r>
              <a:rPr lang="en-US" dirty="0"/>
              <a:t>Q: Is this problem still relevant today?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2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kind of tool set do software developers 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83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kind of tool set do software developers 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6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are the actual differences in the tool sets used by software </a:t>
            </a:r>
            <a:r>
              <a:rPr lang="en-US" dirty="0" err="1"/>
              <a:t>devs</a:t>
            </a:r>
            <a:r>
              <a:rPr lang="en-US" dirty="0"/>
              <a:t> and DBAs?</a:t>
            </a:r>
          </a:p>
          <a:p>
            <a:r>
              <a:rPr lang="en-US" dirty="0"/>
              <a:t>Focus on: Team=Good vs Individual=Bad</a:t>
            </a:r>
          </a:p>
          <a:p>
            <a:endParaRPr lang="en-US" dirty="0"/>
          </a:p>
          <a:p>
            <a:r>
              <a:rPr lang="en-US" dirty="0"/>
              <a:t>Q: Do we really need to invest in better tool sets for the database?</a:t>
            </a:r>
          </a:p>
          <a:p>
            <a:r>
              <a:rPr lang="en-US" dirty="0"/>
              <a:t>Q: Why is it important?</a:t>
            </a:r>
          </a:p>
          <a:p>
            <a:r>
              <a:rPr lang="en-US" dirty="0"/>
              <a:t>Q: Why don’t more people use better tool sets for database development?</a:t>
            </a:r>
          </a:p>
          <a:p>
            <a:r>
              <a:rPr lang="en-US" dirty="0"/>
              <a:t>Q: What makes DB DevOps so much harder than Software DevOps?</a:t>
            </a:r>
            <a:endParaRPr lang="LID4096" dirty="0"/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00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65AC4-17B0-4E19-8496-B264E70A18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2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ixabay.com/?utm_source=link-attribution&amp;utm_medium=referral&amp;utm_campaign=image&amp;utm_content=1231877" TargetMode="External"/><Relationship Id="rId5" Type="http://schemas.openxmlformats.org/officeDocument/2006/relationships/hyperlink" Target="https://pixabay.com/users/geralt-9301/?utm_source=link-attribution&amp;utm_medium=referral&amp;utm_campaign=image&amp;utm_content=1231877" TargetMode="Externa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TheDigitalArtist-202249/?utm_source=link-attribution&amp;utm_medium=referral&amp;utm_campaign=image&amp;utm_content=3357613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pixabay.com/users/TheDigitalArtist-202249/?utm_source=link-attribution&amp;utm_medium=referral&amp;utm_campaign=image&amp;utm_content=3357613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TheDigitalArtist-202249/?utm_source=link-attribution&amp;utm_medium=referral&amp;utm_campaign=image&amp;utm_content=3357613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TheDigitalArtist-202249/?utm_source=link-attribution&amp;utm_medium=referral&amp;utm_campaign=image&amp;utm_content=3357613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ixabay.com/?utm_source=link-attribution&amp;utm_medium=referral&amp;utm_campaign=image&amp;utm_content=1231877" TargetMode="External"/><Relationship Id="rId5" Type="http://schemas.openxmlformats.org/officeDocument/2006/relationships/hyperlink" Target="https://pixabay.com/users/geralt-9301/?utm_source=link-attribution&amp;utm_medium=referral&amp;utm_campaign=image&amp;utm_content=1231877" TargetMode="Externa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ixabay.com/?utm_source=link-attribution&amp;utm_medium=referral&amp;utm_campaign=image&amp;utm_content=3400789" TargetMode="External"/><Relationship Id="rId5" Type="http://schemas.openxmlformats.org/officeDocument/2006/relationships/hyperlink" Target="https://pixabay.com/users/TheDigitalArtist-202249/?utm_source=link-attribution&amp;utm_medium=referral&amp;utm_campaign=image&amp;utm_content=3400789" TargetMode="Externa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380308" y="2455629"/>
            <a:ext cx="4520276" cy="7066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  <a:cs typeface="Segoe UI Light"/>
              </a:defRPr>
            </a:lvl1pPr>
          </a:lstStyle>
          <a:p>
            <a:pPr marL="0" lvl="0"/>
            <a:r>
              <a:rPr lang="en-CA" dirty="0"/>
              <a:t>Session Title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80731" y="3159156"/>
            <a:ext cx="4520966" cy="4537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>
              <a:defRPr lang="en-US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Segoe UI Light"/>
              </a:defRPr>
            </a:lvl1pPr>
          </a:lstStyle>
          <a:p>
            <a:pPr lvl="0"/>
            <a:r>
              <a:rPr lang="en-CA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7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Diam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59DEAD-3AE6-452D-9683-D07B81F80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0" y="-89452"/>
            <a:ext cx="9342780" cy="53224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ED2FAC-3E7B-4B32-BB3A-F251E77A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D8F17-1428-4C8B-A611-5AF686F96B6C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DDF906-BDC1-41E0-B407-1D16C787C570}"/>
              </a:ext>
            </a:extLst>
          </p:cNvPr>
          <p:cNvSpPr/>
          <p:nvPr userDrawn="1"/>
        </p:nvSpPr>
        <p:spPr>
          <a:xfrm>
            <a:off x="6827468" y="4907526"/>
            <a:ext cx="22044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 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Gerd Altmann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 / 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4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380A97-65F9-45A2-9CFF-F2EF78FE2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0"/>
            <a:ext cx="9144000" cy="548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8EF5D2-F9BB-4D86-8BF8-EEF412586ABA}"/>
              </a:ext>
            </a:extLst>
          </p:cNvPr>
          <p:cNvSpPr/>
          <p:nvPr userDrawn="1"/>
        </p:nvSpPr>
        <p:spPr>
          <a:xfrm>
            <a:off x="6997258" y="4886292"/>
            <a:ext cx="21467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Linforth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/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452438" y="1385455"/>
            <a:ext cx="8242300" cy="3232727"/>
          </a:xfrm>
        </p:spPr>
        <p:txBody>
          <a:bodyPr>
            <a:noAutofit/>
          </a:bodyPr>
          <a:lstStyle>
            <a:lvl1pPr>
              <a:defRPr>
                <a:solidFill>
                  <a:srgbClr val="E8F0F0"/>
                </a:solidFill>
                <a:latin typeface="+mn-lt"/>
              </a:defRPr>
            </a:lvl1pPr>
            <a:lvl2pPr>
              <a:defRPr>
                <a:solidFill>
                  <a:srgbClr val="E8F0F0"/>
                </a:solidFill>
                <a:latin typeface="+mn-lt"/>
              </a:defRPr>
            </a:lvl2pPr>
            <a:lvl3pPr>
              <a:defRPr>
                <a:solidFill>
                  <a:srgbClr val="E8F0F0"/>
                </a:solidFill>
                <a:latin typeface="+mn-lt"/>
              </a:defRPr>
            </a:lvl3pPr>
            <a:lvl4pPr>
              <a:defRPr>
                <a:solidFill>
                  <a:srgbClr val="E8F0F0"/>
                </a:solidFill>
                <a:latin typeface="+mn-lt"/>
              </a:defRPr>
            </a:lvl4pPr>
            <a:lvl5pPr>
              <a:defRPr>
                <a:solidFill>
                  <a:srgbClr val="E8F0F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BD9221-2130-4845-B08B-5608FBF0AE86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874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E43FDB-F5A0-4EFE-BB8E-035821089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0"/>
            <a:ext cx="9144000" cy="548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31800" y="1119188"/>
            <a:ext cx="8261350" cy="3529012"/>
          </a:xfrm>
        </p:spPr>
        <p:txBody>
          <a:bodyPr/>
          <a:lstStyle>
            <a:lvl1pPr marL="0" indent="0">
              <a:buNone/>
              <a:defRPr sz="1800">
                <a:solidFill>
                  <a:srgbClr val="E8F0F0"/>
                </a:solidFill>
              </a:defRPr>
            </a:lvl1pPr>
            <a:lvl3pPr marL="295275" marR="0" indent="-2952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/>
            </a:lvl3pPr>
          </a:lstStyle>
          <a:p>
            <a:pPr lvl="0"/>
            <a:r>
              <a:rPr lang="en-US" dirty="0"/>
              <a:t>Heading One Style </a:t>
            </a:r>
          </a:p>
          <a:p>
            <a:pPr lvl="0"/>
            <a:r>
              <a:rPr lang="en-US" dirty="0"/>
              <a:t>Body content, 18pt Segoe UI (gray)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Heading Two Style</a:t>
            </a:r>
          </a:p>
          <a:p>
            <a:pPr lvl="0"/>
            <a:r>
              <a:rPr lang="en-US" dirty="0"/>
              <a:t>Body content, 18pt Segoe UI (gray)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HEADING THREE STYLE</a:t>
            </a:r>
          </a:p>
          <a:p>
            <a:pPr lvl="0"/>
            <a:r>
              <a:rPr lang="en-US" dirty="0"/>
              <a:t>Body content, 18pt Segoe UI (gray)</a:t>
            </a:r>
          </a:p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40B548-6F21-4CD7-A738-CB3BDB425327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C31135-2DFE-4EF9-8EDC-DD4EC253F9D6}"/>
              </a:ext>
            </a:extLst>
          </p:cNvPr>
          <p:cNvSpPr/>
          <p:nvPr userDrawn="1"/>
        </p:nvSpPr>
        <p:spPr>
          <a:xfrm>
            <a:off x="6859529" y="4907526"/>
            <a:ext cx="21467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Linforth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/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1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1E3644-F297-4F26-8243-3B21DAE4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0"/>
            <a:ext cx="9144000" cy="5486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05978F-E8AC-487C-9DE3-1831DCD65F15}"/>
              </a:ext>
            </a:extLst>
          </p:cNvPr>
          <p:cNvSpPr/>
          <p:nvPr userDrawn="1"/>
        </p:nvSpPr>
        <p:spPr>
          <a:xfrm>
            <a:off x="6859529" y="4907526"/>
            <a:ext cx="21467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Linforth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/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3729"/>
            <a:ext cx="4038600" cy="3011738"/>
          </a:xfrm>
          <a:prstGeom prst="rect">
            <a:avLst/>
          </a:prstGeom>
        </p:spPr>
        <p:txBody>
          <a:bodyPr>
            <a:normAutofit/>
          </a:bodyPr>
          <a:lstStyle>
            <a:lvl1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1pPr>
            <a:lvl2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2pPr>
            <a:lvl3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3pPr>
            <a:lvl4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4pPr>
            <a:lvl5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51766" y="1376479"/>
            <a:ext cx="4040859" cy="30718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>
              <a:defRPr sz="2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636995" y="1376479"/>
            <a:ext cx="4040859" cy="30718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algn="ctr">
              <a:defRPr sz="2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4638431" y="1753729"/>
            <a:ext cx="4038600" cy="3011738"/>
          </a:xfrm>
          <a:prstGeom prst="rect">
            <a:avLst/>
          </a:prstGeom>
        </p:spPr>
        <p:txBody>
          <a:bodyPr>
            <a:normAutofit/>
          </a:bodyPr>
          <a:lstStyle>
            <a:lvl1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1pPr>
            <a:lvl2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2pPr>
            <a:lvl3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3pPr>
            <a:lvl4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4pPr>
            <a:lvl5pPr marL="169863" indent="-169863">
              <a:spcAft>
                <a:spcPts val="600"/>
              </a:spcAft>
              <a:buClr>
                <a:schemeClr val="accent4"/>
              </a:buClr>
              <a:buFont typeface="Arial"/>
              <a:buChar char="•"/>
              <a:defRPr sz="1800">
                <a:solidFill>
                  <a:srgbClr val="E8F0F0"/>
                </a:solidFill>
                <a:latin typeface="+mn-lt"/>
                <a:cs typeface="Sego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A14590-B6D1-4F5D-B5E5-D6072C9F1775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5113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67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5FC1B0-1655-47A9-8411-68882145C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0"/>
            <a:ext cx="9144000" cy="5486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5F988B-10C6-4919-9F87-5FB8D36A28A1}"/>
              </a:ext>
            </a:extLst>
          </p:cNvPr>
          <p:cNvSpPr/>
          <p:nvPr userDrawn="1"/>
        </p:nvSpPr>
        <p:spPr>
          <a:xfrm>
            <a:off x="6859529" y="4907526"/>
            <a:ext cx="21467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Linforth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/ 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4634" y="1279902"/>
            <a:ext cx="8229600" cy="32851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FontTx/>
              <a:buNone/>
              <a:defRPr sz="2000">
                <a:solidFill>
                  <a:srgbClr val="E8F0F0"/>
                </a:solidFill>
                <a:latin typeface="Consolas"/>
                <a:cs typeface="Consolas"/>
              </a:defRPr>
            </a:lvl1pPr>
            <a:lvl2pPr marL="0" indent="0">
              <a:buClr>
                <a:schemeClr val="accent3"/>
              </a:buClr>
              <a:buFontTx/>
              <a:buNone/>
              <a:defRPr sz="1800">
                <a:solidFill>
                  <a:srgbClr val="E8F0F0"/>
                </a:solidFill>
                <a:latin typeface="Consolas"/>
                <a:cs typeface="Consolas"/>
              </a:defRPr>
            </a:lvl2pPr>
            <a:lvl3pPr marL="295275" indent="0">
              <a:buClr>
                <a:schemeClr val="accent3"/>
              </a:buClr>
              <a:buFontTx/>
              <a:buNone/>
              <a:defRPr sz="1600">
                <a:solidFill>
                  <a:srgbClr val="E8F0F0"/>
                </a:solidFill>
                <a:latin typeface="Consolas"/>
                <a:cs typeface="Consolas"/>
              </a:defRPr>
            </a:lvl3pPr>
            <a:lvl4pPr marL="579438" indent="0">
              <a:buClr>
                <a:schemeClr val="accent3"/>
              </a:buClr>
              <a:buFontTx/>
              <a:buNone/>
              <a:defRPr sz="1600">
                <a:solidFill>
                  <a:srgbClr val="E8F0F0"/>
                </a:solidFill>
                <a:latin typeface="Consolas"/>
                <a:cs typeface="Consolas"/>
              </a:defRPr>
            </a:lvl4pPr>
            <a:lvl5pPr marL="846138" indent="0">
              <a:buClr>
                <a:schemeClr val="accent3"/>
              </a:buClr>
              <a:buFontTx/>
              <a:buNone/>
              <a:defRPr sz="1600">
                <a:solidFill>
                  <a:srgbClr val="E8F0F0"/>
                </a:solidFill>
                <a:latin typeface="Consolas"/>
                <a:cs typeface="Consola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EDABE-DFDA-4CFD-80BB-1EA8FE61C593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644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13577" y="2393423"/>
            <a:ext cx="4445659" cy="7066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>
              <a:def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  <a:cs typeface="Segoe UI Light"/>
              </a:defRPr>
            </a:lvl1pPr>
          </a:lstStyle>
          <a:p>
            <a:pPr marL="0" lvl="0"/>
            <a:r>
              <a:rPr lang="en-CA" dirty="0"/>
              <a:t>Session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12899" y="3096950"/>
            <a:ext cx="4446338" cy="4537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lang="en-US" sz="2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cs typeface="Segoe UI Light"/>
              </a:defRPr>
            </a:lvl1pPr>
          </a:lstStyle>
          <a:p>
            <a:pPr lvl="0"/>
            <a:r>
              <a:rPr lang="en-CA" dirty="0"/>
              <a:t>Subtitle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789AD6-860C-4E7D-839F-BDD5D0D3B7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338" y="677863"/>
            <a:ext cx="3833812" cy="35210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0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018C82-E48C-490B-A7AC-59B2C9B33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05" y="0"/>
            <a:ext cx="9200962" cy="609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F03C8-4348-4CD8-BAB2-771FD63CBA97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3CF472-557D-485D-84BB-6ED27B75C9FD}"/>
              </a:ext>
            </a:extLst>
          </p:cNvPr>
          <p:cNvSpPr/>
          <p:nvPr userDrawn="1"/>
        </p:nvSpPr>
        <p:spPr>
          <a:xfrm>
            <a:off x="6827468" y="4907526"/>
            <a:ext cx="22044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Background by 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Gerd Altmann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 / 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3E7585A-3442-46E2-A193-ADCEEE33B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0877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rgbClr val="E8F5FC"/>
                </a:solidFill>
              </a:defRPr>
            </a:lvl1pPr>
            <a:lvl2pPr>
              <a:defRPr>
                <a:solidFill>
                  <a:srgbClr val="E8F0F0"/>
                </a:solidFill>
              </a:defRPr>
            </a:lvl2pPr>
            <a:lvl3pPr>
              <a:defRPr>
                <a:solidFill>
                  <a:srgbClr val="E8F5FC"/>
                </a:solidFill>
              </a:defRPr>
            </a:lvl3pPr>
            <a:lvl4pPr>
              <a:defRPr>
                <a:solidFill>
                  <a:srgbClr val="E8F5FC"/>
                </a:solidFill>
              </a:defRPr>
            </a:lvl4pPr>
            <a:lvl5pPr>
              <a:defRPr>
                <a:solidFill>
                  <a:srgbClr val="E8F5F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018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EC10EC-1381-4D5E-B1F3-6B5070FEE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287" y="-17394"/>
            <a:ext cx="10356574" cy="5178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ED2FAC-3E7B-4B32-BB3A-F251E77A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D8F17-1428-4C8B-A611-5AF686F96B6C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E77E36EE-4863-425E-A4C4-C343D61DE2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1092167"/>
            <a:ext cx="8242300" cy="3526016"/>
          </a:xfrm>
        </p:spPr>
        <p:txBody>
          <a:bodyPr>
            <a:noAutofit/>
          </a:bodyPr>
          <a:lstStyle>
            <a:lvl1pPr>
              <a:defRPr>
                <a:solidFill>
                  <a:srgbClr val="E8F0F0"/>
                </a:solidFill>
                <a:latin typeface="+mn-lt"/>
              </a:defRPr>
            </a:lvl1pPr>
            <a:lvl2pPr>
              <a:defRPr>
                <a:solidFill>
                  <a:srgbClr val="E8F0F0"/>
                </a:solidFill>
                <a:latin typeface="+mn-lt"/>
              </a:defRPr>
            </a:lvl2pPr>
            <a:lvl3pPr>
              <a:defRPr>
                <a:solidFill>
                  <a:srgbClr val="E8F0F0"/>
                </a:solidFill>
                <a:latin typeface="+mn-lt"/>
              </a:defRPr>
            </a:lvl3pPr>
            <a:lvl4pPr>
              <a:defRPr>
                <a:solidFill>
                  <a:srgbClr val="E8F0F0"/>
                </a:solidFill>
                <a:latin typeface="+mn-lt"/>
              </a:defRPr>
            </a:lvl4pPr>
            <a:lvl5pPr>
              <a:defRPr>
                <a:solidFill>
                  <a:srgbClr val="E8F0F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DDCF1B-81C4-4B81-9CDA-99DE044C7302}"/>
              </a:ext>
            </a:extLst>
          </p:cNvPr>
          <p:cNvSpPr/>
          <p:nvPr userDrawn="1"/>
        </p:nvSpPr>
        <p:spPr>
          <a:xfrm>
            <a:off x="6827469" y="4907526"/>
            <a:ext cx="217880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</a:rPr>
              <a:t>Background by </a:t>
            </a:r>
            <a:r>
              <a:rPr lang="en-US" sz="900" b="0" i="0" u="sng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 </a:t>
            </a:r>
            <a:r>
              <a:rPr lang="en-US" sz="900" b="0" i="0" u="sng" kern="12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Linforth</a:t>
            </a:r>
            <a:r>
              <a:rPr lang="en-US" sz="900" b="0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</a:rPr>
              <a:t> / </a:t>
            </a:r>
            <a:r>
              <a:rPr lang="en-US" sz="900" b="0" i="0" u="sng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r>
              <a:rPr lang="en-US" sz="900" b="0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</a:rPr>
              <a:t> 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5402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4177" y="43660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30908"/>
            <a:ext cx="8229600" cy="6129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Title Styling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130877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0E92-055F-49CB-BED4-11A497838AB2}"/>
              </a:ext>
            </a:extLst>
          </p:cNvPr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92943"/>
            <a:ext cx="1045427" cy="522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379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2" r:id="rId4"/>
    <p:sldLayoutId id="2147483662" r:id="rId5"/>
    <p:sldLayoutId id="2147483657" r:id="rId6"/>
    <p:sldLayoutId id="2147483656" r:id="rId7"/>
    <p:sldLayoutId id="2147483654" r:id="rId8"/>
    <p:sldLayoutId id="2147483661" r:id="rId9"/>
    <p:sldLayoutId id="214748366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marR="0" indent="0" algn="l" defTabSz="457200" rtl="0" eaLnBrk="1" fontAlgn="auto" latinLnBrk="0" hangingPunct="1">
        <a:lnSpc>
          <a:spcPts val="35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3600" b="1" i="0" u="none" strike="noStrike" kern="1200" cap="none" spc="50" normalizeH="0" baseline="0">
          <a:ln w="9525" cmpd="sng">
            <a:solidFill>
              <a:schemeClr val="accent1"/>
            </a:solidFill>
            <a:prstDash val="solid"/>
          </a:ln>
          <a:solidFill>
            <a:srgbClr val="70AD47">
              <a:tint val="1000"/>
            </a:srgbClr>
          </a:solidFill>
          <a:effectLst>
            <a:glow rad="38100">
              <a:schemeClr val="accent1">
                <a:alpha val="40000"/>
              </a:schemeClr>
            </a:glow>
          </a:effectLst>
          <a:uLnTx/>
          <a:uFillTx/>
          <a:latin typeface="+mj-lt"/>
          <a:ea typeface="+mj-ea"/>
          <a:cs typeface="Segoe UI Light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E8F0F0"/>
          </a:solidFill>
          <a:latin typeface="+mn-lt"/>
          <a:ea typeface="+mn-ea"/>
          <a:cs typeface="Segoe UI"/>
        </a:defRPr>
      </a:lvl1pPr>
      <a:lvl2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2000" kern="1200" dirty="0" smtClean="0">
          <a:solidFill>
            <a:srgbClr val="E8F0F0"/>
          </a:solidFill>
          <a:latin typeface="+mn-lt"/>
          <a:ea typeface="+mn-ea"/>
          <a:cs typeface="Segoe UI"/>
        </a:defRPr>
      </a:lvl2pPr>
      <a:lvl3pPr marL="638175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1800" kern="1200" dirty="0" smtClean="0">
          <a:solidFill>
            <a:srgbClr val="E8F0F0"/>
          </a:solidFill>
          <a:latin typeface="+mn-lt"/>
          <a:ea typeface="+mn-ea"/>
          <a:cs typeface="Segoe UI"/>
        </a:defRPr>
      </a:lvl3pPr>
      <a:lvl4pPr marL="922338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1800" kern="1200" dirty="0" smtClean="0">
          <a:solidFill>
            <a:srgbClr val="E8F0F0"/>
          </a:solidFill>
          <a:latin typeface="+mn-lt"/>
          <a:ea typeface="+mn-ea"/>
          <a:cs typeface="Segoe UI"/>
        </a:defRPr>
      </a:lvl4pPr>
      <a:lvl5pPr marL="1189038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1800" kern="1200" dirty="0">
          <a:solidFill>
            <a:srgbClr val="E8F0F0"/>
          </a:solidFill>
          <a:latin typeface="+mn-lt"/>
          <a:ea typeface="+mn-ea"/>
          <a:cs typeface="Segoe U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www_darkworkx_de-2044000/?utm_source=link-attribution&amp;amp;utm_medium=referral&amp;amp;utm_campaign=image&amp;amp;utm_content=3155973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2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0.svg"/><Relationship Id="rId14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33.png"/><Relationship Id="rId3" Type="http://schemas.openxmlformats.org/officeDocument/2006/relationships/image" Target="../media/image36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eitanblumin.com/portfolio/ci-and-cd-with-ssdt-part-0-database-devops-for-leaders/" TargetMode="Externa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1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35.svg"/><Relationship Id="rId10" Type="http://schemas.openxmlformats.org/officeDocument/2006/relationships/image" Target="../media/image30.svg"/><Relationship Id="rId4" Type="http://schemas.openxmlformats.org/officeDocument/2006/relationships/diagramData" Target="../diagrams/data2.xml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hyperlink" Target="https://www.4tecture.ch/blog/2013/11/08/tfs-2013-tfvc-vs-git/" TargetMode="External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5" Type="http://schemas.openxmlformats.org/officeDocument/2006/relationships/hyperlink" Target="https://nurelm.com/the-lab/our-workflow-git-flow" TargetMode="Externa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hyperlink" Target="https://nurelm.com/the-lab/our-workflow-git-flow" TargetMode="External"/><Relationship Id="rId5" Type="http://schemas.microsoft.com/office/2007/relationships/hdphoto" Target="../media/hdphoto5.wdp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6" Type="http://schemas.openxmlformats.org/officeDocument/2006/relationships/image" Target="../media/image50.png"/><Relationship Id="rId11" Type="http://schemas.openxmlformats.org/officeDocument/2006/relationships/image" Target="../media/image54.svg"/><Relationship Id="rId5" Type="http://schemas.microsoft.com/office/2007/relationships/hdphoto" Target="../media/hdphoto5.wdp"/><Relationship Id="rId10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4.svg"/><Relationship Id="rId12" Type="http://schemas.openxmlformats.org/officeDocument/2006/relationships/image" Target="../media/image5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openxmlformats.org/officeDocument/2006/relationships/image" Target="../media/image53.png"/><Relationship Id="rId11" Type="http://schemas.openxmlformats.org/officeDocument/2006/relationships/image" Target="../media/image57.sv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33.png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users/www_darkworkx_de-2044000/?utm_source=link-attribution&amp;amp;utm_medium=referral&amp;amp;utm_campaign=image&amp;amp;utm_content=3155973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4.svg"/><Relationship Id="rId12" Type="http://schemas.openxmlformats.org/officeDocument/2006/relationships/image" Target="../media/image5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6" Type="http://schemas.openxmlformats.org/officeDocument/2006/relationships/image" Target="../media/image53.png"/><Relationship Id="rId11" Type="http://schemas.openxmlformats.org/officeDocument/2006/relationships/image" Target="../media/image57.sv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33.png"/><Relationship Id="rId9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diagramLayout" Target="../diagrams/layout3.xml"/><Relationship Id="rId18" Type="http://schemas.openxmlformats.org/officeDocument/2006/relationships/image" Target="../media/image61.sv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4.svg"/><Relationship Id="rId12" Type="http://schemas.openxmlformats.org/officeDocument/2006/relationships/diagramData" Target="../diagrams/data3.xml"/><Relationship Id="rId17" Type="http://schemas.openxmlformats.org/officeDocument/2006/relationships/image" Target="../media/image60.png"/><Relationship Id="rId2" Type="http://schemas.openxmlformats.org/officeDocument/2006/relationships/slideLayout" Target="../slideLayouts/slideLayout9.xml"/><Relationship Id="rId16" Type="http://schemas.microsoft.com/office/2007/relationships/diagramDrawing" Target="../diagrams/drawing3.xml"/><Relationship Id="rId1" Type="http://schemas.openxmlformats.org/officeDocument/2006/relationships/tags" Target="../tags/tag13.xml"/><Relationship Id="rId6" Type="http://schemas.openxmlformats.org/officeDocument/2006/relationships/image" Target="../media/image53.png"/><Relationship Id="rId11" Type="http://schemas.openxmlformats.org/officeDocument/2006/relationships/image" Target="../media/image57.svg"/><Relationship Id="rId5" Type="http://schemas.openxmlformats.org/officeDocument/2006/relationships/image" Target="../media/image52.png"/><Relationship Id="rId15" Type="http://schemas.openxmlformats.org/officeDocument/2006/relationships/diagramColors" Target="../diagrams/colors3.xml"/><Relationship Id="rId10" Type="http://schemas.openxmlformats.org/officeDocument/2006/relationships/image" Target="../media/image56.png"/><Relationship Id="rId19" Type="http://schemas.openxmlformats.org/officeDocument/2006/relationships/image" Target="../media/image62.png"/><Relationship Id="rId4" Type="http://schemas.openxmlformats.org/officeDocument/2006/relationships/image" Target="../media/image33.png"/><Relationship Id="rId9" Type="http://schemas.microsoft.com/office/2007/relationships/hdphoto" Target="../media/hdphoto6.wdp"/><Relationship Id="rId1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4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4.svg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6" Type="http://schemas.openxmlformats.org/officeDocument/2006/relationships/image" Target="../media/image53.png"/><Relationship Id="rId11" Type="http://schemas.openxmlformats.org/officeDocument/2006/relationships/image" Target="../media/image57.sv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33.png"/><Relationship Id="rId9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5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4.svg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Relationship Id="rId6" Type="http://schemas.openxmlformats.org/officeDocument/2006/relationships/image" Target="../media/image53.png"/><Relationship Id="rId11" Type="http://schemas.openxmlformats.org/officeDocument/2006/relationships/image" Target="../media/image57.sv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33.png"/><Relationship Id="rId9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30.sv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4.sv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67.png"/><Relationship Id="rId1" Type="http://schemas.openxmlformats.org/officeDocument/2006/relationships/tags" Target="../tags/tag16.xml"/><Relationship Id="rId6" Type="http://schemas.openxmlformats.org/officeDocument/2006/relationships/image" Target="../media/image53.png"/><Relationship Id="rId11" Type="http://schemas.openxmlformats.org/officeDocument/2006/relationships/image" Target="../media/image57.svg"/><Relationship Id="rId5" Type="http://schemas.openxmlformats.org/officeDocument/2006/relationships/image" Target="../media/image52.png"/><Relationship Id="rId15" Type="http://schemas.openxmlformats.org/officeDocument/2006/relationships/image" Target="../media/image63.png"/><Relationship Id="rId10" Type="http://schemas.openxmlformats.org/officeDocument/2006/relationships/image" Target="../media/image56.png"/><Relationship Id="rId4" Type="http://schemas.openxmlformats.org/officeDocument/2006/relationships/image" Target="../media/image33.png"/><Relationship Id="rId9" Type="http://schemas.microsoft.com/office/2007/relationships/hdphoto" Target="../media/hdphoto6.wdp"/><Relationship Id="rId1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82.sv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86.svg"/><Relationship Id="rId1" Type="http://schemas.openxmlformats.org/officeDocument/2006/relationships/tags" Target="../tags/tag18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81.pn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85.png"/><Relationship Id="rId10" Type="http://schemas.openxmlformats.org/officeDocument/2006/relationships/image" Target="../media/image80.svg"/><Relationship Id="rId4" Type="http://schemas.openxmlformats.org/officeDocument/2006/relationships/diagramLayout" Target="../diagrams/layout4.xml"/><Relationship Id="rId9" Type="http://schemas.openxmlformats.org/officeDocument/2006/relationships/image" Target="../media/image79.png"/><Relationship Id="rId14" Type="http://schemas.openxmlformats.org/officeDocument/2006/relationships/image" Target="../media/image84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11" Type="http://schemas.openxmlformats.org/officeDocument/2006/relationships/image" Target="../media/image82.svg"/><Relationship Id="rId5" Type="http://schemas.openxmlformats.org/officeDocument/2006/relationships/diagramColors" Target="../diagrams/colors5.xml"/><Relationship Id="rId15" Type="http://schemas.openxmlformats.org/officeDocument/2006/relationships/image" Target="../media/image86.svg"/><Relationship Id="rId10" Type="http://schemas.openxmlformats.org/officeDocument/2006/relationships/image" Target="../media/image81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80.svg"/><Relationship Id="rId1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eitan@madeiradata.com" TargetMode="External"/><Relationship Id="rId13" Type="http://schemas.openxmlformats.org/officeDocument/2006/relationships/hyperlink" Target="http://www.madeiradata.com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hyperlink" Target="http://www.linkedin.com/in/eitanblum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hyperlink" Target="https://bsky.app/profile/eitanblumin.bsky.social" TargetMode="External"/><Relationship Id="rId5" Type="http://schemas.openxmlformats.org/officeDocument/2006/relationships/image" Target="../media/image1.png"/><Relationship Id="rId15" Type="http://schemas.openxmlformats.org/officeDocument/2006/relationships/image" Target="../media/image16.svg"/><Relationship Id="rId10" Type="http://schemas.openxmlformats.org/officeDocument/2006/relationships/hyperlink" Target="http://www.sqlserverradio.com/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www.eitanblumin.com/" TargetMode="External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18" Type="http://schemas.openxmlformats.org/officeDocument/2006/relationships/image" Target="../media/image91.png"/><Relationship Id="rId26" Type="http://schemas.openxmlformats.org/officeDocument/2006/relationships/image" Target="../media/image99.png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94.sv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17" Type="http://schemas.openxmlformats.org/officeDocument/2006/relationships/image" Target="../media/image90.svg"/><Relationship Id="rId25" Type="http://schemas.openxmlformats.org/officeDocument/2006/relationships/image" Target="../media/image98.sv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tags" Target="../tags/tag19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24" Type="http://schemas.openxmlformats.org/officeDocument/2006/relationships/image" Target="../media/image97.png"/><Relationship Id="rId5" Type="http://schemas.openxmlformats.org/officeDocument/2006/relationships/diagramLayout" Target="../diagrams/layout6.xml"/><Relationship Id="rId15" Type="http://schemas.openxmlformats.org/officeDocument/2006/relationships/image" Target="../media/image88.svg"/><Relationship Id="rId23" Type="http://schemas.openxmlformats.org/officeDocument/2006/relationships/image" Target="../media/image96.svg"/><Relationship Id="rId10" Type="http://schemas.openxmlformats.org/officeDocument/2006/relationships/diagramLayout" Target="../diagrams/layout7.xml"/><Relationship Id="rId19" Type="http://schemas.openxmlformats.org/officeDocument/2006/relationships/image" Target="../media/image92.svg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sv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18" Type="http://schemas.openxmlformats.org/officeDocument/2006/relationships/image" Target="../media/image91.png"/><Relationship Id="rId26" Type="http://schemas.openxmlformats.org/officeDocument/2006/relationships/image" Target="../media/image99.png"/><Relationship Id="rId3" Type="http://schemas.openxmlformats.org/officeDocument/2006/relationships/notesSlide" Target="../notesSlides/notesSlide26.xml"/><Relationship Id="rId21" Type="http://schemas.openxmlformats.org/officeDocument/2006/relationships/image" Target="../media/image94.sv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17" Type="http://schemas.openxmlformats.org/officeDocument/2006/relationships/image" Target="../media/image90.svg"/><Relationship Id="rId25" Type="http://schemas.openxmlformats.org/officeDocument/2006/relationships/image" Target="../media/image98.sv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tags" Target="../tags/tag20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24" Type="http://schemas.openxmlformats.org/officeDocument/2006/relationships/image" Target="../media/image97.png"/><Relationship Id="rId5" Type="http://schemas.openxmlformats.org/officeDocument/2006/relationships/diagramLayout" Target="../diagrams/layout8.xml"/><Relationship Id="rId15" Type="http://schemas.openxmlformats.org/officeDocument/2006/relationships/image" Target="../media/image88.svg"/><Relationship Id="rId23" Type="http://schemas.openxmlformats.org/officeDocument/2006/relationships/image" Target="../media/image96.svg"/><Relationship Id="rId10" Type="http://schemas.openxmlformats.org/officeDocument/2006/relationships/diagramLayout" Target="../diagrams/layout9.xml"/><Relationship Id="rId19" Type="http://schemas.openxmlformats.org/officeDocument/2006/relationships/image" Target="../media/image92.svg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5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88.svg"/><Relationship Id="rId12" Type="http://schemas.openxmlformats.org/officeDocument/2006/relationships/hyperlink" Target="https://nurelm.com/the-lab/our-workflow-git-flow" TargetMode="Externa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Relationship Id="rId6" Type="http://schemas.openxmlformats.org/officeDocument/2006/relationships/image" Target="../media/image87.png"/><Relationship Id="rId11" Type="http://schemas.openxmlformats.org/officeDocument/2006/relationships/image" Target="../media/image104.svg"/><Relationship Id="rId5" Type="http://schemas.microsoft.com/office/2007/relationships/hdphoto" Target="../media/hdphoto4.wdp"/><Relationship Id="rId10" Type="http://schemas.openxmlformats.org/officeDocument/2006/relationships/image" Target="../media/image103.png"/><Relationship Id="rId4" Type="http://schemas.openxmlformats.org/officeDocument/2006/relationships/image" Target="../media/image47.png"/><Relationship Id="rId9" Type="http://schemas.openxmlformats.org/officeDocument/2006/relationships/image" Target="../media/image102.svg"/><Relationship Id="rId14" Type="http://schemas.openxmlformats.org/officeDocument/2006/relationships/image" Target="../media/image106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hyperlink" Target="https://pixabay.com/?utm_source=link-attribution&amp;utm_medium=referral&amp;utm_campaign=image&amp;utm_content=1231877" TargetMode="External"/><Relationship Id="rId3" Type="http://schemas.openxmlformats.org/officeDocument/2006/relationships/image" Target="../media/image107.png"/><Relationship Id="rId7" Type="http://schemas.openxmlformats.org/officeDocument/2006/relationships/image" Target="../media/image69.png"/><Relationship Id="rId12" Type="http://schemas.openxmlformats.org/officeDocument/2006/relationships/hyperlink" Target="https://pixabay.com/users/geralt-9301/?utm_source=link-attribution&amp;utm_medium=referral&amp;utm_campaign=image&amp;utm_content=1231877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0.png"/><Relationship Id="rId11" Type="http://schemas.microsoft.com/office/2007/relationships/hdphoto" Target="../media/hdphoto7.wdp"/><Relationship Id="rId5" Type="http://schemas.openxmlformats.org/officeDocument/2006/relationships/image" Target="../media/image109.png"/><Relationship Id="rId10" Type="http://schemas.openxmlformats.org/officeDocument/2006/relationships/image" Target="../media/image113.png"/><Relationship Id="rId4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hyperlink" Target="https://docs.microsoft.com/sql/ssdt/" TargetMode="External"/><Relationship Id="rId4" Type="http://schemas.openxmlformats.org/officeDocument/2006/relationships/image" Target="../media/image1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hyperlink" Target="https://docs.microsoft.com/sql/ssdt/" TargetMode="External"/><Relationship Id="rId4" Type="http://schemas.openxmlformats.org/officeDocument/2006/relationships/image" Target="../media/image1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itanblumin.com/portfolio/ci-cd-ssdt-methodologies-for-db-devops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itanblumin.com/cicd" TargetMode="External"/><Relationship Id="rId4" Type="http://schemas.openxmlformats.org/officeDocument/2006/relationships/hyperlink" Target="https://eitanblumin.com/project-type/ci-and-cd-with-ssdt/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en-us/sql/ssdt/project-oriented-offline-database-development" TargetMode="External"/><Relationship Id="rId3" Type="http://schemas.openxmlformats.org/officeDocument/2006/relationships/hyperlink" Target="https://www.brentozar.com/archive/2019/02/video-an-introduction-to-github-for-dbas/" TargetMode="External"/><Relationship Id="rId7" Type="http://schemas.openxmlformats.org/officeDocument/2006/relationships/hyperlink" Target="https://www.youtube.com/watch?v=oH6YegmKiUI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qlfriday.net/past-sql-friday-sessions/sql-friday-12-alex-yates-on-zero-downtime-database-deployments/" TargetMode="External"/><Relationship Id="rId5" Type="http://schemas.openxmlformats.org/officeDocument/2006/relationships/hyperlink" Target="https://github.com/sanderstad" TargetMode="External"/><Relationship Id="rId4" Type="http://schemas.openxmlformats.org/officeDocument/2006/relationships/hyperlink" Target="https://sqlfriday.net/past-sql-friday-sessions/sql-friday-2-kevin-chant-and-sanders-stad-on-azure-devops-due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eitanblumin.com/cicd" TargetMode="External"/><Relationship Id="rId3" Type="http://schemas.openxmlformats.org/officeDocument/2006/relationships/hyperlink" Target="http://www.eitanblumin.com/" TargetMode="External"/><Relationship Id="rId7" Type="http://schemas.openxmlformats.org/officeDocument/2006/relationships/hyperlink" Target="http://www.github.com/MadeiraData" TargetMode="External"/><Relationship Id="rId12" Type="http://schemas.openxmlformats.org/officeDocument/2006/relationships/image" Target="../media/image116.png"/><Relationship Id="rId2" Type="http://schemas.openxmlformats.org/officeDocument/2006/relationships/hyperlink" Target="mailto:eitan@madeiradata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linkedin.com/in/eitanblumin" TargetMode="External"/><Relationship Id="rId11" Type="http://schemas.openxmlformats.org/officeDocument/2006/relationships/image" Target="../media/image115.png"/><Relationship Id="rId5" Type="http://schemas.openxmlformats.org/officeDocument/2006/relationships/hyperlink" Target="https://bsky.app/profile/eitanblumin.bsky.social" TargetMode="External"/><Relationship Id="rId10" Type="http://schemas.openxmlformats.org/officeDocument/2006/relationships/hyperlink" Target="http://www.madeiradata.com/" TargetMode="External"/><Relationship Id="rId4" Type="http://schemas.openxmlformats.org/officeDocument/2006/relationships/hyperlink" Target="http://www.sqlserverradio.com/" TargetMode="Externa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hyperlink" Target="https://pixabay.com/photos/old-car-oldtimer-steering-wheel-1184126/" TargetMode="Externa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hyperlink" Target="https://pixabay.com/photos/old-car-oldtimer-steering-wheel-1184126/" TargetMode="Externa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hyperlink" Target="https://venturebeat.com/2018/05/22/star-trek-bridge-crew-the-next-generation-impressions-vrs-empty-enterprise/" TargetMode="Externa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hyperlink" Target="https://venturebeat.com/2018/05/22/star-trek-bridge-crew-the-next-generation-impressions-vrs-empty-enterprise/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A01DDBB-3813-4E11-BA2A-48866B664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158" y="0"/>
            <a:ext cx="11550316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19F024-3FD2-4AA5-965A-41E2D157E270}"/>
              </a:ext>
            </a:extLst>
          </p:cNvPr>
          <p:cNvSpPr txBox="1"/>
          <p:nvPr/>
        </p:nvSpPr>
        <p:spPr>
          <a:xfrm>
            <a:off x="7337094" y="4904823"/>
            <a:ext cx="1851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Image</a:t>
            </a:r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by Dirk </a:t>
            </a:r>
            <a:r>
              <a:rPr lang="en-US" sz="9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Wouters</a:t>
            </a:r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/ Pixabay</a:t>
            </a:r>
            <a:endParaRPr lang="LID4096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76D6B8-DAAC-43BB-86A0-A32DC005B388}"/>
              </a:ext>
            </a:extLst>
          </p:cNvPr>
          <p:cNvSpPr txBox="1"/>
          <p:nvPr/>
        </p:nvSpPr>
        <p:spPr>
          <a:xfrm>
            <a:off x="86710" y="232541"/>
            <a:ext cx="3571916" cy="175432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Development Lifecycle Basics for DBAs</a:t>
            </a:r>
          </a:p>
        </p:txBody>
      </p:sp>
      <p:pic>
        <p:nvPicPr>
          <p:cNvPr id="10" name="Content Placeholder 4" descr="Database">
            <a:extLst>
              <a:ext uri="{FF2B5EF4-FFF2-40B4-BE49-F238E27FC236}">
                <a16:creationId xmlns:a16="http://schemas.microsoft.com/office/drawing/2014/main" id="{681B7AC6-09DE-41CB-A4AC-FEE079416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6424" y="793614"/>
            <a:ext cx="3317598" cy="331759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D4A9CE66-5C6D-4631-A373-058D0FED5A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" y="4240924"/>
            <a:ext cx="1340069" cy="67003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307362-6C29-422F-AEE2-C6F550F288E4}"/>
              </a:ext>
            </a:extLst>
          </p:cNvPr>
          <p:cNvSpPr txBox="1">
            <a:spLocks/>
          </p:cNvSpPr>
          <p:nvPr/>
        </p:nvSpPr>
        <p:spPr>
          <a:xfrm>
            <a:off x="86710" y="2953216"/>
            <a:ext cx="3003331" cy="7989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2000" kern="1200" dirty="0" smtClean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2pPr>
            <a:lvl3pPr marL="638175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1800" kern="1200" dirty="0" smtClean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3pPr>
            <a:lvl4pPr marL="922338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1800" kern="1200" dirty="0" smtClean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4pPr>
            <a:lvl5pPr marL="1189038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1800" kern="1200" dirty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By Eitan Blumin</a:t>
            </a:r>
          </a:p>
        </p:txBody>
      </p:sp>
    </p:spTree>
    <p:extLst>
      <p:ext uri="{BB962C8B-B14F-4D97-AF65-F5344CB8AC3E}">
        <p14:creationId xmlns:p14="http://schemas.microsoft.com/office/powerpoint/2010/main" val="27956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BDF8-B810-4A73-948D-068001533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DevOps – What for?</a:t>
            </a:r>
            <a:endParaRPr lang="LID4096" dirty="0"/>
          </a:p>
        </p:txBody>
      </p:sp>
      <p:pic>
        <p:nvPicPr>
          <p:cNvPr id="5" name="Content Placeholder 4" descr="Database">
            <a:extLst>
              <a:ext uri="{FF2B5EF4-FFF2-40B4-BE49-F238E27FC236}">
                <a16:creationId xmlns:a16="http://schemas.microsoft.com/office/drawing/2014/main" id="{682EAC98-E529-4A1A-B5BD-57793D534B7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98982" y="1117456"/>
            <a:ext cx="2973532" cy="2973532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88C736A-4860-4B7B-98C6-87582B3FE73A}"/>
              </a:ext>
            </a:extLst>
          </p:cNvPr>
          <p:cNvSpPr txBox="1"/>
          <p:nvPr/>
        </p:nvSpPr>
        <p:spPr>
          <a:xfrm>
            <a:off x="1717217" y="4387236"/>
            <a:ext cx="3920945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8F0F0"/>
                </a:solidFill>
              </a:rPr>
              <a:t>But…. Database DevOps is HARD!</a:t>
            </a:r>
            <a:endParaRPr lang="LID4096" sz="2000" dirty="0">
              <a:solidFill>
                <a:srgbClr val="E8F0F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36F078-5488-4D69-9481-165820CE1AA4}"/>
              </a:ext>
            </a:extLst>
          </p:cNvPr>
          <p:cNvGrpSpPr/>
          <p:nvPr/>
        </p:nvGrpSpPr>
        <p:grpSpPr>
          <a:xfrm>
            <a:off x="539970" y="989480"/>
            <a:ext cx="1173718" cy="1188125"/>
            <a:chOff x="1771682" y="1251808"/>
            <a:chExt cx="1173718" cy="118812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2" name="Graphic 21" descr="User">
              <a:extLst>
                <a:ext uri="{FF2B5EF4-FFF2-40B4-BE49-F238E27FC236}">
                  <a16:creationId xmlns:a16="http://schemas.microsoft.com/office/drawing/2014/main" id="{CE8BF615-AF64-4A08-ACDA-9A3E05C9A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06360" y="1251808"/>
              <a:ext cx="914400" cy="9144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44C95F4-FD77-445C-B8E1-8479CD6048DC}"/>
                </a:ext>
              </a:extLst>
            </p:cNvPr>
            <p:cNvSpPr txBox="1"/>
            <p:nvPr/>
          </p:nvSpPr>
          <p:spPr>
            <a:xfrm>
              <a:off x="1771682" y="2070601"/>
              <a:ext cx="11737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E8F0F0"/>
                  </a:solidFill>
                </a:rPr>
                <a:t>Individual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2645052-C915-4E5F-B958-17239A9B04D6}"/>
              </a:ext>
            </a:extLst>
          </p:cNvPr>
          <p:cNvGrpSpPr/>
          <p:nvPr/>
        </p:nvGrpSpPr>
        <p:grpSpPr>
          <a:xfrm>
            <a:off x="674648" y="2714964"/>
            <a:ext cx="914400" cy="1127000"/>
            <a:chOff x="1906360" y="2977292"/>
            <a:chExt cx="914400" cy="11270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4" name="Graphic 3" descr="Users">
              <a:extLst>
                <a:ext uri="{FF2B5EF4-FFF2-40B4-BE49-F238E27FC236}">
                  <a16:creationId xmlns:a16="http://schemas.microsoft.com/office/drawing/2014/main" id="{1D0469BC-F78B-4252-AE89-44EB21757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06360" y="2977292"/>
              <a:ext cx="914400" cy="9144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149FAC-F368-4B07-B6F5-101A7AFCBA17}"/>
                </a:ext>
              </a:extLst>
            </p:cNvPr>
            <p:cNvSpPr txBox="1"/>
            <p:nvPr/>
          </p:nvSpPr>
          <p:spPr>
            <a:xfrm>
              <a:off x="1999982" y="3734960"/>
              <a:ext cx="717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E8F0F0"/>
                  </a:solidFill>
                </a:rPr>
                <a:t>Team</a:t>
              </a:r>
            </a:p>
          </p:txBody>
        </p:sp>
      </p:grpSp>
      <p:sp>
        <p:nvSpPr>
          <p:cNvPr id="8" name="Arrow: Down 7">
            <a:extLst>
              <a:ext uri="{FF2B5EF4-FFF2-40B4-BE49-F238E27FC236}">
                <a16:creationId xmlns:a16="http://schemas.microsoft.com/office/drawing/2014/main" id="{12E0B428-D1DE-4A82-9D5B-5B275C6F82D8}"/>
              </a:ext>
            </a:extLst>
          </p:cNvPr>
          <p:cNvSpPr/>
          <p:nvPr/>
        </p:nvSpPr>
        <p:spPr>
          <a:xfrm>
            <a:off x="954636" y="2169505"/>
            <a:ext cx="344385" cy="704239"/>
          </a:xfrm>
          <a:prstGeom prst="down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8B2629-2B9E-477D-B4B4-764FEDDAA179}"/>
              </a:ext>
            </a:extLst>
          </p:cNvPr>
          <p:cNvGrpSpPr/>
          <p:nvPr/>
        </p:nvGrpSpPr>
        <p:grpSpPr>
          <a:xfrm>
            <a:off x="2411837" y="861819"/>
            <a:ext cx="1685590" cy="1442064"/>
            <a:chOff x="2038560" y="900597"/>
            <a:chExt cx="1685590" cy="1442064"/>
          </a:xfrm>
        </p:grpSpPr>
        <p:pic>
          <p:nvPicPr>
            <p:cNvPr id="15" name="Graphic 14" descr="Send with solid fill">
              <a:extLst>
                <a:ext uri="{FF2B5EF4-FFF2-40B4-BE49-F238E27FC236}">
                  <a16:creationId xmlns:a16="http://schemas.microsoft.com/office/drawing/2014/main" id="{75A62BF7-2567-445A-A30C-7405E89B4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424154" y="900597"/>
              <a:ext cx="914400" cy="914400"/>
            </a:xfrm>
            <a:prstGeom prst="rect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2E7BA8B-0AE6-4C2F-8F0F-2EF4140D3661}"/>
                </a:ext>
              </a:extLst>
            </p:cNvPr>
            <p:cNvSpPr txBox="1"/>
            <p:nvPr/>
          </p:nvSpPr>
          <p:spPr>
            <a:xfrm>
              <a:off x="2038560" y="1757886"/>
              <a:ext cx="1685590" cy="584775"/>
            </a:xfrm>
            <a:prstGeom prst="rect">
              <a:avLst/>
            </a:prstGeom>
            <a:noFill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8F0F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Big &amp; Infrequent</a:t>
              </a:r>
              <a:br>
                <a:rPr lang="en-US" sz="1600" dirty="0">
                  <a:solidFill>
                    <a:srgbClr val="E8F0F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</a:br>
              <a:r>
                <a:rPr lang="en-US" sz="1600" dirty="0">
                  <a:solidFill>
                    <a:srgbClr val="E8F0F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Deployments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64DDDF-BFB2-4907-B7F5-971D90E0205B}"/>
              </a:ext>
            </a:extLst>
          </p:cNvPr>
          <p:cNvGrpSpPr/>
          <p:nvPr/>
        </p:nvGrpSpPr>
        <p:grpSpPr>
          <a:xfrm>
            <a:off x="2296448" y="2869831"/>
            <a:ext cx="1754519" cy="1391128"/>
            <a:chOff x="1923171" y="2908609"/>
            <a:chExt cx="1754519" cy="139112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7D79111-50AC-49E7-A108-8ED36481FFCF}"/>
                </a:ext>
              </a:extLst>
            </p:cNvPr>
            <p:cNvGrpSpPr/>
            <p:nvPr/>
          </p:nvGrpSpPr>
          <p:grpSpPr>
            <a:xfrm>
              <a:off x="2325128" y="2908609"/>
              <a:ext cx="811470" cy="858428"/>
              <a:chOff x="2227933" y="2920559"/>
              <a:chExt cx="811470" cy="858428"/>
            </a:xfrm>
          </p:grpSpPr>
          <p:pic>
            <p:nvPicPr>
              <p:cNvPr id="29" name="Graphic 28" descr="Send with solid fill">
                <a:extLst>
                  <a:ext uri="{FF2B5EF4-FFF2-40B4-BE49-F238E27FC236}">
                    <a16:creationId xmlns:a16="http://schemas.microsoft.com/office/drawing/2014/main" id="{25E0AED7-A16D-46A6-8852-9E931DADD0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227933" y="2920559"/>
                <a:ext cx="513933" cy="513933"/>
              </a:xfrm>
              <a:prstGeom prst="rect">
                <a:avLst/>
              </a:prstGeom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30" name="Graphic 29" descr="Send with solid fill">
                <a:extLst>
                  <a:ext uri="{FF2B5EF4-FFF2-40B4-BE49-F238E27FC236}">
                    <a16:creationId xmlns:a16="http://schemas.microsoft.com/office/drawing/2014/main" id="{BBE003D9-E464-487D-AB14-5538A442A2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424154" y="2977292"/>
                <a:ext cx="513933" cy="513933"/>
              </a:xfrm>
              <a:prstGeom prst="rect">
                <a:avLst/>
              </a:prstGeom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37" name="Graphic 36" descr="Send with solid fill">
                <a:extLst>
                  <a:ext uri="{FF2B5EF4-FFF2-40B4-BE49-F238E27FC236}">
                    <a16:creationId xmlns:a16="http://schemas.microsoft.com/office/drawing/2014/main" id="{24AD3F4F-C7C5-4869-8E96-E259BC8A7E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525470" y="3092569"/>
                <a:ext cx="513933" cy="513933"/>
              </a:xfrm>
              <a:prstGeom prst="rect">
                <a:avLst/>
              </a:prstGeom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38" name="Graphic 37" descr="Send with solid fill">
                <a:extLst>
                  <a:ext uri="{FF2B5EF4-FFF2-40B4-BE49-F238E27FC236}">
                    <a16:creationId xmlns:a16="http://schemas.microsoft.com/office/drawing/2014/main" id="{899E1FE9-7D3A-4195-9CA7-6E5DE4795D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514747" y="3265054"/>
                <a:ext cx="513933" cy="513933"/>
              </a:xfrm>
              <a:prstGeom prst="rect">
                <a:avLst/>
              </a:prstGeom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FB1C2A8-478B-4B8B-ACFB-9A7A80671104}"/>
                </a:ext>
              </a:extLst>
            </p:cNvPr>
            <p:cNvSpPr txBox="1"/>
            <p:nvPr/>
          </p:nvSpPr>
          <p:spPr>
            <a:xfrm>
              <a:off x="1923171" y="3714962"/>
              <a:ext cx="1754519" cy="584775"/>
            </a:xfrm>
            <a:prstGeom prst="rect">
              <a:avLst/>
            </a:prstGeom>
            <a:noFill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E8F0F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Small &amp; Frequent</a:t>
              </a:r>
              <a:br>
                <a:rPr lang="en-US" sz="1600" dirty="0">
                  <a:solidFill>
                    <a:srgbClr val="E8F0F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</a:br>
              <a:r>
                <a:rPr lang="en-US" sz="1600" dirty="0">
                  <a:solidFill>
                    <a:srgbClr val="E8F0F0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Deployments</a:t>
              </a:r>
            </a:p>
          </p:txBody>
        </p:sp>
      </p:grpSp>
      <p:sp>
        <p:nvSpPr>
          <p:cNvPr id="42" name="Arrow: Down 41">
            <a:extLst>
              <a:ext uri="{FF2B5EF4-FFF2-40B4-BE49-F238E27FC236}">
                <a16:creationId xmlns:a16="http://schemas.microsoft.com/office/drawing/2014/main" id="{7EF862CB-73BE-4655-8681-94F133ABE77D}"/>
              </a:ext>
            </a:extLst>
          </p:cNvPr>
          <p:cNvSpPr/>
          <p:nvPr/>
        </p:nvSpPr>
        <p:spPr>
          <a:xfrm>
            <a:off x="3062599" y="2326825"/>
            <a:ext cx="344385" cy="554795"/>
          </a:xfrm>
          <a:prstGeom prst="down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601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8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F59D66C-D1EB-4B6A-837D-2B6C8F76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218840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CI/CD: Our End Goal</a:t>
            </a:r>
            <a:endParaRPr lang="LID4096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2943566-7361-4775-8149-AF42A0D1B8C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90069101"/>
              </p:ext>
            </p:extLst>
          </p:nvPr>
        </p:nvGraphicFramePr>
        <p:xfrm>
          <a:off x="102030" y="525228"/>
          <a:ext cx="8943116" cy="4399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0A6E1A44-FB76-4225-8B78-18BC2620DC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4465" y="1727741"/>
            <a:ext cx="914400" cy="914400"/>
          </a:xfrm>
          <a:prstGeom prst="rect">
            <a:avLst/>
          </a:prstGeom>
        </p:spPr>
      </p:pic>
      <p:pic>
        <p:nvPicPr>
          <p:cNvPr id="9" name="Graphic 8" descr="Internet">
            <a:extLst>
              <a:ext uri="{FF2B5EF4-FFF2-40B4-BE49-F238E27FC236}">
                <a16:creationId xmlns:a16="http://schemas.microsoft.com/office/drawing/2014/main" id="{1B85F148-3237-4F26-B366-7F9D9199D1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25263" y="1682064"/>
            <a:ext cx="914400" cy="914400"/>
          </a:xfrm>
          <a:prstGeom prst="rect">
            <a:avLst/>
          </a:prstGeom>
        </p:spPr>
      </p:pic>
      <p:pic>
        <p:nvPicPr>
          <p:cNvPr id="14" name="Picture 2" descr="branch, commit, fork, git, programming, split, svn icon">
            <a:extLst>
              <a:ext uri="{FF2B5EF4-FFF2-40B4-BE49-F238E27FC236}">
                <a16:creationId xmlns:a16="http://schemas.microsoft.com/office/drawing/2014/main" id="{3CB9E923-FB6B-48CB-B82F-0C4320209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18935" y="1633416"/>
            <a:ext cx="914399" cy="109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ntent Placeholder 3" descr="Flask">
            <a:extLst>
              <a:ext uri="{FF2B5EF4-FFF2-40B4-BE49-F238E27FC236}">
                <a16:creationId xmlns:a16="http://schemas.microsoft.com/office/drawing/2014/main" id="{53C54367-CEF2-4185-A372-BB99677008F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489076" y="1752455"/>
            <a:ext cx="689302" cy="68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9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8757F6-0135-47A0-B2FD-6D6DC5910B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752921" y="1704531"/>
            <a:ext cx="2694666" cy="265199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AF59D66C-D1EB-4B6A-837D-2B6C8F76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218840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CI/CD: Benefits</a:t>
            </a:r>
            <a:endParaRPr lang="LID4096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2943566-7361-4775-8149-AF42A0D1B8C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64442708"/>
              </p:ext>
            </p:extLst>
          </p:nvPr>
        </p:nvGraphicFramePr>
        <p:xfrm>
          <a:off x="2049333" y="14990"/>
          <a:ext cx="5048510" cy="2734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0A6E1A44-FB76-4225-8B78-18BC2620DC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68248" y="831796"/>
            <a:ext cx="465102" cy="465102"/>
          </a:xfrm>
          <a:prstGeom prst="rect">
            <a:avLst/>
          </a:prstGeom>
        </p:spPr>
      </p:pic>
      <p:pic>
        <p:nvPicPr>
          <p:cNvPr id="9" name="Graphic 8" descr="Internet">
            <a:extLst>
              <a:ext uri="{FF2B5EF4-FFF2-40B4-BE49-F238E27FC236}">
                <a16:creationId xmlns:a16="http://schemas.microsoft.com/office/drawing/2014/main" id="{1B85F148-3237-4F26-B366-7F9D9199D1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40322" y="847939"/>
            <a:ext cx="479188" cy="479188"/>
          </a:xfrm>
          <a:prstGeom prst="rect">
            <a:avLst/>
          </a:prstGeom>
        </p:spPr>
      </p:pic>
      <p:pic>
        <p:nvPicPr>
          <p:cNvPr id="14" name="Picture 2" descr="branch, commit, fork, git, programming, split, svn icon">
            <a:extLst>
              <a:ext uri="{FF2B5EF4-FFF2-40B4-BE49-F238E27FC236}">
                <a16:creationId xmlns:a16="http://schemas.microsoft.com/office/drawing/2014/main" id="{3CB9E923-FB6B-48CB-B82F-0C4320209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99540" y="862929"/>
            <a:ext cx="401428" cy="47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ntent Placeholder 3" descr="Flask">
            <a:extLst>
              <a:ext uri="{FF2B5EF4-FFF2-40B4-BE49-F238E27FC236}">
                <a16:creationId xmlns:a16="http://schemas.microsoft.com/office/drawing/2014/main" id="{53C54367-CEF2-4185-A372-BB99677008F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93795" y="862929"/>
            <a:ext cx="388750" cy="388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7054BC-7D35-4243-8451-C6F14BC5BE3E}"/>
              </a:ext>
            </a:extLst>
          </p:cNvPr>
          <p:cNvSpPr txBox="1"/>
          <p:nvPr/>
        </p:nvSpPr>
        <p:spPr>
          <a:xfrm>
            <a:off x="736667" y="2214918"/>
            <a:ext cx="43711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Earlier error detection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Less errors in production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Faster deployments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Consistent &amp; reliable deployments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Less prone to human-error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1ED34-CBF8-4FB4-A3E9-D47F76241734}"/>
              </a:ext>
            </a:extLst>
          </p:cNvPr>
          <p:cNvSpPr txBox="1"/>
          <p:nvPr/>
        </p:nvSpPr>
        <p:spPr>
          <a:xfrm>
            <a:off x="5482545" y="2214918"/>
            <a:ext cx="31191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Faster Time to Market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Less production failures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Better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Less TIME wasted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More MONEY earned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60BA9-423C-7BC1-6C34-4EC41E89FAE0}"/>
              </a:ext>
            </a:extLst>
          </p:cNvPr>
          <p:cNvSpPr txBox="1"/>
          <p:nvPr/>
        </p:nvSpPr>
        <p:spPr>
          <a:xfrm>
            <a:off x="1600705" y="4333815"/>
            <a:ext cx="5942589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 in Part 0: Database DevOps for Leaders</a:t>
            </a:r>
            <a:endParaRPr lang="LID4096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2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uiExpand="1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F59D66C-D1EB-4B6A-837D-2B6C8F76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46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Git Source Control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A5146-AC44-4214-B84E-7EC4856CE5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1971303"/>
            <a:ext cx="8242300" cy="2646879"/>
          </a:xfrm>
        </p:spPr>
        <p:txBody>
          <a:bodyPr/>
          <a:lstStyle/>
          <a:p>
            <a:pPr algn="ctr"/>
            <a:r>
              <a:rPr lang="en-US" sz="3200" dirty="0"/>
              <a:t>Basic Terms &amp; Methodologies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28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F59D66C-D1EB-4B6A-837D-2B6C8F76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Git Basics</a:t>
            </a:r>
            <a:endParaRPr lang="LID409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1E0142-FE26-4F3B-BE8B-028C7E7EFDE0}"/>
              </a:ext>
            </a:extLst>
          </p:cNvPr>
          <p:cNvSpPr/>
          <p:nvPr/>
        </p:nvSpPr>
        <p:spPr>
          <a:xfrm>
            <a:off x="7122422" y="4693776"/>
            <a:ext cx="11079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</a:rPr>
              <a:t>Image by </a:t>
            </a:r>
            <a:r>
              <a:rPr lang="en-US" sz="900" b="0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4tecture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  <a:latin typeface="Helvetica Neue"/>
            </a:endParaRPr>
          </a:p>
        </p:txBody>
      </p:sp>
      <p:pic>
        <p:nvPicPr>
          <p:cNvPr id="9218" name="Picture 2" descr="image">
            <a:extLst>
              <a:ext uri="{FF2B5EF4-FFF2-40B4-BE49-F238E27FC236}">
                <a16:creationId xmlns:a16="http://schemas.microsoft.com/office/drawing/2014/main" id="{67742B5D-7CA1-490D-8EA1-63B2764D5026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212" y="940588"/>
            <a:ext cx="6631576" cy="352583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F1314DE-1BB7-45DB-8E4C-D1989FC592A5}"/>
              </a:ext>
            </a:extLst>
          </p:cNvPr>
          <p:cNvGrpSpPr/>
          <p:nvPr/>
        </p:nvGrpSpPr>
        <p:grpSpPr>
          <a:xfrm>
            <a:off x="79049" y="1506572"/>
            <a:ext cx="1212789" cy="926609"/>
            <a:chOff x="217625" y="1506571"/>
            <a:chExt cx="1556075" cy="1188893"/>
          </a:xfrm>
        </p:grpSpPr>
        <p:pic>
          <p:nvPicPr>
            <p:cNvPr id="5" name="Picture 2" descr="Image result for visual studio logo">
              <a:extLst>
                <a:ext uri="{FF2B5EF4-FFF2-40B4-BE49-F238E27FC236}">
                  <a16:creationId xmlns:a16="http://schemas.microsoft.com/office/drawing/2014/main" id="{EA9626A1-CE91-4BF8-A97C-ACE9D6E7FA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72" y="1506571"/>
              <a:ext cx="682415" cy="682416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Arrow: Up-Down 5">
              <a:extLst>
                <a:ext uri="{FF2B5EF4-FFF2-40B4-BE49-F238E27FC236}">
                  <a16:creationId xmlns:a16="http://schemas.microsoft.com/office/drawing/2014/main" id="{351137CC-B3BD-4E25-BE85-F1419C4F0A83}"/>
                </a:ext>
              </a:extLst>
            </p:cNvPr>
            <p:cNvSpPr/>
            <p:nvPr/>
          </p:nvSpPr>
          <p:spPr>
            <a:xfrm rot="16200000">
              <a:off x="1172275" y="1413807"/>
              <a:ext cx="368135" cy="834715"/>
            </a:xfrm>
            <a:prstGeom prst="upDownArrow">
              <a:avLst/>
            </a:prstGeom>
            <a:solidFill>
              <a:srgbClr val="05A37D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46225A-0573-46AF-B4E5-9958CD10238A}"/>
                </a:ext>
              </a:extLst>
            </p:cNvPr>
            <p:cNvSpPr txBox="1"/>
            <p:nvPr/>
          </p:nvSpPr>
          <p:spPr>
            <a:xfrm>
              <a:off x="217625" y="2136150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defRPr>
              </a:lvl1pPr>
            </a:lstStyle>
            <a:p>
              <a:r>
                <a:rPr lang="en-US" dirty="0"/>
                <a:t>IDE</a:t>
              </a:r>
              <a:endParaRPr lang="LID4096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EAA9A9-E631-4629-8B3D-E0F1006540ED}"/>
                </a:ext>
              </a:extLst>
            </p:cNvPr>
            <p:cNvSpPr txBox="1"/>
            <p:nvPr/>
          </p:nvSpPr>
          <p:spPr>
            <a:xfrm>
              <a:off x="826987" y="1925419"/>
              <a:ext cx="901004" cy="770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commit</a:t>
              </a:r>
            </a:p>
            <a:p>
              <a:pPr algn="ctr"/>
              <a:r>
                <a:rPr lang="en-US" sz="11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/ pull</a:t>
              </a:r>
              <a:br>
                <a:rPr lang="en-US" sz="11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</a:br>
              <a:r>
                <a:rPr lang="en-US" sz="11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/ undo</a:t>
              </a:r>
              <a:endParaRPr lang="LID4096" sz="11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4" name="Graphic 3" descr="Computer with solid fill">
            <a:extLst>
              <a:ext uri="{FF2B5EF4-FFF2-40B4-BE49-F238E27FC236}">
                <a16:creationId xmlns:a16="http://schemas.microsoft.com/office/drawing/2014/main" id="{D41C6A8E-9925-41E6-921E-6FCCA5D6F4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83872" y="352761"/>
            <a:ext cx="587828" cy="58782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0E8F115-B4D4-4BB0-84CA-F1E10835DB30}"/>
              </a:ext>
            </a:extLst>
          </p:cNvPr>
          <p:cNvGrpSpPr/>
          <p:nvPr/>
        </p:nvGrpSpPr>
        <p:grpSpPr>
          <a:xfrm>
            <a:off x="6807682" y="223724"/>
            <a:ext cx="752446" cy="716864"/>
            <a:chOff x="6505946" y="-5218"/>
            <a:chExt cx="1170474" cy="1115124"/>
          </a:xfrm>
          <a:effectLst>
            <a:glow rad="228600">
              <a:srgbClr val="7030A0">
                <a:alpha val="40000"/>
              </a:srgbClr>
            </a:glow>
          </a:effectLst>
        </p:grpSpPr>
        <p:pic>
          <p:nvPicPr>
            <p:cNvPr id="14" name="Graphic 13" descr="Server with solid fill">
              <a:extLst>
                <a:ext uri="{FF2B5EF4-FFF2-40B4-BE49-F238E27FC236}">
                  <a16:creationId xmlns:a16="http://schemas.microsoft.com/office/drawing/2014/main" id="{48B89181-4DBC-487F-9573-8ACB4E074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05946" y="-5218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Cloud with solid fill">
              <a:extLst>
                <a:ext uri="{FF2B5EF4-FFF2-40B4-BE49-F238E27FC236}">
                  <a16:creationId xmlns:a16="http://schemas.microsoft.com/office/drawing/2014/main" id="{C50BC8D4-083C-4008-A26B-13525CDAB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762020" y="195506"/>
              <a:ext cx="914400" cy="9144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0189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7CB7DE0-3646-45AF-BF54-BDC8A134097D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1301097" y="2092004"/>
            <a:ext cx="499264" cy="12615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D923481-CFB2-45CE-B2DB-CE68B837B8BC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6574213" y="2156393"/>
            <a:ext cx="484448" cy="11377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C48F66A-16C2-4CAA-B429-3DE68A5C9919}"/>
              </a:ext>
            </a:extLst>
          </p:cNvPr>
          <p:cNvSpPr/>
          <p:nvPr/>
        </p:nvSpPr>
        <p:spPr>
          <a:xfrm rot="2339165">
            <a:off x="1434639" y="1904612"/>
            <a:ext cx="1058258" cy="35697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DBEF0B1D-75F4-4792-9DD0-E5492D5128FF}"/>
              </a:ext>
            </a:extLst>
          </p:cNvPr>
          <p:cNvSpPr/>
          <p:nvPr/>
        </p:nvSpPr>
        <p:spPr>
          <a:xfrm rot="19214203">
            <a:off x="5827139" y="1977904"/>
            <a:ext cx="1058258" cy="35697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A49A03BB-8F66-4A4B-95FD-E263F4232EB7}"/>
              </a:ext>
            </a:extLst>
          </p:cNvPr>
          <p:cNvSpPr/>
          <p:nvPr/>
        </p:nvSpPr>
        <p:spPr>
          <a:xfrm>
            <a:off x="2718846" y="2433622"/>
            <a:ext cx="2837133" cy="35697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6A090C0-D964-427D-BA7D-E39475669091}"/>
              </a:ext>
            </a:extLst>
          </p:cNvPr>
          <p:cNvSpPr/>
          <p:nvPr/>
        </p:nvSpPr>
        <p:spPr>
          <a:xfrm>
            <a:off x="520923" y="1432981"/>
            <a:ext cx="8361820" cy="35697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30" name="Title 12">
            <a:extLst>
              <a:ext uri="{FF2B5EF4-FFF2-40B4-BE49-F238E27FC236}">
                <a16:creationId xmlns:a16="http://schemas.microsoft.com/office/drawing/2014/main" id="{7B81E6E3-B3E3-41EF-AA0B-D6A28BEE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Git Basics</a:t>
            </a:r>
            <a:endParaRPr lang="LID4096" dirty="0"/>
          </a:p>
        </p:txBody>
      </p:sp>
      <p:pic>
        <p:nvPicPr>
          <p:cNvPr id="14" name="Picture 2" descr="image">
            <a:extLst>
              <a:ext uri="{FF2B5EF4-FFF2-40B4-BE49-F238E27FC236}">
                <a16:creationId xmlns:a16="http://schemas.microsoft.com/office/drawing/2014/main" id="{C9C5A8DB-3E76-483E-8581-EEB25FE6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492358" y="2882207"/>
            <a:ext cx="1590797" cy="8457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2EA8A9-90A6-4071-AE6A-8877338DFA56}"/>
              </a:ext>
            </a:extLst>
          </p:cNvPr>
          <p:cNvSpPr/>
          <p:nvPr/>
        </p:nvSpPr>
        <p:spPr>
          <a:xfrm>
            <a:off x="798683" y="3353541"/>
            <a:ext cx="1004827" cy="35697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Split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614EB63-824E-4BD3-9EE5-1CE2161C95FB}"/>
              </a:ext>
            </a:extLst>
          </p:cNvPr>
          <p:cNvSpPr/>
          <p:nvPr/>
        </p:nvSpPr>
        <p:spPr>
          <a:xfrm>
            <a:off x="6537757" y="3294183"/>
            <a:ext cx="1041808" cy="35697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Merge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83BEC0-A265-41E4-BF35-F3E07CF117C5}"/>
              </a:ext>
            </a:extLst>
          </p:cNvPr>
          <p:cNvSpPr/>
          <p:nvPr/>
        </p:nvSpPr>
        <p:spPr>
          <a:xfrm>
            <a:off x="83127" y="1368990"/>
            <a:ext cx="475013" cy="475013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11E235-497A-4D52-B94A-41385BB5D56C}"/>
              </a:ext>
            </a:extLst>
          </p:cNvPr>
          <p:cNvSpPr/>
          <p:nvPr/>
        </p:nvSpPr>
        <p:spPr>
          <a:xfrm>
            <a:off x="1208690" y="1368990"/>
            <a:ext cx="475013" cy="475013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87EECAB-C107-469A-A386-37264004BBB8}"/>
              </a:ext>
            </a:extLst>
          </p:cNvPr>
          <p:cNvSpPr/>
          <p:nvPr/>
        </p:nvSpPr>
        <p:spPr>
          <a:xfrm>
            <a:off x="2364264" y="2351261"/>
            <a:ext cx="475013" cy="475013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5232E-94C7-41A5-B95F-CD7648EFDE70}"/>
              </a:ext>
            </a:extLst>
          </p:cNvPr>
          <p:cNvSpPr/>
          <p:nvPr/>
        </p:nvSpPr>
        <p:spPr>
          <a:xfrm>
            <a:off x="5555979" y="2374606"/>
            <a:ext cx="475013" cy="475013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F8C1D29-0E5A-4130-BAAD-3811CD811D20}"/>
              </a:ext>
            </a:extLst>
          </p:cNvPr>
          <p:cNvSpPr/>
          <p:nvPr/>
        </p:nvSpPr>
        <p:spPr>
          <a:xfrm>
            <a:off x="6676842" y="1373963"/>
            <a:ext cx="475013" cy="475013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5B192AB-F894-4F0F-919D-7DBFCFBEA453}"/>
              </a:ext>
            </a:extLst>
          </p:cNvPr>
          <p:cNvSpPr/>
          <p:nvPr/>
        </p:nvSpPr>
        <p:spPr>
          <a:xfrm>
            <a:off x="7932190" y="1363203"/>
            <a:ext cx="475013" cy="475013"/>
          </a:xfrm>
          <a:prstGeom prst="ellipse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1DAF801-E226-40A3-80D3-31886BA58251}"/>
              </a:ext>
            </a:extLst>
          </p:cNvPr>
          <p:cNvSpPr/>
          <p:nvPr/>
        </p:nvSpPr>
        <p:spPr>
          <a:xfrm>
            <a:off x="4019716" y="3922009"/>
            <a:ext cx="1504574" cy="3569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Pull Request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C8B5A4F-16E6-4E51-8BA2-39392130ABA7}"/>
              </a:ext>
            </a:extLst>
          </p:cNvPr>
          <p:cNvSpPr/>
          <p:nvPr/>
        </p:nvSpPr>
        <p:spPr>
          <a:xfrm>
            <a:off x="4869232" y="2773183"/>
            <a:ext cx="340434" cy="272259"/>
          </a:xfrm>
          <a:prstGeom prst="wedgeRoundRectCallout">
            <a:avLst>
              <a:gd name="adj1" fmla="val -32449"/>
              <a:gd name="adj2" fmla="val 9724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solidFill>
                  <a:sysClr val="windowText" lastClr="000000"/>
                </a:solidFill>
              </a:rPr>
              <a:t>❌</a:t>
            </a:r>
            <a:endParaRPr lang="en-IL" sz="900" dirty="0">
              <a:solidFill>
                <a:sysClr val="windowText" lastClr="000000"/>
              </a:solidFill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D33BCCA7-DC86-472C-B4C8-26B1CB5F1463}"/>
              </a:ext>
            </a:extLst>
          </p:cNvPr>
          <p:cNvSpPr/>
          <p:nvPr/>
        </p:nvSpPr>
        <p:spPr>
          <a:xfrm flipH="1">
            <a:off x="5039447" y="3095098"/>
            <a:ext cx="340433" cy="272259"/>
          </a:xfrm>
          <a:prstGeom prst="wedgeRoundRectCallout">
            <a:avLst>
              <a:gd name="adj1" fmla="val -32449"/>
              <a:gd name="adj2" fmla="val 9724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dirty="0">
                <a:solidFill>
                  <a:sysClr val="windowText" lastClr="000000"/>
                </a:solidFill>
              </a:rPr>
              <a:t>✔</a:t>
            </a:r>
            <a:endParaRPr lang="en-IL" sz="900" dirty="0">
              <a:solidFill>
                <a:sysClr val="windowText" lastClr="00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1A36DB3-011B-4EFC-9D5D-800CC29F9B59}"/>
              </a:ext>
            </a:extLst>
          </p:cNvPr>
          <p:cNvSpPr/>
          <p:nvPr/>
        </p:nvSpPr>
        <p:spPr>
          <a:xfrm>
            <a:off x="4125046" y="2374606"/>
            <a:ext cx="475013" cy="475013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 descr="code, git, programming, pull, push, request, svn icon">
            <a:extLst>
              <a:ext uri="{FF2B5EF4-FFF2-40B4-BE49-F238E27FC236}">
                <a16:creationId xmlns:a16="http://schemas.microsoft.com/office/drawing/2014/main" id="{9DF8347E-D3BA-4649-AFE8-254CE483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4191017" y="2440898"/>
            <a:ext cx="359600" cy="34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371958B-82A2-4980-999A-E214205FD9D4}"/>
              </a:ext>
            </a:extLst>
          </p:cNvPr>
          <p:cNvCxnSpPr>
            <a:cxnSpLocks/>
            <a:stCxn id="20" idx="0"/>
            <a:endCxn id="31" idx="4"/>
          </p:cNvCxnSpPr>
          <p:nvPr/>
        </p:nvCxnSpPr>
        <p:spPr>
          <a:xfrm flipH="1" flipV="1">
            <a:off x="4362553" y="2849619"/>
            <a:ext cx="409450" cy="10723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9822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0" grpId="0" animBg="1"/>
      <p:bldP spid="9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papi.nurelm.com/wp-content/uploads/2015/05/git-flow.png">
            <a:extLst>
              <a:ext uri="{FF2B5EF4-FFF2-40B4-BE49-F238E27FC236}">
                <a16:creationId xmlns:a16="http://schemas.microsoft.com/office/drawing/2014/main" id="{F018070A-FF70-4796-9FAC-B505A25644DD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22" y="1127837"/>
            <a:ext cx="8499556" cy="199527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7C4B3A-4D03-47E4-9710-6E141778AFAC}"/>
              </a:ext>
            </a:extLst>
          </p:cNvPr>
          <p:cNvSpPr/>
          <p:nvPr/>
        </p:nvSpPr>
        <p:spPr>
          <a:xfrm>
            <a:off x="7122422" y="4693776"/>
            <a:ext cx="11079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</a:rPr>
              <a:t>Image by </a:t>
            </a:r>
            <a:r>
              <a:rPr lang="en-US" sz="900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NuRelm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  <a:latin typeface="Helvetica Neue"/>
            </a:endParaRPr>
          </a:p>
        </p:txBody>
      </p:sp>
      <p:sp>
        <p:nvSpPr>
          <p:cNvPr id="30" name="Title 12">
            <a:extLst>
              <a:ext uri="{FF2B5EF4-FFF2-40B4-BE49-F238E27FC236}">
                <a16:creationId xmlns:a16="http://schemas.microsoft.com/office/drawing/2014/main" id="{7B81E6E3-B3E3-41EF-AA0B-D6A28BEE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Git Flow Basics</a:t>
            </a:r>
            <a:endParaRPr lang="LID4096" dirty="0"/>
          </a:p>
        </p:txBody>
      </p:sp>
      <p:sp>
        <p:nvSpPr>
          <p:cNvPr id="29" name="Arrow: Up-Down 28">
            <a:extLst>
              <a:ext uri="{FF2B5EF4-FFF2-40B4-BE49-F238E27FC236}">
                <a16:creationId xmlns:a16="http://schemas.microsoft.com/office/drawing/2014/main" id="{21B2176D-00E9-4D58-A6C8-C55269C4AB2A}"/>
              </a:ext>
            </a:extLst>
          </p:cNvPr>
          <p:cNvSpPr/>
          <p:nvPr/>
        </p:nvSpPr>
        <p:spPr>
          <a:xfrm>
            <a:off x="3823856" y="3051856"/>
            <a:ext cx="368135" cy="576741"/>
          </a:xfrm>
          <a:prstGeom prst="upDownArrow">
            <a:avLst/>
          </a:prstGeom>
          <a:solidFill>
            <a:srgbClr val="05A37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1" name="Cylinder 30">
            <a:extLst>
              <a:ext uri="{FF2B5EF4-FFF2-40B4-BE49-F238E27FC236}">
                <a16:creationId xmlns:a16="http://schemas.microsoft.com/office/drawing/2014/main" id="{6DC6C443-F579-4B42-9D0F-DF351227E834}"/>
              </a:ext>
            </a:extLst>
          </p:cNvPr>
          <p:cNvSpPr/>
          <p:nvPr/>
        </p:nvSpPr>
        <p:spPr>
          <a:xfrm>
            <a:off x="3776353" y="3664222"/>
            <a:ext cx="463139" cy="576741"/>
          </a:xfrm>
          <a:prstGeom prst="can">
            <a:avLst/>
          </a:prstGeom>
          <a:solidFill>
            <a:srgbClr val="05A37D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582693-2411-4CA7-8B4D-95FAEC6AB3B5}"/>
              </a:ext>
            </a:extLst>
          </p:cNvPr>
          <p:cNvSpPr txBox="1"/>
          <p:nvPr/>
        </p:nvSpPr>
        <p:spPr>
          <a:xfrm>
            <a:off x="4239492" y="3767926"/>
            <a:ext cx="1982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Local Repository</a:t>
            </a:r>
            <a:endParaRPr lang="LID4096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022DED-6C6D-4BD5-8184-FA4AD78135BE}"/>
              </a:ext>
            </a:extLst>
          </p:cNvPr>
          <p:cNvSpPr txBox="1"/>
          <p:nvPr/>
        </p:nvSpPr>
        <p:spPr>
          <a:xfrm>
            <a:off x="4191991" y="318603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push / pull</a:t>
            </a:r>
            <a:endParaRPr lang="LID4096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Image result for visual studio logo">
            <a:extLst>
              <a:ext uri="{FF2B5EF4-FFF2-40B4-BE49-F238E27FC236}">
                <a16:creationId xmlns:a16="http://schemas.microsoft.com/office/drawing/2014/main" id="{180D46ED-2726-4344-A8B4-D7F9AC1BA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2551" y="3628597"/>
            <a:ext cx="682416" cy="68241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Up-Down 9">
            <a:extLst>
              <a:ext uri="{FF2B5EF4-FFF2-40B4-BE49-F238E27FC236}">
                <a16:creationId xmlns:a16="http://schemas.microsoft.com/office/drawing/2014/main" id="{E35977B9-9072-4E2E-AA28-7DF3FB4DC407}"/>
              </a:ext>
            </a:extLst>
          </p:cNvPr>
          <p:cNvSpPr/>
          <p:nvPr/>
        </p:nvSpPr>
        <p:spPr>
          <a:xfrm rot="16200000">
            <a:off x="2772552" y="3318755"/>
            <a:ext cx="368135" cy="1268871"/>
          </a:xfrm>
          <a:prstGeom prst="upDownArrow">
            <a:avLst/>
          </a:prstGeom>
          <a:solidFill>
            <a:srgbClr val="05A37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27125F-EC3C-4DF5-9840-1D5406494916}"/>
              </a:ext>
            </a:extLst>
          </p:cNvPr>
          <p:cNvSpPr txBox="1"/>
          <p:nvPr/>
        </p:nvSpPr>
        <p:spPr>
          <a:xfrm>
            <a:off x="1516923" y="4258176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IDE</a:t>
            </a:r>
            <a:endParaRPr lang="LID4096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9B22A3-FB84-432A-83E1-DCAD46E3EF28}"/>
              </a:ext>
            </a:extLst>
          </p:cNvPr>
          <p:cNvSpPr txBox="1"/>
          <p:nvPr/>
        </p:nvSpPr>
        <p:spPr>
          <a:xfrm>
            <a:off x="2320264" y="4047445"/>
            <a:ext cx="1270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commit</a:t>
            </a:r>
          </a:p>
          <a:p>
            <a:pPr algn="ctr"/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/ pull</a:t>
            </a:r>
            <a:b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/ undo</a:t>
            </a:r>
            <a:endParaRPr lang="LID4096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38812-364F-41FE-94DB-E447AAF99B9C}"/>
              </a:ext>
            </a:extLst>
          </p:cNvPr>
          <p:cNvSpPr txBox="1"/>
          <p:nvPr/>
        </p:nvSpPr>
        <p:spPr>
          <a:xfrm rot="20810301">
            <a:off x="309935" y="1349242"/>
            <a:ext cx="635211" cy="30777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main</a:t>
            </a:r>
            <a:endParaRPr lang="en-IL" sz="14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22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wpapi.nurelm.com/wp-content/uploads/2015/05/git-flow.png">
            <a:extLst>
              <a:ext uri="{FF2B5EF4-FFF2-40B4-BE49-F238E27FC236}">
                <a16:creationId xmlns:a16="http://schemas.microsoft.com/office/drawing/2014/main" id="{F30CC7D2-7C32-47DE-8D19-F11353111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350" y="4018987"/>
            <a:ext cx="4283575" cy="100557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BD4922-00CC-400A-9A7E-544BA50A51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8624" y="808742"/>
            <a:ext cx="8859452" cy="35260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u="sng" dirty="0"/>
              <a:t>main</a:t>
            </a:r>
            <a:br>
              <a:rPr lang="en-US" sz="1800" dirty="0"/>
            </a:br>
            <a:r>
              <a:rPr lang="en-US" sz="1800" dirty="0"/>
              <a:t>must </a:t>
            </a:r>
            <a:r>
              <a:rPr lang="en-US" sz="1800" b="1" dirty="0"/>
              <a:t>always</a:t>
            </a:r>
            <a:r>
              <a:rPr lang="en-US" sz="1800" dirty="0"/>
              <a:t> reflect what is on the </a:t>
            </a:r>
            <a:r>
              <a:rPr lang="en-US" sz="1800" b="1" dirty="0"/>
              <a:t>production</a:t>
            </a:r>
            <a:r>
              <a:rPr lang="en-US" sz="1800" dirty="0"/>
              <a:t> server.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u="sng" dirty="0"/>
              <a:t>develop</a:t>
            </a:r>
            <a:br>
              <a:rPr lang="en-US" sz="1800" dirty="0"/>
            </a:br>
            <a:r>
              <a:rPr lang="en-US" sz="1800" dirty="0"/>
              <a:t>reflects </a:t>
            </a:r>
            <a:r>
              <a:rPr lang="en-US" sz="1800" b="1" dirty="0"/>
              <a:t>current development in progress </a:t>
            </a:r>
            <a:r>
              <a:rPr lang="en-US" sz="1800" dirty="0"/>
              <a:t>at the team / organization level.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u="sng" dirty="0"/>
              <a:t>feature</a:t>
            </a:r>
            <a:br>
              <a:rPr lang="en-US" sz="1800" dirty="0"/>
            </a:br>
            <a:r>
              <a:rPr lang="en-US" sz="1800" dirty="0"/>
              <a:t>reflects current development at the </a:t>
            </a:r>
            <a:r>
              <a:rPr lang="en-US" sz="1800" b="1" dirty="0"/>
              <a:t>individual developer / feature </a:t>
            </a:r>
            <a:r>
              <a:rPr lang="en-US" sz="1800" dirty="0"/>
              <a:t>level.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u="sng" dirty="0"/>
              <a:t>release</a:t>
            </a:r>
            <a:br>
              <a:rPr lang="en-US" sz="1800" dirty="0"/>
            </a:br>
            <a:r>
              <a:rPr lang="en-US" sz="1800" dirty="0"/>
              <a:t>reflects a </a:t>
            </a:r>
            <a:r>
              <a:rPr lang="en-US" sz="1800" b="1" dirty="0"/>
              <a:t>pending release </a:t>
            </a:r>
            <a:r>
              <a:rPr lang="en-US" sz="1800" dirty="0"/>
              <a:t>with (possibly) last-minute changes.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u="sng" dirty="0"/>
              <a:t>hotfix</a:t>
            </a:r>
            <a:br>
              <a:rPr lang="en-US" sz="1800" b="1" u="sng" dirty="0"/>
            </a:br>
            <a:r>
              <a:rPr lang="en-US" sz="1800" dirty="0"/>
              <a:t>reflects </a:t>
            </a:r>
            <a:r>
              <a:rPr lang="en-US" sz="1800" b="1" dirty="0"/>
              <a:t>“emergency” fixes </a:t>
            </a:r>
            <a:r>
              <a:rPr lang="en-US" sz="1800" dirty="0"/>
              <a:t>that must be pushed to production ASAP.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ID4096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LID4096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1E0142-FE26-4F3B-BE8B-028C7E7EFDE0}"/>
              </a:ext>
            </a:extLst>
          </p:cNvPr>
          <p:cNvSpPr/>
          <p:nvPr/>
        </p:nvSpPr>
        <p:spPr>
          <a:xfrm>
            <a:off x="7122422" y="4693776"/>
            <a:ext cx="11079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</a:rPr>
              <a:t>Image by </a:t>
            </a:r>
            <a:r>
              <a:rPr lang="en-US" sz="900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NuRelm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  <a:latin typeface="Helvetica Neue"/>
            </a:endParaRP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E9B01C57-17EF-4588-97B7-A89D53C03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Git Flow Basics</a:t>
            </a:r>
            <a:endParaRPr lang="LID4096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0ED9-24E5-4BE1-B218-B17C5DB94BEB}"/>
              </a:ext>
            </a:extLst>
          </p:cNvPr>
          <p:cNvSpPr txBox="1"/>
          <p:nvPr/>
        </p:nvSpPr>
        <p:spPr>
          <a:xfrm rot="20810301">
            <a:off x="2417402" y="4051391"/>
            <a:ext cx="523570" cy="2616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1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main</a:t>
            </a:r>
            <a:endParaRPr lang="en-IL" sz="11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3660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wpapi.nurelm.com/wp-content/uploads/2015/05/git-flow.png">
            <a:extLst>
              <a:ext uri="{FF2B5EF4-FFF2-40B4-BE49-F238E27FC236}">
                <a16:creationId xmlns:a16="http://schemas.microsoft.com/office/drawing/2014/main" id="{83E479CE-559D-46C0-9DF6-9E5551977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207" t="55998" r="48048" b="16429"/>
          <a:stretch/>
        </p:blipFill>
        <p:spPr bwMode="auto">
          <a:xfrm>
            <a:off x="5500362" y="810463"/>
            <a:ext cx="2460434" cy="53541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2EC7BD-3F41-4465-A877-72356DC0E6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84" y="1522105"/>
            <a:ext cx="2563049" cy="3476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E5BDD4-6350-4B35-99FD-B5478A0BA61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9230" y="1943621"/>
            <a:ext cx="2495092" cy="2495092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4E08EF0B-9084-421C-A303-03B45473C031}"/>
              </a:ext>
            </a:extLst>
          </p:cNvPr>
          <p:cNvGrpSpPr/>
          <p:nvPr/>
        </p:nvGrpSpPr>
        <p:grpSpPr>
          <a:xfrm>
            <a:off x="3934948" y="1321024"/>
            <a:ext cx="1274104" cy="637052"/>
            <a:chOff x="1585575" y="1569"/>
            <a:chExt cx="1274104" cy="637052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02128CA-1BAE-434E-ACFB-C2DD80A0D45F}"/>
                </a:ext>
              </a:extLst>
            </p:cNvPr>
            <p:cNvSpPr/>
            <p:nvPr/>
          </p:nvSpPr>
          <p:spPr>
            <a:xfrm>
              <a:off x="1585575" y="1569"/>
              <a:ext cx="1274104" cy="63705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50" name="Rectangle: Rounded Corners 4">
              <a:extLst>
                <a:ext uri="{FF2B5EF4-FFF2-40B4-BE49-F238E27FC236}">
                  <a16:creationId xmlns:a16="http://schemas.microsoft.com/office/drawing/2014/main" id="{AFCCCEC5-650E-46BB-9F61-0F4E7C3DC5B7}"/>
                </a:ext>
              </a:extLst>
            </p:cNvPr>
            <p:cNvSpPr txBox="1"/>
            <p:nvPr/>
          </p:nvSpPr>
          <p:spPr>
            <a:xfrm>
              <a:off x="1616673" y="32667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split branch</a:t>
              </a:r>
            </a:p>
          </p:txBody>
        </p:sp>
      </p:grpSp>
      <p:sp>
        <p:nvSpPr>
          <p:cNvPr id="20" name="Arrow: Bent 19">
            <a:extLst>
              <a:ext uri="{FF2B5EF4-FFF2-40B4-BE49-F238E27FC236}">
                <a16:creationId xmlns:a16="http://schemas.microsoft.com/office/drawing/2014/main" id="{D8439336-7635-4FE4-8766-D254BCCB9F4C}"/>
              </a:ext>
            </a:extLst>
          </p:cNvPr>
          <p:cNvSpPr/>
          <p:nvPr/>
        </p:nvSpPr>
        <p:spPr>
          <a:xfrm rot="5400000">
            <a:off x="3482265" y="144010"/>
            <a:ext cx="442478" cy="1835417"/>
          </a:xfrm>
          <a:prstGeom prst="bentArrow">
            <a:avLst>
              <a:gd name="adj1" fmla="val 25000"/>
              <a:gd name="adj2" fmla="val 25000"/>
              <a:gd name="adj3" fmla="val 27383"/>
              <a:gd name="adj4" fmla="val 43750"/>
            </a:avLst>
          </a:prstGeom>
          <a:solidFill>
            <a:srgbClr val="0084CC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E9B01C57-17EF-4588-97B7-A89D53C03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Development Lifecycle Basics</a:t>
            </a:r>
            <a:endParaRPr lang="LID4096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AC5989-3C58-4605-A353-255E61B332F2}"/>
              </a:ext>
            </a:extLst>
          </p:cNvPr>
          <p:cNvSpPr/>
          <p:nvPr/>
        </p:nvSpPr>
        <p:spPr>
          <a:xfrm>
            <a:off x="1368541" y="670000"/>
            <a:ext cx="1491397" cy="816343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clone repository</a:t>
            </a:r>
          </a:p>
        </p:txBody>
      </p:sp>
      <p:pic>
        <p:nvPicPr>
          <p:cNvPr id="1026" name="Picture 2" descr="branch, commit, fork, git, programming, split, svn icon">
            <a:extLst>
              <a:ext uri="{FF2B5EF4-FFF2-40B4-BE49-F238E27FC236}">
                <a16:creationId xmlns:a16="http://schemas.microsoft.com/office/drawing/2014/main" id="{765DE170-3BB1-4059-9C44-EF4D11256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877840" y="1241650"/>
            <a:ext cx="513488" cy="4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43BDDA01-76A3-475E-9687-0356F5CBEEAD}"/>
              </a:ext>
            </a:extLst>
          </p:cNvPr>
          <p:cNvGrpSpPr/>
          <p:nvPr/>
        </p:nvGrpSpPr>
        <p:grpSpPr>
          <a:xfrm>
            <a:off x="1368542" y="508986"/>
            <a:ext cx="453114" cy="612302"/>
            <a:chOff x="1368542" y="508986"/>
            <a:chExt cx="453114" cy="612302"/>
          </a:xfrm>
        </p:grpSpPr>
        <p:pic>
          <p:nvPicPr>
            <p:cNvPr id="43" name="Picture 6" descr="commit, git, path, programming, pull, push, svn icon">
              <a:extLst>
                <a:ext uri="{FF2B5EF4-FFF2-40B4-BE49-F238E27FC236}">
                  <a16:creationId xmlns:a16="http://schemas.microsoft.com/office/drawing/2014/main" id="{53143C77-EC1B-4FE8-83C1-17E9105E3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542" y="508986"/>
              <a:ext cx="453114" cy="45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1E9E815-D349-4756-8DDD-1A72C9FEF769}"/>
                </a:ext>
              </a:extLst>
            </p:cNvPr>
            <p:cNvCxnSpPr>
              <a:cxnSpLocks/>
            </p:cNvCxnSpPr>
            <p:nvPr/>
          </p:nvCxnSpPr>
          <p:spPr>
            <a:xfrm>
              <a:off x="1595099" y="771529"/>
              <a:ext cx="0" cy="157237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Graphic 47" descr="Computer">
              <a:extLst>
                <a:ext uri="{FF2B5EF4-FFF2-40B4-BE49-F238E27FC236}">
                  <a16:creationId xmlns:a16="http://schemas.microsoft.com/office/drawing/2014/main" id="{E75B54A6-0024-45F0-9D39-8AE9E82AA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87698" y="886156"/>
              <a:ext cx="235132" cy="23513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88239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w: Circular 21">
            <a:extLst>
              <a:ext uri="{FF2B5EF4-FFF2-40B4-BE49-F238E27FC236}">
                <a16:creationId xmlns:a16="http://schemas.microsoft.com/office/drawing/2014/main" id="{DA1237EE-F579-4003-975D-7BABC7850438}"/>
              </a:ext>
            </a:extLst>
          </p:cNvPr>
          <p:cNvSpPr/>
          <p:nvPr/>
        </p:nvSpPr>
        <p:spPr>
          <a:xfrm>
            <a:off x="2809387" y="1282956"/>
            <a:ext cx="3525225" cy="3525225"/>
          </a:xfrm>
          <a:prstGeom prst="circularArrow">
            <a:avLst>
              <a:gd name="adj1" fmla="val 5274"/>
              <a:gd name="adj2" fmla="val 312630"/>
              <a:gd name="adj3" fmla="val 14314837"/>
              <a:gd name="adj4" fmla="val 17076458"/>
              <a:gd name="adj5" fmla="val 547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L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71C886-F867-46BE-B859-661A33636836}"/>
              </a:ext>
            </a:extLst>
          </p:cNvPr>
          <p:cNvGrpSpPr/>
          <p:nvPr/>
        </p:nvGrpSpPr>
        <p:grpSpPr>
          <a:xfrm>
            <a:off x="3934948" y="1321024"/>
            <a:ext cx="1274104" cy="637052"/>
            <a:chOff x="1585575" y="1569"/>
            <a:chExt cx="1274104" cy="63705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833932-EDE4-44B1-AAA9-CB16B4F74DDB}"/>
                </a:ext>
              </a:extLst>
            </p:cNvPr>
            <p:cNvSpPr/>
            <p:nvPr/>
          </p:nvSpPr>
          <p:spPr>
            <a:xfrm>
              <a:off x="1585575" y="1569"/>
              <a:ext cx="1274104" cy="63705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D5675384-8E40-4C40-B630-9EFCB622D0A3}"/>
                </a:ext>
              </a:extLst>
            </p:cNvPr>
            <p:cNvSpPr txBox="1"/>
            <p:nvPr/>
          </p:nvSpPr>
          <p:spPr>
            <a:xfrm>
              <a:off x="1616673" y="32667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split branch</a:t>
              </a:r>
            </a:p>
          </p:txBody>
        </p:sp>
      </p:grpSp>
      <p:sp>
        <p:nvSpPr>
          <p:cNvPr id="20" name="Arrow: Bent 19">
            <a:extLst>
              <a:ext uri="{FF2B5EF4-FFF2-40B4-BE49-F238E27FC236}">
                <a16:creationId xmlns:a16="http://schemas.microsoft.com/office/drawing/2014/main" id="{D8439336-7635-4FE4-8766-D254BCCB9F4C}"/>
              </a:ext>
            </a:extLst>
          </p:cNvPr>
          <p:cNvSpPr/>
          <p:nvPr/>
        </p:nvSpPr>
        <p:spPr>
          <a:xfrm rot="5400000">
            <a:off x="3482265" y="144010"/>
            <a:ext cx="442478" cy="1835417"/>
          </a:xfrm>
          <a:prstGeom prst="bentArrow">
            <a:avLst>
              <a:gd name="adj1" fmla="val 25000"/>
              <a:gd name="adj2" fmla="val 25000"/>
              <a:gd name="adj3" fmla="val 27383"/>
              <a:gd name="adj4" fmla="val 43750"/>
            </a:avLst>
          </a:prstGeom>
          <a:solidFill>
            <a:srgbClr val="0084CC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E9B01C57-17EF-4588-97B7-A89D53C03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Development Lifecycle Basics</a:t>
            </a:r>
            <a:endParaRPr lang="LID4096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AC5989-3C58-4605-A353-255E61B332F2}"/>
              </a:ext>
            </a:extLst>
          </p:cNvPr>
          <p:cNvSpPr/>
          <p:nvPr/>
        </p:nvSpPr>
        <p:spPr>
          <a:xfrm>
            <a:off x="1368541" y="670000"/>
            <a:ext cx="1491397" cy="816343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clone repository</a:t>
            </a:r>
          </a:p>
        </p:txBody>
      </p:sp>
      <p:pic>
        <p:nvPicPr>
          <p:cNvPr id="1026" name="Picture 2" descr="branch, commit, fork, git, programming, split, svn icon">
            <a:extLst>
              <a:ext uri="{FF2B5EF4-FFF2-40B4-BE49-F238E27FC236}">
                <a16:creationId xmlns:a16="http://schemas.microsoft.com/office/drawing/2014/main" id="{765DE170-3BB1-4059-9C44-EF4D11256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877840" y="1241650"/>
            <a:ext cx="513488" cy="4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43BDDA01-76A3-475E-9687-0356F5CBEEAD}"/>
              </a:ext>
            </a:extLst>
          </p:cNvPr>
          <p:cNvGrpSpPr/>
          <p:nvPr/>
        </p:nvGrpSpPr>
        <p:grpSpPr>
          <a:xfrm>
            <a:off x="1368542" y="508986"/>
            <a:ext cx="453114" cy="612302"/>
            <a:chOff x="1368542" y="508986"/>
            <a:chExt cx="453114" cy="612302"/>
          </a:xfrm>
        </p:grpSpPr>
        <p:pic>
          <p:nvPicPr>
            <p:cNvPr id="43" name="Picture 6" descr="commit, git, path, programming, pull, push, svn icon">
              <a:extLst>
                <a:ext uri="{FF2B5EF4-FFF2-40B4-BE49-F238E27FC236}">
                  <a16:creationId xmlns:a16="http://schemas.microsoft.com/office/drawing/2014/main" id="{53143C77-EC1B-4FE8-83C1-17E9105E3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542" y="508986"/>
              <a:ext cx="453114" cy="45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1E9E815-D349-4756-8DDD-1A72C9FEF769}"/>
                </a:ext>
              </a:extLst>
            </p:cNvPr>
            <p:cNvCxnSpPr>
              <a:cxnSpLocks/>
            </p:cNvCxnSpPr>
            <p:nvPr/>
          </p:nvCxnSpPr>
          <p:spPr>
            <a:xfrm>
              <a:off x="1595099" y="771529"/>
              <a:ext cx="0" cy="157237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Graphic 47" descr="Computer">
              <a:extLst>
                <a:ext uri="{FF2B5EF4-FFF2-40B4-BE49-F238E27FC236}">
                  <a16:creationId xmlns:a16="http://schemas.microsoft.com/office/drawing/2014/main" id="{E75B54A6-0024-45F0-9D39-8AE9E82AA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7698" y="886156"/>
              <a:ext cx="235132" cy="235132"/>
            </a:xfrm>
            <a:prstGeom prst="rect">
              <a:avLst/>
            </a:prstGeom>
          </p:spPr>
        </p:pic>
      </p:grpSp>
      <p:pic>
        <p:nvPicPr>
          <p:cNvPr id="37" name="Picture 2" descr="https://wpapi.nurelm.com/wp-content/uploads/2015/05/git-flow.png">
            <a:extLst>
              <a:ext uri="{FF2B5EF4-FFF2-40B4-BE49-F238E27FC236}">
                <a16:creationId xmlns:a16="http://schemas.microsoft.com/office/drawing/2014/main" id="{7CD67E33-D5C1-41B1-9D62-E2DBBE71A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0363" y="771692"/>
            <a:ext cx="2460433" cy="61295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266E1B3-BA28-42EF-A464-B445DA539931}"/>
              </a:ext>
            </a:extLst>
          </p:cNvPr>
          <p:cNvGrpSpPr/>
          <p:nvPr/>
        </p:nvGrpSpPr>
        <p:grpSpPr>
          <a:xfrm>
            <a:off x="5404752" y="2182966"/>
            <a:ext cx="1274104" cy="637052"/>
            <a:chOff x="2824088" y="2146737"/>
            <a:chExt cx="1274104" cy="637052"/>
          </a:xfrm>
          <a:solidFill>
            <a:srgbClr val="7030A0"/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3B465B6-FE86-45A6-A9A0-78D9322CEEB6}"/>
                </a:ext>
              </a:extLst>
            </p:cNvPr>
            <p:cNvSpPr/>
            <p:nvPr/>
          </p:nvSpPr>
          <p:spPr>
            <a:xfrm>
              <a:off x="2824088" y="2146737"/>
              <a:ext cx="1274104" cy="637052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3BE4A414-F24A-42D6-8E39-7DC0DBB2D286}"/>
                </a:ext>
              </a:extLst>
            </p:cNvPr>
            <p:cNvSpPr txBox="1"/>
            <p:nvPr/>
          </p:nvSpPr>
          <p:spPr>
            <a:xfrm>
              <a:off x="2855186" y="2177835"/>
              <a:ext cx="1211908" cy="57485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commit changes</a:t>
              </a:r>
            </a:p>
          </p:txBody>
        </p:sp>
      </p:grpSp>
      <p:pic>
        <p:nvPicPr>
          <p:cNvPr id="33" name="Graphic 32" descr="Programmer">
            <a:extLst>
              <a:ext uri="{FF2B5EF4-FFF2-40B4-BE49-F238E27FC236}">
                <a16:creationId xmlns:a16="http://schemas.microsoft.com/office/drawing/2014/main" id="{3DCFD736-31A6-4909-AF7F-02F7C80CED0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62060" y="2124513"/>
            <a:ext cx="408049" cy="408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C74F64-8220-4A9B-A3D6-956552A98A2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400" y="1613583"/>
            <a:ext cx="3232417" cy="32194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36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1BF30A-421B-46F5-B1DD-99E7AE06B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158" y="0"/>
            <a:ext cx="11550316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1057" y="1304780"/>
            <a:ext cx="6858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5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Copyright © 2023 Madeira Ltd</a:t>
            </a:r>
          </a:p>
          <a:p>
            <a:pPr algn="ctr" rtl="0"/>
            <a:r>
              <a:rPr lang="en-US" sz="15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All Rights Reserved</a:t>
            </a:r>
          </a:p>
          <a:p>
            <a:pPr algn="ctr" rtl="0"/>
            <a:r>
              <a:rPr lang="en-US" sz="15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Full rights, including copyrights, belong exclusively to Madeira Ltd</a:t>
            </a:r>
          </a:p>
          <a:p>
            <a:pPr algn="ctr" rtl="0"/>
            <a:r>
              <a:rPr lang="en-US" sz="15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No use of the materials, in any form, is allowed,</a:t>
            </a:r>
          </a:p>
          <a:p>
            <a:pPr algn="ctr" rtl="0"/>
            <a:r>
              <a:rPr lang="en-US" sz="15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unless receiving a prior written permission from Madeira Ltd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11088" y="2802314"/>
            <a:ext cx="3097936" cy="154897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2340A4-9236-4AF6-ADC5-5CFFE2CE8B94}"/>
              </a:ext>
            </a:extLst>
          </p:cNvPr>
          <p:cNvSpPr txBox="1"/>
          <p:nvPr/>
        </p:nvSpPr>
        <p:spPr>
          <a:xfrm>
            <a:off x="7337094" y="4904823"/>
            <a:ext cx="18517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4"/>
              </a:rPr>
              <a:t>Image</a:t>
            </a:r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by Dirk </a:t>
            </a:r>
            <a:r>
              <a:rPr lang="en-US" sz="9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Wouters</a:t>
            </a:r>
            <a:r>
              <a:rPr lang="en-US" sz="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/ Pixabay</a:t>
            </a:r>
            <a:endParaRPr lang="LID4096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01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w: Circular 21">
            <a:extLst>
              <a:ext uri="{FF2B5EF4-FFF2-40B4-BE49-F238E27FC236}">
                <a16:creationId xmlns:a16="http://schemas.microsoft.com/office/drawing/2014/main" id="{DA1237EE-F579-4003-975D-7BABC7850438}"/>
              </a:ext>
            </a:extLst>
          </p:cNvPr>
          <p:cNvSpPr/>
          <p:nvPr/>
        </p:nvSpPr>
        <p:spPr>
          <a:xfrm>
            <a:off x="2809387" y="1282956"/>
            <a:ext cx="3525225" cy="3525225"/>
          </a:xfrm>
          <a:prstGeom prst="circularArrow">
            <a:avLst>
              <a:gd name="adj1" fmla="val 5274"/>
              <a:gd name="adj2" fmla="val 312630"/>
              <a:gd name="adj3" fmla="val 14314837"/>
              <a:gd name="adj4" fmla="val 17076458"/>
              <a:gd name="adj5" fmla="val 547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L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71C886-F867-46BE-B859-661A33636836}"/>
              </a:ext>
            </a:extLst>
          </p:cNvPr>
          <p:cNvGrpSpPr/>
          <p:nvPr/>
        </p:nvGrpSpPr>
        <p:grpSpPr>
          <a:xfrm>
            <a:off x="3934948" y="1321024"/>
            <a:ext cx="1274104" cy="637052"/>
            <a:chOff x="1585575" y="1569"/>
            <a:chExt cx="1274104" cy="63705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833932-EDE4-44B1-AAA9-CB16B4F74DDB}"/>
                </a:ext>
              </a:extLst>
            </p:cNvPr>
            <p:cNvSpPr/>
            <p:nvPr/>
          </p:nvSpPr>
          <p:spPr>
            <a:xfrm>
              <a:off x="1585575" y="1569"/>
              <a:ext cx="1274104" cy="63705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D5675384-8E40-4C40-B630-9EFCB622D0A3}"/>
                </a:ext>
              </a:extLst>
            </p:cNvPr>
            <p:cNvSpPr txBox="1"/>
            <p:nvPr/>
          </p:nvSpPr>
          <p:spPr>
            <a:xfrm>
              <a:off x="1616673" y="32667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split branch</a:t>
              </a:r>
            </a:p>
          </p:txBody>
        </p:sp>
      </p:grpSp>
      <p:sp>
        <p:nvSpPr>
          <p:cNvPr id="20" name="Arrow: Bent 19">
            <a:extLst>
              <a:ext uri="{FF2B5EF4-FFF2-40B4-BE49-F238E27FC236}">
                <a16:creationId xmlns:a16="http://schemas.microsoft.com/office/drawing/2014/main" id="{D8439336-7635-4FE4-8766-D254BCCB9F4C}"/>
              </a:ext>
            </a:extLst>
          </p:cNvPr>
          <p:cNvSpPr/>
          <p:nvPr/>
        </p:nvSpPr>
        <p:spPr>
          <a:xfrm rot="5400000">
            <a:off x="3482265" y="144010"/>
            <a:ext cx="442478" cy="1835417"/>
          </a:xfrm>
          <a:prstGeom prst="bentArrow">
            <a:avLst>
              <a:gd name="adj1" fmla="val 25000"/>
              <a:gd name="adj2" fmla="val 25000"/>
              <a:gd name="adj3" fmla="val 27383"/>
              <a:gd name="adj4" fmla="val 43750"/>
            </a:avLst>
          </a:prstGeom>
          <a:solidFill>
            <a:srgbClr val="0084CC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E9B01C57-17EF-4588-97B7-A89D53C03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Development Lifecycle Basics</a:t>
            </a:r>
            <a:endParaRPr lang="LID4096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AC5989-3C58-4605-A353-255E61B332F2}"/>
              </a:ext>
            </a:extLst>
          </p:cNvPr>
          <p:cNvSpPr/>
          <p:nvPr/>
        </p:nvSpPr>
        <p:spPr>
          <a:xfrm>
            <a:off x="1368541" y="670000"/>
            <a:ext cx="1491397" cy="816343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clone repository</a:t>
            </a:r>
          </a:p>
        </p:txBody>
      </p:sp>
      <p:pic>
        <p:nvPicPr>
          <p:cNvPr id="1026" name="Picture 2" descr="branch, commit, fork, git, programming, split, svn icon">
            <a:extLst>
              <a:ext uri="{FF2B5EF4-FFF2-40B4-BE49-F238E27FC236}">
                <a16:creationId xmlns:a16="http://schemas.microsoft.com/office/drawing/2014/main" id="{765DE170-3BB1-4059-9C44-EF4D11256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877840" y="1241650"/>
            <a:ext cx="513488" cy="4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43BDDA01-76A3-475E-9687-0356F5CBEEAD}"/>
              </a:ext>
            </a:extLst>
          </p:cNvPr>
          <p:cNvGrpSpPr/>
          <p:nvPr/>
        </p:nvGrpSpPr>
        <p:grpSpPr>
          <a:xfrm>
            <a:off x="1368542" y="508986"/>
            <a:ext cx="453114" cy="612302"/>
            <a:chOff x="1368542" y="508986"/>
            <a:chExt cx="453114" cy="612302"/>
          </a:xfrm>
        </p:grpSpPr>
        <p:pic>
          <p:nvPicPr>
            <p:cNvPr id="43" name="Picture 6" descr="commit, git, path, programming, pull, push, svn icon">
              <a:extLst>
                <a:ext uri="{FF2B5EF4-FFF2-40B4-BE49-F238E27FC236}">
                  <a16:creationId xmlns:a16="http://schemas.microsoft.com/office/drawing/2014/main" id="{53143C77-EC1B-4FE8-83C1-17E9105E3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542" y="508986"/>
              <a:ext cx="453114" cy="45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1E9E815-D349-4756-8DDD-1A72C9FEF769}"/>
                </a:ext>
              </a:extLst>
            </p:cNvPr>
            <p:cNvCxnSpPr>
              <a:cxnSpLocks/>
            </p:cNvCxnSpPr>
            <p:nvPr/>
          </p:nvCxnSpPr>
          <p:spPr>
            <a:xfrm>
              <a:off x="1595099" y="771529"/>
              <a:ext cx="0" cy="157237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Graphic 47" descr="Computer">
              <a:extLst>
                <a:ext uri="{FF2B5EF4-FFF2-40B4-BE49-F238E27FC236}">
                  <a16:creationId xmlns:a16="http://schemas.microsoft.com/office/drawing/2014/main" id="{E75B54A6-0024-45F0-9D39-8AE9E82AA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7698" y="886156"/>
              <a:ext cx="235132" cy="235132"/>
            </a:xfrm>
            <a:prstGeom prst="rect">
              <a:avLst/>
            </a:prstGeom>
          </p:spPr>
        </p:pic>
      </p:grpSp>
      <p:pic>
        <p:nvPicPr>
          <p:cNvPr id="37" name="Picture 2" descr="https://wpapi.nurelm.com/wp-content/uploads/2015/05/git-flow.png">
            <a:extLst>
              <a:ext uri="{FF2B5EF4-FFF2-40B4-BE49-F238E27FC236}">
                <a16:creationId xmlns:a16="http://schemas.microsoft.com/office/drawing/2014/main" id="{7CD67E33-D5C1-41B1-9D62-E2DBBE71A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0363" y="771692"/>
            <a:ext cx="2460433" cy="61295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266E1B3-BA28-42EF-A464-B445DA539931}"/>
              </a:ext>
            </a:extLst>
          </p:cNvPr>
          <p:cNvGrpSpPr/>
          <p:nvPr/>
        </p:nvGrpSpPr>
        <p:grpSpPr>
          <a:xfrm>
            <a:off x="5404752" y="2182966"/>
            <a:ext cx="1274104" cy="637052"/>
            <a:chOff x="2824088" y="2146737"/>
            <a:chExt cx="1274104" cy="637052"/>
          </a:xfrm>
          <a:solidFill>
            <a:srgbClr val="7030A0"/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3B465B6-FE86-45A6-A9A0-78D9322CEEB6}"/>
                </a:ext>
              </a:extLst>
            </p:cNvPr>
            <p:cNvSpPr/>
            <p:nvPr/>
          </p:nvSpPr>
          <p:spPr>
            <a:xfrm>
              <a:off x="2824088" y="2146737"/>
              <a:ext cx="1274104" cy="637052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3BE4A414-F24A-42D6-8E39-7DC0DBB2D286}"/>
                </a:ext>
              </a:extLst>
            </p:cNvPr>
            <p:cNvSpPr txBox="1"/>
            <p:nvPr/>
          </p:nvSpPr>
          <p:spPr>
            <a:xfrm>
              <a:off x="2855186" y="2177835"/>
              <a:ext cx="1211908" cy="57485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commit changes</a:t>
              </a:r>
            </a:p>
          </p:txBody>
        </p:sp>
      </p:grpSp>
      <p:pic>
        <p:nvPicPr>
          <p:cNvPr id="33" name="Graphic 32" descr="Programmer">
            <a:extLst>
              <a:ext uri="{FF2B5EF4-FFF2-40B4-BE49-F238E27FC236}">
                <a16:creationId xmlns:a16="http://schemas.microsoft.com/office/drawing/2014/main" id="{3DCFD736-31A6-4909-AF7F-02F7C80CED0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62060" y="2124513"/>
            <a:ext cx="408049" cy="408049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F2FC8A1-85BD-4B62-8F07-2C25D513708F}"/>
              </a:ext>
            </a:extLst>
          </p:cNvPr>
          <p:cNvGrpSpPr/>
          <p:nvPr/>
        </p:nvGrpSpPr>
        <p:grpSpPr>
          <a:xfrm>
            <a:off x="5133057" y="3618335"/>
            <a:ext cx="1274104" cy="637052"/>
            <a:chOff x="1585575" y="2861793"/>
            <a:chExt cx="1274104" cy="637052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8B4DF43-560E-4244-AF80-5897DAC2DF2A}"/>
                </a:ext>
              </a:extLst>
            </p:cNvPr>
            <p:cNvSpPr/>
            <p:nvPr/>
          </p:nvSpPr>
          <p:spPr>
            <a:xfrm>
              <a:off x="1585575" y="2861793"/>
              <a:ext cx="1274104" cy="637052"/>
            </a:xfrm>
            <a:prstGeom prst="roundRect">
              <a:avLst/>
            </a:prstGeom>
            <a:solidFill>
              <a:srgbClr val="9E01F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87D71A61-4B2E-45E2-94F9-F33B5BE9EA6D}"/>
                </a:ext>
              </a:extLst>
            </p:cNvPr>
            <p:cNvSpPr txBox="1"/>
            <p:nvPr/>
          </p:nvSpPr>
          <p:spPr>
            <a:xfrm>
              <a:off x="1616673" y="2892891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push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BFD70DB-0959-48B9-B273-C5CF24F81095}"/>
              </a:ext>
            </a:extLst>
          </p:cNvPr>
          <p:cNvGrpSpPr/>
          <p:nvPr/>
        </p:nvGrpSpPr>
        <p:grpSpPr>
          <a:xfrm>
            <a:off x="5178195" y="3471090"/>
            <a:ext cx="453114" cy="612302"/>
            <a:chOff x="1368542" y="508986"/>
            <a:chExt cx="453114" cy="612302"/>
          </a:xfrm>
        </p:grpSpPr>
        <p:pic>
          <p:nvPicPr>
            <p:cNvPr id="41" name="Picture 6" descr="commit, git, path, programming, pull, push, svn icon">
              <a:extLst>
                <a:ext uri="{FF2B5EF4-FFF2-40B4-BE49-F238E27FC236}">
                  <a16:creationId xmlns:a16="http://schemas.microsoft.com/office/drawing/2014/main" id="{692F7278-A3CF-4F76-B28D-7E441DE27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542" y="508986"/>
              <a:ext cx="453114" cy="45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26F1C82-FCE5-4690-80E3-7031C4634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6790" y="773837"/>
              <a:ext cx="1" cy="142024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Graphic 43" descr="Computer">
              <a:extLst>
                <a:ext uri="{FF2B5EF4-FFF2-40B4-BE49-F238E27FC236}">
                  <a16:creationId xmlns:a16="http://schemas.microsoft.com/office/drawing/2014/main" id="{357EB193-C8B0-4D90-9078-70680312A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7698" y="886156"/>
              <a:ext cx="235132" cy="23513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AA597E9-2BBE-41B6-99BF-4C17DECCAAF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" y="1826754"/>
            <a:ext cx="4663804" cy="2982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677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w: Circular 21">
            <a:extLst>
              <a:ext uri="{FF2B5EF4-FFF2-40B4-BE49-F238E27FC236}">
                <a16:creationId xmlns:a16="http://schemas.microsoft.com/office/drawing/2014/main" id="{DA1237EE-F579-4003-975D-7BABC7850438}"/>
              </a:ext>
            </a:extLst>
          </p:cNvPr>
          <p:cNvSpPr/>
          <p:nvPr/>
        </p:nvSpPr>
        <p:spPr>
          <a:xfrm>
            <a:off x="2809387" y="1282956"/>
            <a:ext cx="3525225" cy="3525225"/>
          </a:xfrm>
          <a:prstGeom prst="circularArrow">
            <a:avLst>
              <a:gd name="adj1" fmla="val 5274"/>
              <a:gd name="adj2" fmla="val 312630"/>
              <a:gd name="adj3" fmla="val 14314837"/>
              <a:gd name="adj4" fmla="val 17076458"/>
              <a:gd name="adj5" fmla="val 547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L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71C886-F867-46BE-B859-661A33636836}"/>
              </a:ext>
            </a:extLst>
          </p:cNvPr>
          <p:cNvGrpSpPr/>
          <p:nvPr/>
        </p:nvGrpSpPr>
        <p:grpSpPr>
          <a:xfrm>
            <a:off x="3934948" y="1321024"/>
            <a:ext cx="1274104" cy="637052"/>
            <a:chOff x="1585575" y="1569"/>
            <a:chExt cx="1274104" cy="63705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833932-EDE4-44B1-AAA9-CB16B4F74DDB}"/>
                </a:ext>
              </a:extLst>
            </p:cNvPr>
            <p:cNvSpPr/>
            <p:nvPr/>
          </p:nvSpPr>
          <p:spPr>
            <a:xfrm>
              <a:off x="1585575" y="1569"/>
              <a:ext cx="1274104" cy="63705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D5675384-8E40-4C40-B630-9EFCB622D0A3}"/>
                </a:ext>
              </a:extLst>
            </p:cNvPr>
            <p:cNvSpPr txBox="1"/>
            <p:nvPr/>
          </p:nvSpPr>
          <p:spPr>
            <a:xfrm>
              <a:off x="1616673" y="32667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split branch</a:t>
              </a:r>
            </a:p>
          </p:txBody>
        </p:sp>
      </p:grpSp>
      <p:sp>
        <p:nvSpPr>
          <p:cNvPr id="20" name="Arrow: Bent 19">
            <a:extLst>
              <a:ext uri="{FF2B5EF4-FFF2-40B4-BE49-F238E27FC236}">
                <a16:creationId xmlns:a16="http://schemas.microsoft.com/office/drawing/2014/main" id="{D8439336-7635-4FE4-8766-D254BCCB9F4C}"/>
              </a:ext>
            </a:extLst>
          </p:cNvPr>
          <p:cNvSpPr/>
          <p:nvPr/>
        </p:nvSpPr>
        <p:spPr>
          <a:xfrm rot="5400000">
            <a:off x="3482265" y="144010"/>
            <a:ext cx="442478" cy="1835417"/>
          </a:xfrm>
          <a:prstGeom prst="bentArrow">
            <a:avLst>
              <a:gd name="adj1" fmla="val 25000"/>
              <a:gd name="adj2" fmla="val 25000"/>
              <a:gd name="adj3" fmla="val 27383"/>
              <a:gd name="adj4" fmla="val 43750"/>
            </a:avLst>
          </a:prstGeom>
          <a:solidFill>
            <a:srgbClr val="0084CC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E9B01C57-17EF-4588-97B7-A89D53C03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Development Lifecycle Basics</a:t>
            </a:r>
            <a:endParaRPr lang="LID4096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AC5989-3C58-4605-A353-255E61B332F2}"/>
              </a:ext>
            </a:extLst>
          </p:cNvPr>
          <p:cNvSpPr/>
          <p:nvPr/>
        </p:nvSpPr>
        <p:spPr>
          <a:xfrm>
            <a:off x="1368541" y="670000"/>
            <a:ext cx="1491397" cy="816343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clone repository</a:t>
            </a:r>
          </a:p>
        </p:txBody>
      </p:sp>
      <p:pic>
        <p:nvPicPr>
          <p:cNvPr id="1026" name="Picture 2" descr="branch, commit, fork, git, programming, split, svn icon">
            <a:extLst>
              <a:ext uri="{FF2B5EF4-FFF2-40B4-BE49-F238E27FC236}">
                <a16:creationId xmlns:a16="http://schemas.microsoft.com/office/drawing/2014/main" id="{765DE170-3BB1-4059-9C44-EF4D11256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877840" y="1241650"/>
            <a:ext cx="513488" cy="4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43BDDA01-76A3-475E-9687-0356F5CBEEAD}"/>
              </a:ext>
            </a:extLst>
          </p:cNvPr>
          <p:cNvGrpSpPr/>
          <p:nvPr/>
        </p:nvGrpSpPr>
        <p:grpSpPr>
          <a:xfrm>
            <a:off x="1368542" y="508986"/>
            <a:ext cx="453114" cy="612302"/>
            <a:chOff x="1368542" y="508986"/>
            <a:chExt cx="453114" cy="612302"/>
          </a:xfrm>
        </p:grpSpPr>
        <p:pic>
          <p:nvPicPr>
            <p:cNvPr id="43" name="Picture 6" descr="commit, git, path, programming, pull, push, svn icon">
              <a:extLst>
                <a:ext uri="{FF2B5EF4-FFF2-40B4-BE49-F238E27FC236}">
                  <a16:creationId xmlns:a16="http://schemas.microsoft.com/office/drawing/2014/main" id="{53143C77-EC1B-4FE8-83C1-17E9105E3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542" y="508986"/>
              <a:ext cx="453114" cy="45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1E9E815-D349-4756-8DDD-1A72C9FEF769}"/>
                </a:ext>
              </a:extLst>
            </p:cNvPr>
            <p:cNvCxnSpPr>
              <a:cxnSpLocks/>
            </p:cNvCxnSpPr>
            <p:nvPr/>
          </p:nvCxnSpPr>
          <p:spPr>
            <a:xfrm>
              <a:off x="1595099" y="771529"/>
              <a:ext cx="0" cy="157237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Graphic 47" descr="Computer">
              <a:extLst>
                <a:ext uri="{FF2B5EF4-FFF2-40B4-BE49-F238E27FC236}">
                  <a16:creationId xmlns:a16="http://schemas.microsoft.com/office/drawing/2014/main" id="{E75B54A6-0024-45F0-9D39-8AE9E82AA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7698" y="886156"/>
              <a:ext cx="235132" cy="235132"/>
            </a:xfrm>
            <a:prstGeom prst="rect">
              <a:avLst/>
            </a:prstGeom>
          </p:spPr>
        </p:pic>
      </p:grpSp>
      <p:pic>
        <p:nvPicPr>
          <p:cNvPr id="37" name="Picture 2" descr="https://wpapi.nurelm.com/wp-content/uploads/2015/05/git-flow.png">
            <a:extLst>
              <a:ext uri="{FF2B5EF4-FFF2-40B4-BE49-F238E27FC236}">
                <a16:creationId xmlns:a16="http://schemas.microsoft.com/office/drawing/2014/main" id="{7CD67E33-D5C1-41B1-9D62-E2DBBE71A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0363" y="771692"/>
            <a:ext cx="2460433" cy="61295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266E1B3-BA28-42EF-A464-B445DA539931}"/>
              </a:ext>
            </a:extLst>
          </p:cNvPr>
          <p:cNvGrpSpPr/>
          <p:nvPr/>
        </p:nvGrpSpPr>
        <p:grpSpPr>
          <a:xfrm>
            <a:off x="5404752" y="2182966"/>
            <a:ext cx="1274104" cy="637052"/>
            <a:chOff x="2824088" y="2146737"/>
            <a:chExt cx="1274104" cy="63705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3B465B6-FE86-45A6-A9A0-78D9322CEEB6}"/>
                </a:ext>
              </a:extLst>
            </p:cNvPr>
            <p:cNvSpPr/>
            <p:nvPr/>
          </p:nvSpPr>
          <p:spPr>
            <a:xfrm>
              <a:off x="2824088" y="2146737"/>
              <a:ext cx="1274104" cy="637052"/>
            </a:xfrm>
            <a:prstGeom prst="roundRect">
              <a:avLst/>
            </a:prstGeom>
            <a:solidFill>
              <a:srgbClr val="9E01F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3BE4A414-F24A-42D6-8E39-7DC0DBB2D286}"/>
                </a:ext>
              </a:extLst>
            </p:cNvPr>
            <p:cNvSpPr txBox="1"/>
            <p:nvPr/>
          </p:nvSpPr>
          <p:spPr>
            <a:xfrm>
              <a:off x="2855186" y="2177835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work</a:t>
              </a:r>
              <a:br>
                <a:rPr lang="en-US" sz="1500" kern="1200" dirty="0"/>
              </a:br>
              <a:r>
                <a:rPr lang="en-US" sz="1500" kern="1200" dirty="0"/>
                <a:t>cycle</a:t>
              </a:r>
            </a:p>
          </p:txBody>
        </p:sp>
      </p:grpSp>
      <p:pic>
        <p:nvPicPr>
          <p:cNvPr id="33" name="Graphic 32" descr="Programmer">
            <a:extLst>
              <a:ext uri="{FF2B5EF4-FFF2-40B4-BE49-F238E27FC236}">
                <a16:creationId xmlns:a16="http://schemas.microsoft.com/office/drawing/2014/main" id="{3DCFD736-31A6-4909-AF7F-02F7C80CED0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62060" y="2124513"/>
            <a:ext cx="408049" cy="408049"/>
          </a:xfrm>
          <a:prstGeom prst="rect">
            <a:avLst/>
          </a:prstGeom>
        </p:spPr>
      </p:pic>
      <p:graphicFrame>
        <p:nvGraphicFramePr>
          <p:cNvPr id="27" name="Content Placeholder 4">
            <a:extLst>
              <a:ext uri="{FF2B5EF4-FFF2-40B4-BE49-F238E27FC236}">
                <a16:creationId xmlns:a16="http://schemas.microsoft.com/office/drawing/2014/main" id="{C854838B-E425-48DD-A820-68F3E4B26523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6502984" y="2159211"/>
          <a:ext cx="2272976" cy="1789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E2BEAA08-2B56-4E73-ACFD-49B6489AB7EC}"/>
              </a:ext>
            </a:extLst>
          </p:cNvPr>
          <p:cNvGrpSpPr/>
          <p:nvPr/>
        </p:nvGrpSpPr>
        <p:grpSpPr>
          <a:xfrm>
            <a:off x="7124661" y="2112919"/>
            <a:ext cx="453598" cy="612956"/>
            <a:chOff x="1368542" y="508986"/>
            <a:chExt cx="453114" cy="612302"/>
          </a:xfrm>
        </p:grpSpPr>
        <p:pic>
          <p:nvPicPr>
            <p:cNvPr id="29" name="Picture 6" descr="commit, git, path, programming, pull, push, svn icon">
              <a:extLst>
                <a:ext uri="{FF2B5EF4-FFF2-40B4-BE49-F238E27FC236}">
                  <a16:creationId xmlns:a16="http://schemas.microsoft.com/office/drawing/2014/main" id="{0CED6F8E-F24F-4DC9-8356-6C39EC90EB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542" y="508986"/>
              <a:ext cx="453114" cy="45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5634E41-A131-4E10-A1CB-64E77C96DB37}"/>
                </a:ext>
              </a:extLst>
            </p:cNvPr>
            <p:cNvCxnSpPr>
              <a:cxnSpLocks/>
            </p:cNvCxnSpPr>
            <p:nvPr/>
          </p:nvCxnSpPr>
          <p:spPr>
            <a:xfrm>
              <a:off x="1595099" y="771529"/>
              <a:ext cx="0" cy="157237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Graphic 44" descr="Computer">
              <a:extLst>
                <a:ext uri="{FF2B5EF4-FFF2-40B4-BE49-F238E27FC236}">
                  <a16:creationId xmlns:a16="http://schemas.microsoft.com/office/drawing/2014/main" id="{40BD3971-4BAF-41D1-940B-5ACA7ECE4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7698" y="886156"/>
              <a:ext cx="235132" cy="235132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3FDBAE8-53DD-4B08-9D00-813E9C953695}"/>
              </a:ext>
            </a:extLst>
          </p:cNvPr>
          <p:cNvGrpSpPr/>
          <p:nvPr/>
        </p:nvGrpSpPr>
        <p:grpSpPr>
          <a:xfrm>
            <a:off x="6479392" y="3195140"/>
            <a:ext cx="453589" cy="612944"/>
            <a:chOff x="1368542" y="508986"/>
            <a:chExt cx="453114" cy="612302"/>
          </a:xfrm>
        </p:grpSpPr>
        <p:pic>
          <p:nvPicPr>
            <p:cNvPr id="47" name="Picture 6" descr="commit, git, path, programming, pull, push, svn icon">
              <a:extLst>
                <a:ext uri="{FF2B5EF4-FFF2-40B4-BE49-F238E27FC236}">
                  <a16:creationId xmlns:a16="http://schemas.microsoft.com/office/drawing/2014/main" id="{6A17E24C-3531-47D8-AFB8-9FBA7F37CF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542" y="508986"/>
              <a:ext cx="453114" cy="45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534F513-C95F-45E9-B24A-06DAE8715A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6790" y="773837"/>
              <a:ext cx="1" cy="142024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Graphic 50" descr="Computer">
              <a:extLst>
                <a:ext uri="{FF2B5EF4-FFF2-40B4-BE49-F238E27FC236}">
                  <a16:creationId xmlns:a16="http://schemas.microsoft.com/office/drawing/2014/main" id="{791583CC-90EB-421D-8B1F-18828BFC2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7698" y="886156"/>
              <a:ext cx="235132" cy="235132"/>
            </a:xfrm>
            <a:prstGeom prst="rect">
              <a:avLst/>
            </a:prstGeom>
          </p:spPr>
        </p:pic>
      </p:grp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DFC22205-4A91-454F-954E-0D1DDD997420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02548" y="3367062"/>
            <a:ext cx="235380" cy="23538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2D610BD-B379-42A6-87DB-1F1988468BF0}"/>
              </a:ext>
            </a:extLst>
          </p:cNvPr>
          <p:cNvSpPr/>
          <p:nvPr/>
        </p:nvSpPr>
        <p:spPr>
          <a:xfrm>
            <a:off x="6678856" y="2272485"/>
            <a:ext cx="445804" cy="206514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C17BB4-148C-4275-A94F-71D23C1AF4CF}"/>
              </a:ext>
            </a:extLst>
          </p:cNvPr>
          <p:cNvSpPr txBox="1"/>
          <p:nvPr/>
        </p:nvSpPr>
        <p:spPr>
          <a:xfrm>
            <a:off x="7243944" y="2820018"/>
            <a:ext cx="796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E8F0F0"/>
                </a:solidFill>
              </a:rPr>
              <a:t>“sync”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27F6C5-CFA5-44FD-BB36-72B6617DB6DF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68" y="1774007"/>
            <a:ext cx="4774268" cy="30341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766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7FAE634C-090E-40EB-B6F3-3DC7251B8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graphicEl>
                                              <a:dgm id="{7FAE634C-090E-40EB-B6F3-3DC7251B8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49B6FF91-1D7B-4A30-96A2-E554E5777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graphicEl>
                                              <a:dgm id="{49B6FF91-1D7B-4A30-96A2-E554E5777B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EF1E08D1-E0B7-464B-B58E-ED501C936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graphicEl>
                                              <a:dgm id="{EF1E08D1-E0B7-464B-B58E-ED501C936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A7E45603-B5C7-44C8-A380-3A1116092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graphicEl>
                                              <a:dgm id="{A7E45603-B5C7-44C8-A380-3A1116092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 uiExpand="1">
        <p:bldSub>
          <a:bldDgm bld="one"/>
        </p:bldSub>
      </p:bldGraphic>
      <p:bldP spid="4" grpId="0" animBg="1"/>
      <p:bldP spid="52" grpId="0" uiExpan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w: Circular 21">
            <a:extLst>
              <a:ext uri="{FF2B5EF4-FFF2-40B4-BE49-F238E27FC236}">
                <a16:creationId xmlns:a16="http://schemas.microsoft.com/office/drawing/2014/main" id="{DA1237EE-F579-4003-975D-7BABC7850438}"/>
              </a:ext>
            </a:extLst>
          </p:cNvPr>
          <p:cNvSpPr/>
          <p:nvPr/>
        </p:nvSpPr>
        <p:spPr>
          <a:xfrm>
            <a:off x="2809387" y="1282956"/>
            <a:ext cx="3525225" cy="3525225"/>
          </a:xfrm>
          <a:prstGeom prst="circularArrow">
            <a:avLst>
              <a:gd name="adj1" fmla="val 5274"/>
              <a:gd name="adj2" fmla="val 312630"/>
              <a:gd name="adj3" fmla="val 14314837"/>
              <a:gd name="adj4" fmla="val 17076458"/>
              <a:gd name="adj5" fmla="val 547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L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71C886-F867-46BE-B859-661A33636836}"/>
              </a:ext>
            </a:extLst>
          </p:cNvPr>
          <p:cNvGrpSpPr/>
          <p:nvPr/>
        </p:nvGrpSpPr>
        <p:grpSpPr>
          <a:xfrm>
            <a:off x="3934948" y="1321024"/>
            <a:ext cx="1274104" cy="637052"/>
            <a:chOff x="1585575" y="1569"/>
            <a:chExt cx="1274104" cy="63705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833932-EDE4-44B1-AAA9-CB16B4F74DDB}"/>
                </a:ext>
              </a:extLst>
            </p:cNvPr>
            <p:cNvSpPr/>
            <p:nvPr/>
          </p:nvSpPr>
          <p:spPr>
            <a:xfrm>
              <a:off x="1585575" y="1569"/>
              <a:ext cx="1274104" cy="63705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D5675384-8E40-4C40-B630-9EFCB622D0A3}"/>
                </a:ext>
              </a:extLst>
            </p:cNvPr>
            <p:cNvSpPr txBox="1"/>
            <p:nvPr/>
          </p:nvSpPr>
          <p:spPr>
            <a:xfrm>
              <a:off x="1616673" y="32667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split branch</a:t>
              </a:r>
            </a:p>
          </p:txBody>
        </p:sp>
      </p:grpSp>
      <p:sp>
        <p:nvSpPr>
          <p:cNvPr id="20" name="Arrow: Bent 19">
            <a:extLst>
              <a:ext uri="{FF2B5EF4-FFF2-40B4-BE49-F238E27FC236}">
                <a16:creationId xmlns:a16="http://schemas.microsoft.com/office/drawing/2014/main" id="{D8439336-7635-4FE4-8766-D254BCCB9F4C}"/>
              </a:ext>
            </a:extLst>
          </p:cNvPr>
          <p:cNvSpPr/>
          <p:nvPr/>
        </p:nvSpPr>
        <p:spPr>
          <a:xfrm rot="5400000">
            <a:off x="3482265" y="144010"/>
            <a:ext cx="442478" cy="1835417"/>
          </a:xfrm>
          <a:prstGeom prst="bentArrow">
            <a:avLst>
              <a:gd name="adj1" fmla="val 25000"/>
              <a:gd name="adj2" fmla="val 25000"/>
              <a:gd name="adj3" fmla="val 27383"/>
              <a:gd name="adj4" fmla="val 43750"/>
            </a:avLst>
          </a:prstGeom>
          <a:solidFill>
            <a:srgbClr val="0084CC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E9B01C57-17EF-4588-97B7-A89D53C03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Development Lifecycle Basics</a:t>
            </a:r>
            <a:endParaRPr lang="LID4096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AC5989-3C58-4605-A353-255E61B332F2}"/>
              </a:ext>
            </a:extLst>
          </p:cNvPr>
          <p:cNvSpPr/>
          <p:nvPr/>
        </p:nvSpPr>
        <p:spPr>
          <a:xfrm>
            <a:off x="1368541" y="670000"/>
            <a:ext cx="1491397" cy="816343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clone repository</a:t>
            </a:r>
          </a:p>
        </p:txBody>
      </p:sp>
      <p:pic>
        <p:nvPicPr>
          <p:cNvPr id="1026" name="Picture 2" descr="branch, commit, fork, git, programming, split, svn icon">
            <a:extLst>
              <a:ext uri="{FF2B5EF4-FFF2-40B4-BE49-F238E27FC236}">
                <a16:creationId xmlns:a16="http://schemas.microsoft.com/office/drawing/2014/main" id="{765DE170-3BB1-4059-9C44-EF4D11256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877840" y="1241650"/>
            <a:ext cx="513488" cy="4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43BDDA01-76A3-475E-9687-0356F5CBEEAD}"/>
              </a:ext>
            </a:extLst>
          </p:cNvPr>
          <p:cNvGrpSpPr/>
          <p:nvPr/>
        </p:nvGrpSpPr>
        <p:grpSpPr>
          <a:xfrm>
            <a:off x="1368542" y="508986"/>
            <a:ext cx="453114" cy="612302"/>
            <a:chOff x="1368542" y="508986"/>
            <a:chExt cx="453114" cy="612302"/>
          </a:xfrm>
        </p:grpSpPr>
        <p:pic>
          <p:nvPicPr>
            <p:cNvPr id="43" name="Picture 6" descr="commit, git, path, programming, pull, push, svn icon">
              <a:extLst>
                <a:ext uri="{FF2B5EF4-FFF2-40B4-BE49-F238E27FC236}">
                  <a16:creationId xmlns:a16="http://schemas.microsoft.com/office/drawing/2014/main" id="{53143C77-EC1B-4FE8-83C1-17E9105E3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542" y="508986"/>
              <a:ext cx="453114" cy="45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1E9E815-D349-4756-8DDD-1A72C9FEF769}"/>
                </a:ext>
              </a:extLst>
            </p:cNvPr>
            <p:cNvCxnSpPr>
              <a:cxnSpLocks/>
            </p:cNvCxnSpPr>
            <p:nvPr/>
          </p:nvCxnSpPr>
          <p:spPr>
            <a:xfrm>
              <a:off x="1595099" y="771529"/>
              <a:ext cx="0" cy="157237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Graphic 47" descr="Computer">
              <a:extLst>
                <a:ext uri="{FF2B5EF4-FFF2-40B4-BE49-F238E27FC236}">
                  <a16:creationId xmlns:a16="http://schemas.microsoft.com/office/drawing/2014/main" id="{E75B54A6-0024-45F0-9D39-8AE9E82AA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7698" y="886156"/>
              <a:ext cx="235132" cy="235132"/>
            </a:xfrm>
            <a:prstGeom prst="rect">
              <a:avLst/>
            </a:prstGeom>
          </p:spPr>
        </p:pic>
      </p:grpSp>
      <p:pic>
        <p:nvPicPr>
          <p:cNvPr id="37" name="Picture 2" descr="https://wpapi.nurelm.com/wp-content/uploads/2015/05/git-flow.png">
            <a:extLst>
              <a:ext uri="{FF2B5EF4-FFF2-40B4-BE49-F238E27FC236}">
                <a16:creationId xmlns:a16="http://schemas.microsoft.com/office/drawing/2014/main" id="{7CD67E33-D5C1-41B1-9D62-E2DBBE71A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0363" y="771692"/>
            <a:ext cx="2460433" cy="61295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266E1B3-BA28-42EF-A464-B445DA539931}"/>
              </a:ext>
            </a:extLst>
          </p:cNvPr>
          <p:cNvGrpSpPr/>
          <p:nvPr/>
        </p:nvGrpSpPr>
        <p:grpSpPr>
          <a:xfrm>
            <a:off x="5404752" y="2182966"/>
            <a:ext cx="1274104" cy="637052"/>
            <a:chOff x="2824088" y="2146737"/>
            <a:chExt cx="1274104" cy="63705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3B465B6-FE86-45A6-A9A0-78D9322CEEB6}"/>
                </a:ext>
              </a:extLst>
            </p:cNvPr>
            <p:cNvSpPr/>
            <p:nvPr/>
          </p:nvSpPr>
          <p:spPr>
            <a:xfrm>
              <a:off x="2824088" y="2146737"/>
              <a:ext cx="1274104" cy="637052"/>
            </a:xfrm>
            <a:prstGeom prst="roundRect">
              <a:avLst/>
            </a:prstGeom>
            <a:solidFill>
              <a:srgbClr val="9E01F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3BE4A414-F24A-42D6-8E39-7DC0DBB2D286}"/>
                </a:ext>
              </a:extLst>
            </p:cNvPr>
            <p:cNvSpPr txBox="1"/>
            <p:nvPr/>
          </p:nvSpPr>
          <p:spPr>
            <a:xfrm>
              <a:off x="2855186" y="2177835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work</a:t>
              </a:r>
              <a:br>
                <a:rPr lang="en-US" sz="1500" kern="1200" dirty="0"/>
              </a:br>
              <a:r>
                <a:rPr lang="en-US" sz="1500" kern="1200" dirty="0"/>
                <a:t>cycle</a:t>
              </a:r>
            </a:p>
          </p:txBody>
        </p:sp>
      </p:grpSp>
      <p:pic>
        <p:nvPicPr>
          <p:cNvPr id="33" name="Graphic 32" descr="Programmer">
            <a:extLst>
              <a:ext uri="{FF2B5EF4-FFF2-40B4-BE49-F238E27FC236}">
                <a16:creationId xmlns:a16="http://schemas.microsoft.com/office/drawing/2014/main" id="{3DCFD736-31A6-4909-AF7F-02F7C80CED0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62060" y="2124513"/>
            <a:ext cx="408049" cy="408049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5DD1C6C-119E-45BE-82B3-FC9B9FFB9B10}"/>
              </a:ext>
            </a:extLst>
          </p:cNvPr>
          <p:cNvGrpSpPr/>
          <p:nvPr/>
        </p:nvGrpSpPr>
        <p:grpSpPr>
          <a:xfrm>
            <a:off x="5251426" y="3720262"/>
            <a:ext cx="1274104" cy="637052"/>
            <a:chOff x="222338" y="1876130"/>
            <a:chExt cx="1274104" cy="637052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0F5A7B02-6C8D-44AF-9DF8-5A3310391AE9}"/>
                </a:ext>
              </a:extLst>
            </p:cNvPr>
            <p:cNvSpPr/>
            <p:nvPr/>
          </p:nvSpPr>
          <p:spPr>
            <a:xfrm>
              <a:off x="222338" y="1876130"/>
              <a:ext cx="1274104" cy="637052"/>
            </a:xfrm>
            <a:prstGeom prst="roundRect">
              <a:avLst/>
            </a:prstGeom>
            <a:solidFill>
              <a:srgbClr val="9E01F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39" name="Rectangle: Rounded Corners 4">
              <a:extLst>
                <a:ext uri="{FF2B5EF4-FFF2-40B4-BE49-F238E27FC236}">
                  <a16:creationId xmlns:a16="http://schemas.microsoft.com/office/drawing/2014/main" id="{CB4B0A4B-83EC-4484-86AB-F9FFC83D0559}"/>
                </a:ext>
              </a:extLst>
            </p:cNvPr>
            <p:cNvSpPr txBox="1"/>
            <p:nvPr/>
          </p:nvSpPr>
          <p:spPr>
            <a:xfrm>
              <a:off x="253436" y="1907228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create</a:t>
              </a:r>
              <a:br>
                <a:rPr lang="en-US" sz="1500" kern="1200" dirty="0"/>
              </a:br>
              <a:r>
                <a:rPr lang="en-US" sz="1500" kern="1200" dirty="0"/>
                <a:t>pull request</a:t>
              </a:r>
            </a:p>
          </p:txBody>
        </p:sp>
      </p:grpSp>
      <p:pic>
        <p:nvPicPr>
          <p:cNvPr id="40" name="Picture 4" descr="code, git, programming, pull, push, request, svn icon">
            <a:extLst>
              <a:ext uri="{FF2B5EF4-FFF2-40B4-BE49-F238E27FC236}">
                <a16:creationId xmlns:a16="http://schemas.microsoft.com/office/drawing/2014/main" id="{821306F0-520B-4869-9AA7-C140D9A92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5209052" y="3618335"/>
            <a:ext cx="495938" cy="4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8BFBD0-491E-4548-8A64-E396A9F71DD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43" y="1846198"/>
            <a:ext cx="4167094" cy="31144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20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w: Circular 21">
            <a:extLst>
              <a:ext uri="{FF2B5EF4-FFF2-40B4-BE49-F238E27FC236}">
                <a16:creationId xmlns:a16="http://schemas.microsoft.com/office/drawing/2014/main" id="{DA1237EE-F579-4003-975D-7BABC7850438}"/>
              </a:ext>
            </a:extLst>
          </p:cNvPr>
          <p:cNvSpPr/>
          <p:nvPr/>
        </p:nvSpPr>
        <p:spPr>
          <a:xfrm>
            <a:off x="2809387" y="1282956"/>
            <a:ext cx="3525225" cy="3525225"/>
          </a:xfrm>
          <a:prstGeom prst="circularArrow">
            <a:avLst>
              <a:gd name="adj1" fmla="val 5274"/>
              <a:gd name="adj2" fmla="val 312630"/>
              <a:gd name="adj3" fmla="val 14314837"/>
              <a:gd name="adj4" fmla="val 17076458"/>
              <a:gd name="adj5" fmla="val 547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L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71C886-F867-46BE-B859-661A33636836}"/>
              </a:ext>
            </a:extLst>
          </p:cNvPr>
          <p:cNvGrpSpPr/>
          <p:nvPr/>
        </p:nvGrpSpPr>
        <p:grpSpPr>
          <a:xfrm>
            <a:off x="3934948" y="1321024"/>
            <a:ext cx="1274104" cy="637052"/>
            <a:chOff x="1585575" y="1569"/>
            <a:chExt cx="1274104" cy="63705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833932-EDE4-44B1-AAA9-CB16B4F74DDB}"/>
                </a:ext>
              </a:extLst>
            </p:cNvPr>
            <p:cNvSpPr/>
            <p:nvPr/>
          </p:nvSpPr>
          <p:spPr>
            <a:xfrm>
              <a:off x="1585575" y="1569"/>
              <a:ext cx="1274104" cy="63705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D5675384-8E40-4C40-B630-9EFCB622D0A3}"/>
                </a:ext>
              </a:extLst>
            </p:cNvPr>
            <p:cNvSpPr txBox="1"/>
            <p:nvPr/>
          </p:nvSpPr>
          <p:spPr>
            <a:xfrm>
              <a:off x="1616673" y="32667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split branch</a:t>
              </a:r>
            </a:p>
          </p:txBody>
        </p:sp>
      </p:grpSp>
      <p:sp>
        <p:nvSpPr>
          <p:cNvPr id="20" name="Arrow: Bent 19">
            <a:extLst>
              <a:ext uri="{FF2B5EF4-FFF2-40B4-BE49-F238E27FC236}">
                <a16:creationId xmlns:a16="http://schemas.microsoft.com/office/drawing/2014/main" id="{D8439336-7635-4FE4-8766-D254BCCB9F4C}"/>
              </a:ext>
            </a:extLst>
          </p:cNvPr>
          <p:cNvSpPr/>
          <p:nvPr/>
        </p:nvSpPr>
        <p:spPr>
          <a:xfrm rot="5400000">
            <a:off x="3482265" y="144010"/>
            <a:ext cx="442478" cy="1835417"/>
          </a:xfrm>
          <a:prstGeom prst="bentArrow">
            <a:avLst>
              <a:gd name="adj1" fmla="val 25000"/>
              <a:gd name="adj2" fmla="val 25000"/>
              <a:gd name="adj3" fmla="val 27383"/>
              <a:gd name="adj4" fmla="val 43750"/>
            </a:avLst>
          </a:prstGeom>
          <a:solidFill>
            <a:srgbClr val="0084CC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E9B01C57-17EF-4588-97B7-A89D53C03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Development Lifecycle Basics</a:t>
            </a:r>
            <a:endParaRPr lang="LID4096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AC5989-3C58-4605-A353-255E61B332F2}"/>
              </a:ext>
            </a:extLst>
          </p:cNvPr>
          <p:cNvSpPr/>
          <p:nvPr/>
        </p:nvSpPr>
        <p:spPr>
          <a:xfrm>
            <a:off x="1368541" y="670000"/>
            <a:ext cx="1491397" cy="816343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clone repository</a:t>
            </a:r>
          </a:p>
        </p:txBody>
      </p:sp>
      <p:pic>
        <p:nvPicPr>
          <p:cNvPr id="1026" name="Picture 2" descr="branch, commit, fork, git, programming, split, svn icon">
            <a:extLst>
              <a:ext uri="{FF2B5EF4-FFF2-40B4-BE49-F238E27FC236}">
                <a16:creationId xmlns:a16="http://schemas.microsoft.com/office/drawing/2014/main" id="{765DE170-3BB1-4059-9C44-EF4D11256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877840" y="1241650"/>
            <a:ext cx="513488" cy="4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43BDDA01-76A3-475E-9687-0356F5CBEEAD}"/>
              </a:ext>
            </a:extLst>
          </p:cNvPr>
          <p:cNvGrpSpPr/>
          <p:nvPr/>
        </p:nvGrpSpPr>
        <p:grpSpPr>
          <a:xfrm>
            <a:off x="1368542" y="508986"/>
            <a:ext cx="453114" cy="612302"/>
            <a:chOff x="1368542" y="508986"/>
            <a:chExt cx="453114" cy="612302"/>
          </a:xfrm>
        </p:grpSpPr>
        <p:pic>
          <p:nvPicPr>
            <p:cNvPr id="43" name="Picture 6" descr="commit, git, path, programming, pull, push, svn icon">
              <a:extLst>
                <a:ext uri="{FF2B5EF4-FFF2-40B4-BE49-F238E27FC236}">
                  <a16:creationId xmlns:a16="http://schemas.microsoft.com/office/drawing/2014/main" id="{53143C77-EC1B-4FE8-83C1-17E9105E3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542" y="508986"/>
              <a:ext cx="453114" cy="45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1E9E815-D349-4756-8DDD-1A72C9FEF769}"/>
                </a:ext>
              </a:extLst>
            </p:cNvPr>
            <p:cNvCxnSpPr>
              <a:cxnSpLocks/>
            </p:cNvCxnSpPr>
            <p:nvPr/>
          </p:nvCxnSpPr>
          <p:spPr>
            <a:xfrm>
              <a:off x="1595099" y="771529"/>
              <a:ext cx="0" cy="157237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Graphic 47" descr="Computer">
              <a:extLst>
                <a:ext uri="{FF2B5EF4-FFF2-40B4-BE49-F238E27FC236}">
                  <a16:creationId xmlns:a16="http://schemas.microsoft.com/office/drawing/2014/main" id="{E75B54A6-0024-45F0-9D39-8AE9E82AA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7698" y="886156"/>
              <a:ext cx="235132" cy="235132"/>
            </a:xfrm>
            <a:prstGeom prst="rect">
              <a:avLst/>
            </a:prstGeom>
          </p:spPr>
        </p:pic>
      </p:grpSp>
      <p:pic>
        <p:nvPicPr>
          <p:cNvPr id="37" name="Picture 2" descr="https://wpapi.nurelm.com/wp-content/uploads/2015/05/git-flow.png">
            <a:extLst>
              <a:ext uri="{FF2B5EF4-FFF2-40B4-BE49-F238E27FC236}">
                <a16:creationId xmlns:a16="http://schemas.microsoft.com/office/drawing/2014/main" id="{7CD67E33-D5C1-41B1-9D62-E2DBBE71A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0363" y="771692"/>
            <a:ext cx="2460433" cy="61295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266E1B3-BA28-42EF-A464-B445DA539931}"/>
              </a:ext>
            </a:extLst>
          </p:cNvPr>
          <p:cNvGrpSpPr/>
          <p:nvPr/>
        </p:nvGrpSpPr>
        <p:grpSpPr>
          <a:xfrm>
            <a:off x="5404752" y="2182966"/>
            <a:ext cx="1274104" cy="637052"/>
            <a:chOff x="2824088" y="2146737"/>
            <a:chExt cx="1274104" cy="63705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3B465B6-FE86-45A6-A9A0-78D9322CEEB6}"/>
                </a:ext>
              </a:extLst>
            </p:cNvPr>
            <p:cNvSpPr/>
            <p:nvPr/>
          </p:nvSpPr>
          <p:spPr>
            <a:xfrm>
              <a:off x="2824088" y="2146737"/>
              <a:ext cx="1274104" cy="637052"/>
            </a:xfrm>
            <a:prstGeom prst="roundRect">
              <a:avLst/>
            </a:prstGeom>
            <a:solidFill>
              <a:srgbClr val="9E01F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3BE4A414-F24A-42D6-8E39-7DC0DBB2D286}"/>
                </a:ext>
              </a:extLst>
            </p:cNvPr>
            <p:cNvSpPr txBox="1"/>
            <p:nvPr/>
          </p:nvSpPr>
          <p:spPr>
            <a:xfrm>
              <a:off x="2855186" y="2177835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work</a:t>
              </a:r>
              <a:br>
                <a:rPr lang="en-US" sz="1500" kern="1200" dirty="0"/>
              </a:br>
              <a:r>
                <a:rPr lang="en-US" sz="1500" kern="1200" dirty="0"/>
                <a:t>cycle</a:t>
              </a:r>
            </a:p>
          </p:txBody>
        </p:sp>
      </p:grpSp>
      <p:pic>
        <p:nvPicPr>
          <p:cNvPr id="33" name="Graphic 32" descr="Programmer">
            <a:extLst>
              <a:ext uri="{FF2B5EF4-FFF2-40B4-BE49-F238E27FC236}">
                <a16:creationId xmlns:a16="http://schemas.microsoft.com/office/drawing/2014/main" id="{3DCFD736-31A6-4909-AF7F-02F7C80CED0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62060" y="2124513"/>
            <a:ext cx="408049" cy="40804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C92EBAB-5954-4645-A953-88451EFAD12C}"/>
              </a:ext>
            </a:extLst>
          </p:cNvPr>
          <p:cNvGrpSpPr/>
          <p:nvPr/>
        </p:nvGrpSpPr>
        <p:grpSpPr>
          <a:xfrm>
            <a:off x="5251426" y="3720262"/>
            <a:ext cx="1274104" cy="637052"/>
            <a:chOff x="222338" y="1876130"/>
            <a:chExt cx="1274104" cy="63705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873C79D-BF23-466A-873C-C702A2963724}"/>
                </a:ext>
              </a:extLst>
            </p:cNvPr>
            <p:cNvSpPr/>
            <p:nvPr/>
          </p:nvSpPr>
          <p:spPr>
            <a:xfrm>
              <a:off x="222338" y="1876130"/>
              <a:ext cx="1274104" cy="637052"/>
            </a:xfrm>
            <a:prstGeom prst="roundRect">
              <a:avLst/>
            </a:prstGeom>
            <a:solidFill>
              <a:srgbClr val="9E01F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35" name="Rectangle: Rounded Corners 4">
              <a:extLst>
                <a:ext uri="{FF2B5EF4-FFF2-40B4-BE49-F238E27FC236}">
                  <a16:creationId xmlns:a16="http://schemas.microsoft.com/office/drawing/2014/main" id="{E6F7535E-1B45-43C3-B4B1-4B31D9B4DFF5}"/>
                </a:ext>
              </a:extLst>
            </p:cNvPr>
            <p:cNvSpPr txBox="1"/>
            <p:nvPr/>
          </p:nvSpPr>
          <p:spPr>
            <a:xfrm>
              <a:off x="253436" y="1907228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create</a:t>
              </a:r>
              <a:br>
                <a:rPr lang="en-US" sz="1500" kern="1200" dirty="0"/>
              </a:br>
              <a:r>
                <a:rPr lang="en-US" sz="1500" kern="1200" dirty="0"/>
                <a:t>pull request</a:t>
              </a:r>
            </a:p>
          </p:txBody>
        </p:sp>
      </p:grpSp>
      <p:pic>
        <p:nvPicPr>
          <p:cNvPr id="41" name="Picture 4" descr="code, git, programming, pull, push, request, svn icon">
            <a:extLst>
              <a:ext uri="{FF2B5EF4-FFF2-40B4-BE49-F238E27FC236}">
                <a16:creationId xmlns:a16="http://schemas.microsoft.com/office/drawing/2014/main" id="{0F93951A-481E-42E0-B9BE-6E815B1F1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5209052" y="3618335"/>
            <a:ext cx="495938" cy="4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6B096F-C091-43E3-BBA3-2F5D8576B03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150" y="625428"/>
            <a:ext cx="6365697" cy="45810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917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w: Circular 21">
            <a:extLst>
              <a:ext uri="{FF2B5EF4-FFF2-40B4-BE49-F238E27FC236}">
                <a16:creationId xmlns:a16="http://schemas.microsoft.com/office/drawing/2014/main" id="{DA1237EE-F579-4003-975D-7BABC7850438}"/>
              </a:ext>
            </a:extLst>
          </p:cNvPr>
          <p:cNvSpPr/>
          <p:nvPr/>
        </p:nvSpPr>
        <p:spPr>
          <a:xfrm>
            <a:off x="2809387" y="1282956"/>
            <a:ext cx="3525225" cy="3525225"/>
          </a:xfrm>
          <a:prstGeom prst="circularArrow">
            <a:avLst>
              <a:gd name="adj1" fmla="val 5274"/>
              <a:gd name="adj2" fmla="val 312630"/>
              <a:gd name="adj3" fmla="val 14314837"/>
              <a:gd name="adj4" fmla="val 17076458"/>
              <a:gd name="adj5" fmla="val 547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L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71C886-F867-46BE-B859-661A33636836}"/>
              </a:ext>
            </a:extLst>
          </p:cNvPr>
          <p:cNvGrpSpPr/>
          <p:nvPr/>
        </p:nvGrpSpPr>
        <p:grpSpPr>
          <a:xfrm>
            <a:off x="3934948" y="1321024"/>
            <a:ext cx="1274104" cy="651674"/>
            <a:chOff x="1585575" y="1569"/>
            <a:chExt cx="1274104" cy="651674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833932-EDE4-44B1-AAA9-CB16B4F74DDB}"/>
                </a:ext>
              </a:extLst>
            </p:cNvPr>
            <p:cNvSpPr/>
            <p:nvPr/>
          </p:nvSpPr>
          <p:spPr>
            <a:xfrm>
              <a:off x="1585575" y="1569"/>
              <a:ext cx="1274104" cy="63705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D5675384-8E40-4C40-B630-9EFCB622D0A3}"/>
                </a:ext>
              </a:extLst>
            </p:cNvPr>
            <p:cNvSpPr txBox="1"/>
            <p:nvPr/>
          </p:nvSpPr>
          <p:spPr>
            <a:xfrm>
              <a:off x="1616673" y="78387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split branch</a:t>
              </a:r>
            </a:p>
          </p:txBody>
        </p:sp>
      </p:grpSp>
      <p:sp>
        <p:nvSpPr>
          <p:cNvPr id="20" name="Arrow: Bent 19">
            <a:extLst>
              <a:ext uri="{FF2B5EF4-FFF2-40B4-BE49-F238E27FC236}">
                <a16:creationId xmlns:a16="http://schemas.microsoft.com/office/drawing/2014/main" id="{D8439336-7635-4FE4-8766-D254BCCB9F4C}"/>
              </a:ext>
            </a:extLst>
          </p:cNvPr>
          <p:cNvSpPr/>
          <p:nvPr/>
        </p:nvSpPr>
        <p:spPr>
          <a:xfrm rot="5400000">
            <a:off x="3482265" y="144010"/>
            <a:ext cx="442478" cy="1835417"/>
          </a:xfrm>
          <a:prstGeom prst="bentArrow">
            <a:avLst>
              <a:gd name="adj1" fmla="val 25000"/>
              <a:gd name="adj2" fmla="val 25000"/>
              <a:gd name="adj3" fmla="val 27383"/>
              <a:gd name="adj4" fmla="val 43750"/>
            </a:avLst>
          </a:prstGeom>
          <a:solidFill>
            <a:srgbClr val="0084CC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E9B01C57-17EF-4588-97B7-A89D53C03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Development Lifecycle Basics</a:t>
            </a:r>
            <a:endParaRPr lang="LID4096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AC5989-3C58-4605-A353-255E61B332F2}"/>
              </a:ext>
            </a:extLst>
          </p:cNvPr>
          <p:cNvSpPr/>
          <p:nvPr/>
        </p:nvSpPr>
        <p:spPr>
          <a:xfrm>
            <a:off x="1368541" y="670000"/>
            <a:ext cx="1491397" cy="816343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clone repository</a:t>
            </a:r>
          </a:p>
        </p:txBody>
      </p:sp>
      <p:pic>
        <p:nvPicPr>
          <p:cNvPr id="1026" name="Picture 2" descr="branch, commit, fork, git, programming, split, svn icon">
            <a:extLst>
              <a:ext uri="{FF2B5EF4-FFF2-40B4-BE49-F238E27FC236}">
                <a16:creationId xmlns:a16="http://schemas.microsoft.com/office/drawing/2014/main" id="{765DE170-3BB1-4059-9C44-EF4D11256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877840" y="1241650"/>
            <a:ext cx="513488" cy="4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43BDDA01-76A3-475E-9687-0356F5CBEEAD}"/>
              </a:ext>
            </a:extLst>
          </p:cNvPr>
          <p:cNvGrpSpPr/>
          <p:nvPr/>
        </p:nvGrpSpPr>
        <p:grpSpPr>
          <a:xfrm>
            <a:off x="1368542" y="508986"/>
            <a:ext cx="453114" cy="612302"/>
            <a:chOff x="1368542" y="508986"/>
            <a:chExt cx="453114" cy="612302"/>
          </a:xfrm>
        </p:grpSpPr>
        <p:pic>
          <p:nvPicPr>
            <p:cNvPr id="43" name="Picture 6" descr="commit, git, path, programming, pull, push, svn icon">
              <a:extLst>
                <a:ext uri="{FF2B5EF4-FFF2-40B4-BE49-F238E27FC236}">
                  <a16:creationId xmlns:a16="http://schemas.microsoft.com/office/drawing/2014/main" id="{53143C77-EC1B-4FE8-83C1-17E9105E3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542" y="508986"/>
              <a:ext cx="453114" cy="453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1E9E815-D349-4756-8DDD-1A72C9FEF769}"/>
                </a:ext>
              </a:extLst>
            </p:cNvPr>
            <p:cNvCxnSpPr>
              <a:cxnSpLocks/>
            </p:cNvCxnSpPr>
            <p:nvPr/>
          </p:nvCxnSpPr>
          <p:spPr>
            <a:xfrm>
              <a:off x="1595099" y="771529"/>
              <a:ext cx="0" cy="157237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Graphic 47" descr="Computer">
              <a:extLst>
                <a:ext uri="{FF2B5EF4-FFF2-40B4-BE49-F238E27FC236}">
                  <a16:creationId xmlns:a16="http://schemas.microsoft.com/office/drawing/2014/main" id="{E75B54A6-0024-45F0-9D39-8AE9E82AA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7698" y="886156"/>
              <a:ext cx="235132" cy="235132"/>
            </a:xfrm>
            <a:prstGeom prst="rect">
              <a:avLst/>
            </a:prstGeom>
          </p:spPr>
        </p:pic>
      </p:grpSp>
      <p:pic>
        <p:nvPicPr>
          <p:cNvPr id="37" name="Picture 2" descr="https://wpapi.nurelm.com/wp-content/uploads/2015/05/git-flow.png">
            <a:extLst>
              <a:ext uri="{FF2B5EF4-FFF2-40B4-BE49-F238E27FC236}">
                <a16:creationId xmlns:a16="http://schemas.microsoft.com/office/drawing/2014/main" id="{7CD67E33-D5C1-41B1-9D62-E2DBBE71A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0363" y="771692"/>
            <a:ext cx="2460433" cy="61295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266E1B3-BA28-42EF-A464-B445DA539931}"/>
              </a:ext>
            </a:extLst>
          </p:cNvPr>
          <p:cNvGrpSpPr/>
          <p:nvPr/>
        </p:nvGrpSpPr>
        <p:grpSpPr>
          <a:xfrm>
            <a:off x="5404752" y="2182966"/>
            <a:ext cx="1274104" cy="637052"/>
            <a:chOff x="2824088" y="2146737"/>
            <a:chExt cx="1274104" cy="63705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3B465B6-FE86-45A6-A9A0-78D9322CEEB6}"/>
                </a:ext>
              </a:extLst>
            </p:cNvPr>
            <p:cNvSpPr/>
            <p:nvPr/>
          </p:nvSpPr>
          <p:spPr>
            <a:xfrm>
              <a:off x="2824088" y="2146737"/>
              <a:ext cx="1274104" cy="637052"/>
            </a:xfrm>
            <a:prstGeom prst="roundRect">
              <a:avLst/>
            </a:prstGeom>
            <a:solidFill>
              <a:srgbClr val="9E01F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3BE4A414-F24A-42D6-8E39-7DC0DBB2D286}"/>
                </a:ext>
              </a:extLst>
            </p:cNvPr>
            <p:cNvSpPr txBox="1"/>
            <p:nvPr/>
          </p:nvSpPr>
          <p:spPr>
            <a:xfrm>
              <a:off x="2855186" y="2177835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work</a:t>
              </a:r>
              <a:br>
                <a:rPr lang="en-US" sz="1500" kern="1200" dirty="0"/>
              </a:br>
              <a:r>
                <a:rPr lang="en-US" sz="1500" kern="1200" dirty="0"/>
                <a:t>cycle</a:t>
              </a:r>
            </a:p>
          </p:txBody>
        </p:sp>
      </p:grpSp>
      <p:pic>
        <p:nvPicPr>
          <p:cNvPr id="33" name="Graphic 32" descr="Programmer">
            <a:extLst>
              <a:ext uri="{FF2B5EF4-FFF2-40B4-BE49-F238E27FC236}">
                <a16:creationId xmlns:a16="http://schemas.microsoft.com/office/drawing/2014/main" id="{3DCFD736-31A6-4909-AF7F-02F7C80CED0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62060" y="2124513"/>
            <a:ext cx="408049" cy="40804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A93B827-25BF-4B2E-A5E0-9F145BE227A2}"/>
              </a:ext>
            </a:extLst>
          </p:cNvPr>
          <p:cNvGrpSpPr/>
          <p:nvPr/>
        </p:nvGrpSpPr>
        <p:grpSpPr>
          <a:xfrm>
            <a:off x="2429400" y="2191684"/>
            <a:ext cx="1274104" cy="637052"/>
            <a:chOff x="347062" y="716625"/>
            <a:chExt cx="1274104" cy="637052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830CD4F-B3A3-4054-A09C-4AA282266B07}"/>
                </a:ext>
              </a:extLst>
            </p:cNvPr>
            <p:cNvSpPr/>
            <p:nvPr/>
          </p:nvSpPr>
          <p:spPr>
            <a:xfrm>
              <a:off x="347062" y="716625"/>
              <a:ext cx="1274104" cy="637052"/>
            </a:xfrm>
            <a:prstGeom prst="roundRect">
              <a:avLst/>
            </a:prstGeom>
            <a:solidFill>
              <a:schemeClr val="tx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29" name="Rectangle: Rounded Corners 4">
              <a:extLst>
                <a:ext uri="{FF2B5EF4-FFF2-40B4-BE49-F238E27FC236}">
                  <a16:creationId xmlns:a16="http://schemas.microsoft.com/office/drawing/2014/main" id="{399A7FB1-A143-42C9-8A36-1A97F84BBD70}"/>
                </a:ext>
              </a:extLst>
            </p:cNvPr>
            <p:cNvSpPr txBox="1"/>
            <p:nvPr/>
          </p:nvSpPr>
          <p:spPr>
            <a:xfrm>
              <a:off x="378160" y="770583"/>
              <a:ext cx="1211908" cy="57485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merge branch</a:t>
              </a: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985537F-925B-4A4E-97D3-D36A42EAF928}"/>
              </a:ext>
            </a:extLst>
          </p:cNvPr>
          <p:cNvSpPr/>
          <p:nvPr/>
        </p:nvSpPr>
        <p:spPr>
          <a:xfrm>
            <a:off x="2713929" y="3717365"/>
            <a:ext cx="1274104" cy="63705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dirty="0"/>
              <a:t>review &amp; approval</a:t>
            </a:r>
            <a:endParaRPr lang="en-IL" sz="1400" dirty="0"/>
          </a:p>
        </p:txBody>
      </p:sp>
      <p:pic>
        <p:nvPicPr>
          <p:cNvPr id="44" name="Graphic 43" descr="User">
            <a:extLst>
              <a:ext uri="{FF2B5EF4-FFF2-40B4-BE49-F238E27FC236}">
                <a16:creationId xmlns:a16="http://schemas.microsoft.com/office/drawing/2014/main" id="{D4F9411C-D484-46FB-8EDD-FB9F5C1584B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89702" y="3690308"/>
            <a:ext cx="340471" cy="340471"/>
          </a:xfrm>
          <a:prstGeom prst="rect">
            <a:avLst/>
          </a:prstGeom>
        </p:spPr>
      </p:pic>
      <p:pic>
        <p:nvPicPr>
          <p:cNvPr id="45" name="Picture 8" descr="branch, commit, git, join, merge, programming, svn icon">
            <a:extLst>
              <a:ext uri="{FF2B5EF4-FFF2-40B4-BE49-F238E27FC236}">
                <a16:creationId xmlns:a16="http://schemas.microsoft.com/office/drawing/2014/main" id="{DB4E75D5-0F09-4F2A-84B0-AD9CFF780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8782" y="2038096"/>
            <a:ext cx="533654" cy="53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5F94DC4C-C1EA-4661-903A-50E8E8C8E86E}"/>
              </a:ext>
            </a:extLst>
          </p:cNvPr>
          <p:cNvGrpSpPr/>
          <p:nvPr/>
        </p:nvGrpSpPr>
        <p:grpSpPr>
          <a:xfrm>
            <a:off x="5251426" y="3720262"/>
            <a:ext cx="1274104" cy="637052"/>
            <a:chOff x="222338" y="1876130"/>
            <a:chExt cx="1274104" cy="637052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D6258B2-D1C4-44B3-AF4C-BE298A93A9B7}"/>
                </a:ext>
              </a:extLst>
            </p:cNvPr>
            <p:cNvSpPr/>
            <p:nvPr/>
          </p:nvSpPr>
          <p:spPr>
            <a:xfrm>
              <a:off x="222338" y="1876130"/>
              <a:ext cx="1274104" cy="637052"/>
            </a:xfrm>
            <a:prstGeom prst="roundRect">
              <a:avLst/>
            </a:prstGeom>
            <a:solidFill>
              <a:srgbClr val="9E01F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L"/>
            </a:p>
          </p:txBody>
        </p:sp>
        <p:sp>
          <p:nvSpPr>
            <p:cNvPr id="54" name="Rectangle: Rounded Corners 4">
              <a:extLst>
                <a:ext uri="{FF2B5EF4-FFF2-40B4-BE49-F238E27FC236}">
                  <a16:creationId xmlns:a16="http://schemas.microsoft.com/office/drawing/2014/main" id="{79C5E55E-9916-40AA-AD75-F663E4C9C81D}"/>
                </a:ext>
              </a:extLst>
            </p:cNvPr>
            <p:cNvSpPr txBox="1"/>
            <p:nvPr/>
          </p:nvSpPr>
          <p:spPr>
            <a:xfrm>
              <a:off x="253436" y="1937708"/>
              <a:ext cx="1211908" cy="574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create</a:t>
              </a:r>
              <a:br>
                <a:rPr lang="en-US" sz="1500" kern="1200" dirty="0"/>
              </a:br>
              <a:r>
                <a:rPr lang="en-US" sz="1500" kern="1200" dirty="0"/>
                <a:t>pull request</a:t>
              </a:r>
            </a:p>
          </p:txBody>
        </p:sp>
      </p:grpSp>
      <p:pic>
        <p:nvPicPr>
          <p:cNvPr id="51" name="Picture 4" descr="code, git, programming, pull, push, request, svn icon">
            <a:extLst>
              <a:ext uri="{FF2B5EF4-FFF2-40B4-BE49-F238E27FC236}">
                <a16:creationId xmlns:a16="http://schemas.microsoft.com/office/drawing/2014/main" id="{FDC58A69-9D6D-430B-A4A0-FF7613B6F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5209052" y="3618335"/>
            <a:ext cx="495938" cy="4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D6CE73C-FF73-4263-AB7F-D5B9C901ACE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742" y="592512"/>
            <a:ext cx="5483985" cy="44724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53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BC11A-D92E-4A34-9393-8B710DDC9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65" y="230908"/>
            <a:ext cx="8723870" cy="612956"/>
          </a:xfrm>
        </p:spPr>
        <p:txBody>
          <a:bodyPr/>
          <a:lstStyle/>
          <a:p>
            <a:pPr algn="ctr"/>
            <a:r>
              <a:rPr lang="en-US" dirty="0"/>
              <a:t>Popular Git Source Control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FC5B3-2587-44EA-A552-ADA3026908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886784"/>
            <a:ext cx="8242300" cy="37313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GitHub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GitLab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BitBucket</a:t>
            </a:r>
            <a:r>
              <a:rPr lang="en-US" dirty="0"/>
              <a:t> (Atlassian)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Azure Repos (Azure DevOps)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Also non-Git source control tools</a:t>
            </a:r>
            <a:br>
              <a:rPr lang="en-US" dirty="0"/>
            </a:br>
            <a:r>
              <a:rPr lang="en-US" dirty="0"/>
              <a:t>(TFS, SVN, etc.)</a:t>
            </a:r>
          </a:p>
          <a:p>
            <a:endParaRPr lang="en-US" dirty="0"/>
          </a:p>
          <a:p>
            <a:r>
              <a:rPr lang="en-US" sz="2000" dirty="0"/>
              <a:t>Ask the software developers or PM in your organization</a:t>
            </a:r>
          </a:p>
          <a:p>
            <a:r>
              <a:rPr lang="en-US" sz="2000" dirty="0"/>
              <a:t>(Visual Studio integrates with all of them via Extensions)</a:t>
            </a:r>
          </a:p>
        </p:txBody>
      </p:sp>
      <p:pic>
        <p:nvPicPr>
          <p:cNvPr id="5" name="Picture 6" descr="http://pngimg.com/uploads/github/github_PNG20.png">
            <a:extLst>
              <a:ext uri="{FF2B5EF4-FFF2-40B4-BE49-F238E27FC236}">
                <a16:creationId xmlns:a16="http://schemas.microsoft.com/office/drawing/2014/main" id="{FA945AC2-B8BE-4232-BB44-8AEB4AF06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090" y="886784"/>
            <a:ext cx="745462" cy="6731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age result for gitlab logo">
            <a:extLst>
              <a:ext uri="{FF2B5EF4-FFF2-40B4-BE49-F238E27FC236}">
                <a16:creationId xmlns:a16="http://schemas.microsoft.com/office/drawing/2014/main" id="{31EDA28B-BCD0-41B8-9679-366DA3533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58" t="12840" r="16815" b="16708"/>
          <a:stretch/>
        </p:blipFill>
        <p:spPr bwMode="auto">
          <a:xfrm>
            <a:off x="6782314" y="1190621"/>
            <a:ext cx="718740" cy="72946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bitbucket icon">
            <a:extLst>
              <a:ext uri="{FF2B5EF4-FFF2-40B4-BE49-F238E27FC236}">
                <a16:creationId xmlns:a16="http://schemas.microsoft.com/office/drawing/2014/main" id="{755B889D-7A6D-4395-B845-7722B73CB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102" y="1712691"/>
            <a:ext cx="925211" cy="92521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Azure Repos icon">
            <a:extLst>
              <a:ext uri="{FF2B5EF4-FFF2-40B4-BE49-F238E27FC236}">
                <a16:creationId xmlns:a16="http://schemas.microsoft.com/office/drawing/2014/main" id="{A37BD326-044B-4770-B6B5-581A2454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2313" y="2533843"/>
            <a:ext cx="729466" cy="72946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3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F59D66C-D1EB-4B6A-837D-2B6C8F76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46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CI/CD &amp; DevOps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A5146-AC44-4214-B84E-7EC4856CE5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1971303"/>
            <a:ext cx="8242300" cy="2646879"/>
          </a:xfrm>
        </p:spPr>
        <p:txBody>
          <a:bodyPr/>
          <a:lstStyle/>
          <a:p>
            <a:pPr algn="ctr"/>
            <a:r>
              <a:rPr lang="en-US" sz="3200" dirty="0"/>
              <a:t>Basic Terms:</a:t>
            </a:r>
          </a:p>
          <a:p>
            <a:pPr algn="ctr"/>
            <a:r>
              <a:rPr lang="en-US" dirty="0"/>
              <a:t>- Unit Tests</a:t>
            </a:r>
          </a:p>
          <a:p>
            <a:pPr algn="ctr"/>
            <a:r>
              <a:rPr lang="en-US" dirty="0"/>
              <a:t>- Artifacts</a:t>
            </a:r>
          </a:p>
        </p:txBody>
      </p:sp>
    </p:spTree>
    <p:extLst>
      <p:ext uri="{BB962C8B-B14F-4D97-AF65-F5344CB8AC3E}">
        <p14:creationId xmlns:p14="http://schemas.microsoft.com/office/powerpoint/2010/main" val="111426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D952-D1EA-4AFF-B517-44F9929C3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Unit Tests?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C96647-0146-44E8-86DA-BA8588E06FE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4384" y="844550"/>
            <a:ext cx="8342416" cy="36814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Most granular and basic level of tests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Defined per single function/method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“State-machine” type tests</a:t>
            </a:r>
          </a:p>
          <a:p>
            <a:pPr marL="981075" lvl="2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Input-&gt;expected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Integral part of the CI/CD pipeline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Automated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Meant to immediately detect breaking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Difficult and time-consuming to design and implement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Visual Studio project type: </a:t>
            </a:r>
            <a:r>
              <a:rPr lang="en-US" b="1" dirty="0" err="1"/>
              <a:t>MSTest</a:t>
            </a:r>
            <a:endParaRPr lang="en-US" dirty="0">
              <a:effectLst/>
            </a:endParaRPr>
          </a:p>
        </p:txBody>
      </p:sp>
      <p:pic>
        <p:nvPicPr>
          <p:cNvPr id="6" name="Content Placeholder 3" descr="Flask">
            <a:extLst>
              <a:ext uri="{FF2B5EF4-FFF2-40B4-BE49-F238E27FC236}">
                <a16:creationId xmlns:a16="http://schemas.microsoft.com/office/drawing/2014/main" id="{17D84A33-8CEF-414C-BDD8-655E585780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6462" y="500192"/>
            <a:ext cx="1044116" cy="104411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Graphic 7" descr="Beaker">
            <a:extLst>
              <a:ext uri="{FF2B5EF4-FFF2-40B4-BE49-F238E27FC236}">
                <a16:creationId xmlns:a16="http://schemas.microsoft.com/office/drawing/2014/main" id="{7E6CAD67-B94B-44CD-87D3-86A09F6CDC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02125" y="843864"/>
            <a:ext cx="920337" cy="92033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Graphic 9" descr="Test tubes">
            <a:extLst>
              <a:ext uri="{FF2B5EF4-FFF2-40B4-BE49-F238E27FC236}">
                <a16:creationId xmlns:a16="http://schemas.microsoft.com/office/drawing/2014/main" id="{A7EC369F-376D-4A14-91A4-7F51E0CDEE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75368" y="1855898"/>
            <a:ext cx="920338" cy="92033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28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8558-6E65-4A38-B2CE-1DC0C7A82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an Artifact?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7F6C570-93D4-44CD-84E6-6959A5D8E4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5091591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Image result for visual studio logo">
            <a:extLst>
              <a:ext uri="{FF2B5EF4-FFF2-40B4-BE49-F238E27FC236}">
                <a16:creationId xmlns:a16="http://schemas.microsoft.com/office/drawing/2014/main" id="{DC9DDD96-A5D1-4945-B1D8-3800BBD28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819" y="2457873"/>
            <a:ext cx="531867" cy="53186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Box">
            <a:extLst>
              <a:ext uri="{FF2B5EF4-FFF2-40B4-BE49-F238E27FC236}">
                <a16:creationId xmlns:a16="http://schemas.microsoft.com/office/drawing/2014/main" id="{03AD05CE-20F1-4319-9EE9-A2EE0086D0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62119" y="2656489"/>
            <a:ext cx="666502" cy="666502"/>
          </a:xfrm>
          <a:prstGeom prst="rect">
            <a:avLst/>
          </a:prstGeom>
        </p:spPr>
      </p:pic>
      <p:pic>
        <p:nvPicPr>
          <p:cNvPr id="9" name="Graphic 8" descr="Send">
            <a:extLst>
              <a:ext uri="{FF2B5EF4-FFF2-40B4-BE49-F238E27FC236}">
                <a16:creationId xmlns:a16="http://schemas.microsoft.com/office/drawing/2014/main" id="{94F295C3-05E7-47D1-8579-01034F0776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34559" y="1225982"/>
            <a:ext cx="573132" cy="573132"/>
          </a:xfrm>
          <a:prstGeom prst="rect">
            <a:avLst/>
          </a:prstGeom>
        </p:spPr>
      </p:pic>
      <p:pic>
        <p:nvPicPr>
          <p:cNvPr id="11" name="Graphic 10" descr="Gears">
            <a:extLst>
              <a:ext uri="{FF2B5EF4-FFF2-40B4-BE49-F238E27FC236}">
                <a16:creationId xmlns:a16="http://schemas.microsoft.com/office/drawing/2014/main" id="{560D865E-FC69-40E6-9CCC-3AF64201DA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58744" y="2989740"/>
            <a:ext cx="705440" cy="705440"/>
          </a:xfrm>
          <a:prstGeom prst="rect">
            <a:avLst/>
          </a:prstGeom>
        </p:spPr>
      </p:pic>
      <p:pic>
        <p:nvPicPr>
          <p:cNvPr id="13" name="Graphic 12" descr="Internet">
            <a:extLst>
              <a:ext uri="{FF2B5EF4-FFF2-40B4-BE49-F238E27FC236}">
                <a16:creationId xmlns:a16="http://schemas.microsoft.com/office/drawing/2014/main" id="{91F6EB3F-B9B1-45C5-A759-06A38F9AE6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14556" y="2308960"/>
            <a:ext cx="771896" cy="7718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EA005B-937B-46C0-A746-836BE83EC955}"/>
              </a:ext>
            </a:extLst>
          </p:cNvPr>
          <p:cNvSpPr txBox="1"/>
          <p:nvPr/>
        </p:nvSpPr>
        <p:spPr>
          <a:xfrm>
            <a:off x="3231957" y="4419084"/>
            <a:ext cx="2595177" cy="4086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more stuff happen here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25F5D9-A876-4B4D-8036-7B783C5A3380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1377538" y="3572964"/>
            <a:ext cx="1854419" cy="10504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A158C6-848A-408E-AF95-687F8A82A3EE}"/>
              </a:ext>
            </a:extLst>
          </p:cNvPr>
          <p:cNvCxnSpPr>
            <a:cxnSpLocks/>
          </p:cNvCxnSpPr>
          <p:nvPr/>
        </p:nvCxnSpPr>
        <p:spPr>
          <a:xfrm flipH="1" flipV="1">
            <a:off x="3564184" y="3450476"/>
            <a:ext cx="485303" cy="9686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76D447C-24E0-4B60-9DDF-63A6F5964E15}"/>
              </a:ext>
            </a:extLst>
          </p:cNvPr>
          <p:cNvCxnSpPr>
            <a:cxnSpLocks/>
          </p:cNvCxnSpPr>
          <p:nvPr/>
        </p:nvCxnSpPr>
        <p:spPr>
          <a:xfrm flipV="1">
            <a:off x="4828621" y="3342460"/>
            <a:ext cx="597935" cy="10766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2144E64-61F4-45C2-9A88-882A60E051EB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5827134" y="3572964"/>
            <a:ext cx="1993155" cy="10504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567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0C38CB-A1D2-4D61-B748-0DAADED74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B0C38CB-A1D2-4D61-B748-0DAADED74A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2AC669-31F8-4B83-A7AC-43D1E5392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1B2AC669-31F8-4B83-A7AC-43D1E5392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27B781-AD9D-4BDA-891E-2DE30ADD9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9E27B781-AD9D-4BDA-891E-2DE30ADD9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D33533-BF9D-4E8E-8CCB-42E8ECCC2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3DD33533-BF9D-4E8E-8CCB-42E8ECCC2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39D9F2-677C-4E7F-88A3-9110DEF09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5839D9F2-677C-4E7F-88A3-9110DEF09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D84415-AB51-4CBD-9430-43CDDF9DA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6DD84415-AB51-4CBD-9430-43CDDF9DA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CD1E9-F028-4EA6-A626-5C12B399E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241CD1E9-F028-4EA6-A626-5C12B399E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B54F0A-F5DC-4F82-8BC4-C5D393378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63B54F0A-F5DC-4F82-8BC4-C5D393378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8558-6E65-4A38-B2CE-1DC0C7A82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an Artifact?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7F6C570-93D4-44CD-84E6-6959A5D8E4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02486"/>
              </p:ext>
            </p:extLst>
          </p:nvPr>
        </p:nvGraphicFramePr>
        <p:xfrm>
          <a:off x="1524000" y="539751"/>
          <a:ext cx="6096000" cy="3377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Image result for visual studio logo">
            <a:extLst>
              <a:ext uri="{FF2B5EF4-FFF2-40B4-BE49-F238E27FC236}">
                <a16:creationId xmlns:a16="http://schemas.microsoft.com/office/drawing/2014/main" id="{DC9DDD96-A5D1-4945-B1D8-3800BBD28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819" y="2102569"/>
            <a:ext cx="531867" cy="53186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Box">
            <a:extLst>
              <a:ext uri="{FF2B5EF4-FFF2-40B4-BE49-F238E27FC236}">
                <a16:creationId xmlns:a16="http://schemas.microsoft.com/office/drawing/2014/main" id="{03AD05CE-20F1-4319-9EE9-A2EE0086D0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62119" y="2301185"/>
            <a:ext cx="666502" cy="666502"/>
          </a:xfrm>
          <a:prstGeom prst="rect">
            <a:avLst/>
          </a:prstGeom>
        </p:spPr>
      </p:pic>
      <p:pic>
        <p:nvPicPr>
          <p:cNvPr id="9" name="Graphic 8" descr="Send">
            <a:extLst>
              <a:ext uri="{FF2B5EF4-FFF2-40B4-BE49-F238E27FC236}">
                <a16:creationId xmlns:a16="http://schemas.microsoft.com/office/drawing/2014/main" id="{94F295C3-05E7-47D1-8579-01034F0776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34559" y="870678"/>
            <a:ext cx="573132" cy="573132"/>
          </a:xfrm>
          <a:prstGeom prst="rect">
            <a:avLst/>
          </a:prstGeom>
        </p:spPr>
      </p:pic>
      <p:pic>
        <p:nvPicPr>
          <p:cNvPr id="11" name="Graphic 10" descr="Gears">
            <a:extLst>
              <a:ext uri="{FF2B5EF4-FFF2-40B4-BE49-F238E27FC236}">
                <a16:creationId xmlns:a16="http://schemas.microsoft.com/office/drawing/2014/main" id="{560D865E-FC69-40E6-9CCC-3AF64201DA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58744" y="2634436"/>
            <a:ext cx="705440" cy="705440"/>
          </a:xfrm>
          <a:prstGeom prst="rect">
            <a:avLst/>
          </a:prstGeom>
        </p:spPr>
      </p:pic>
      <p:pic>
        <p:nvPicPr>
          <p:cNvPr id="13" name="Graphic 12" descr="Internet">
            <a:extLst>
              <a:ext uri="{FF2B5EF4-FFF2-40B4-BE49-F238E27FC236}">
                <a16:creationId xmlns:a16="http://schemas.microsoft.com/office/drawing/2014/main" id="{91F6EB3F-B9B1-45C5-A759-06A38F9AE6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14556" y="1953656"/>
            <a:ext cx="771896" cy="77189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5B826DD-B179-4D61-ABD2-02A07F14CD3F}"/>
              </a:ext>
            </a:extLst>
          </p:cNvPr>
          <p:cNvSpPr txBox="1">
            <a:spLocks/>
          </p:cNvSpPr>
          <p:nvPr/>
        </p:nvSpPr>
        <p:spPr>
          <a:xfrm>
            <a:off x="452438" y="3835344"/>
            <a:ext cx="8242300" cy="7828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2000" kern="1200" dirty="0" smtClean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2pPr>
            <a:lvl3pPr marL="638175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1800" kern="1200" dirty="0" smtClean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3pPr>
            <a:lvl4pPr marL="922338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1800" kern="1200" dirty="0" smtClean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4pPr>
            <a:lvl5pPr marL="1189038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1800" kern="1200" dirty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.</a:t>
            </a:r>
            <a:r>
              <a:rPr lang="en-US" sz="3200" dirty="0" err="1"/>
              <a:t>dll</a:t>
            </a:r>
            <a:r>
              <a:rPr lang="en-US" sz="3200" dirty="0"/>
              <a:t> , .exe , .</a:t>
            </a:r>
            <a:r>
              <a:rPr lang="en-US" sz="3200" dirty="0" err="1"/>
              <a:t>msi</a:t>
            </a:r>
            <a:r>
              <a:rPr lang="en-US" sz="3200" dirty="0"/>
              <a:t> , .</a:t>
            </a:r>
            <a:r>
              <a:rPr lang="en-US" sz="3200" dirty="0" err="1"/>
              <a:t>ispac</a:t>
            </a:r>
            <a:r>
              <a:rPr lang="en-US" sz="3200" dirty="0"/>
              <a:t> , .</a:t>
            </a:r>
            <a:r>
              <a:rPr lang="en-US" sz="3200" dirty="0" err="1"/>
              <a:t>dacpac</a:t>
            </a:r>
            <a:r>
              <a:rPr lang="en-US" sz="3200" dirty="0"/>
              <a:t> , ...</a:t>
            </a:r>
          </a:p>
        </p:txBody>
      </p:sp>
    </p:spTree>
    <p:extLst>
      <p:ext uri="{BB962C8B-B14F-4D97-AF65-F5344CB8AC3E}">
        <p14:creationId xmlns:p14="http://schemas.microsoft.com/office/powerpoint/2010/main" val="3612528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MCSE: Data Management and Analytics â Certified 2016">
            <a:extLst>
              <a:ext uri="{FF2B5EF4-FFF2-40B4-BE49-F238E27FC236}">
                <a16:creationId xmlns:a16="http://schemas.microsoft.com/office/drawing/2014/main" id="{F18A5FB7-EA24-4679-8E28-9BE1890BA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782" y="3662879"/>
            <a:ext cx="1139702" cy="1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MCSA: SQL Server 2012/2014 - Certified 2016">
            <a:extLst>
              <a:ext uri="{FF2B5EF4-FFF2-40B4-BE49-F238E27FC236}">
                <a16:creationId xmlns:a16="http://schemas.microsoft.com/office/drawing/2014/main" id="{E3913628-DF41-4DBE-B236-FBFF63096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8601" y="3662879"/>
            <a:ext cx="1139702" cy="1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88031A2-F546-4F3C-A4C0-BE8F6B4D7BE8}"/>
              </a:ext>
            </a:extLst>
          </p:cNvPr>
          <p:cNvSpPr txBox="1">
            <a:spLocks/>
          </p:cNvSpPr>
          <p:nvPr/>
        </p:nvSpPr>
        <p:spPr>
          <a:xfrm>
            <a:off x="457200" y="27146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4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"/>
                <a:ea typeface="+mj-ea"/>
                <a:cs typeface="Segoe"/>
              </a:defRPr>
            </a:lvl1pPr>
          </a:lstStyle>
          <a:p>
            <a:r>
              <a:rPr lang="en-C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" charset="0"/>
                <a:ea typeface="Segoe UI" charset="0"/>
                <a:cs typeface="Segoe UI" charset="0"/>
              </a:rPr>
              <a:t>About Me…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2707D1-B17D-463C-BFBA-084826C9433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9234" y="3253341"/>
            <a:ext cx="1958779" cy="9793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A6BE0B4-1260-4956-B6C2-9E68978049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235" y="3662879"/>
            <a:ext cx="1139698" cy="11397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AA1EA9-ACE6-46AA-8FA8-2A3860A36E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4317" y="280948"/>
            <a:ext cx="2648615" cy="264861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1BCE37-1DAF-4FFD-98F1-30004AD2E4FF}"/>
              </a:ext>
            </a:extLst>
          </p:cNvPr>
          <p:cNvSpPr txBox="1"/>
          <p:nvPr/>
        </p:nvSpPr>
        <p:spPr>
          <a:xfrm>
            <a:off x="218137" y="844933"/>
            <a:ext cx="8590306" cy="269304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Name:	Eitan Blumin</a:t>
            </a:r>
          </a:p>
          <a:p>
            <a:pPr marL="360000" lvl="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Email: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eitan@madeiradata.com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  <a:p>
            <a:pPr marL="360000" lvl="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Blog: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eitanblumin.com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  <a:p>
            <a:pPr marL="36000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Podcast: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sqlserverradio.com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\ .co.il</a:t>
            </a: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Bluesky:	</a:t>
            </a:r>
            <a:r>
              <a:rPr lang="en-US" sz="2400" dirty="0" err="1">
                <a:latin typeface="Calibri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eitanblumin.bsky.social</a:t>
            </a:r>
            <a:endParaRPr lang="en-US" sz="2400" dirty="0">
              <a:latin typeface="Calibri" pitchFamily="34" charset="0"/>
            </a:endParaRP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LinkedIn: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linkedin.com/in/eitanblumin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6813E2-FDAC-B186-9748-5E1C1FA7B0CA}"/>
              </a:ext>
            </a:extLst>
          </p:cNvPr>
          <p:cNvSpPr txBox="1"/>
          <p:nvPr/>
        </p:nvSpPr>
        <p:spPr>
          <a:xfrm>
            <a:off x="6231933" y="4353721"/>
            <a:ext cx="2513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MadeiraData.com</a:t>
            </a:r>
            <a:endParaRPr lang="en-I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B5F481D-F851-445A-DF6D-88D480251A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95420" y="3662883"/>
            <a:ext cx="1139698" cy="11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F59D66C-D1EB-4B6A-837D-2B6C8F76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4683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CI/CD Pipelines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A5146-AC44-4214-B84E-7EC4856CE5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1971303"/>
            <a:ext cx="8242300" cy="2646879"/>
          </a:xfrm>
        </p:spPr>
        <p:txBody>
          <a:bodyPr/>
          <a:lstStyle/>
          <a:p>
            <a:pPr algn="ctr"/>
            <a:r>
              <a:rPr lang="en-US" sz="3200" dirty="0"/>
              <a:t>Common Methodologies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102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AEABA-4033-46FA-8780-41A04771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3" y="100281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Example CI/CD Pipeline</a:t>
            </a:r>
            <a:endParaRPr lang="LID4096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5BC9B2-6E34-46B1-8275-3CA8000A9906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661905" y="510048"/>
          <a:ext cx="3775075" cy="118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D37349-F8BF-4634-BC25-5860E1C8E7C3}"/>
              </a:ext>
            </a:extLst>
          </p:cNvPr>
          <p:cNvGraphicFramePr>
            <a:graphicFrameLocks/>
          </p:cNvGraphicFramePr>
          <p:nvPr/>
        </p:nvGraphicFramePr>
        <p:xfrm>
          <a:off x="2330966" y="1053373"/>
          <a:ext cx="6151130" cy="394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7" name="Graphic 16" descr="Lightning bolt">
            <a:extLst>
              <a:ext uri="{FF2B5EF4-FFF2-40B4-BE49-F238E27FC236}">
                <a16:creationId xmlns:a16="http://schemas.microsoft.com/office/drawing/2014/main" id="{F93A8D69-E233-4A12-87CD-D00BF257B8A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0327" y="679982"/>
            <a:ext cx="439920" cy="439920"/>
          </a:xfrm>
          <a:prstGeom prst="rect">
            <a:avLst/>
          </a:prstGeom>
        </p:spPr>
      </p:pic>
      <p:pic>
        <p:nvPicPr>
          <p:cNvPr id="18" name="Graphic 17" descr="Gears">
            <a:extLst>
              <a:ext uri="{FF2B5EF4-FFF2-40B4-BE49-F238E27FC236}">
                <a16:creationId xmlns:a16="http://schemas.microsoft.com/office/drawing/2014/main" id="{75DA0BEE-B1FF-46F8-8B55-49754675FF9B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12623" y="640792"/>
            <a:ext cx="486495" cy="486495"/>
          </a:xfrm>
          <a:prstGeom prst="rect">
            <a:avLst/>
          </a:prstGeom>
        </p:spPr>
      </p:pic>
      <p:pic>
        <p:nvPicPr>
          <p:cNvPr id="20" name="Graphic 19" descr="Cloud Computing">
            <a:extLst>
              <a:ext uri="{FF2B5EF4-FFF2-40B4-BE49-F238E27FC236}">
                <a16:creationId xmlns:a16="http://schemas.microsoft.com/office/drawing/2014/main" id="{CE23F1E2-34EB-4250-B6E4-8033FFE09B3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15165" y="2514549"/>
            <a:ext cx="486495" cy="486495"/>
          </a:xfrm>
          <a:prstGeom prst="rect">
            <a:avLst/>
          </a:prstGeom>
        </p:spPr>
      </p:pic>
      <p:pic>
        <p:nvPicPr>
          <p:cNvPr id="21" name="Graphic 20" descr="Send">
            <a:extLst>
              <a:ext uri="{FF2B5EF4-FFF2-40B4-BE49-F238E27FC236}">
                <a16:creationId xmlns:a16="http://schemas.microsoft.com/office/drawing/2014/main" id="{853A42C1-E925-4EE8-B914-5F97A7E07A02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626515" y="4090127"/>
            <a:ext cx="447959" cy="447959"/>
          </a:xfrm>
          <a:prstGeom prst="rect">
            <a:avLst/>
          </a:prstGeom>
        </p:spPr>
      </p:pic>
      <p:pic>
        <p:nvPicPr>
          <p:cNvPr id="23" name="Graphic 22" descr="Flask">
            <a:extLst>
              <a:ext uri="{FF2B5EF4-FFF2-40B4-BE49-F238E27FC236}">
                <a16:creationId xmlns:a16="http://schemas.microsoft.com/office/drawing/2014/main" id="{B1FF91EB-F1FD-44D3-BFBF-4FCFFE36C2AF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900776" y="4090126"/>
            <a:ext cx="447959" cy="447959"/>
          </a:xfrm>
          <a:prstGeom prst="rect">
            <a:avLst/>
          </a:prstGeom>
        </p:spPr>
      </p:pic>
      <p:pic>
        <p:nvPicPr>
          <p:cNvPr id="25" name="Graphic 24" descr="Checklist RTL">
            <a:extLst>
              <a:ext uri="{FF2B5EF4-FFF2-40B4-BE49-F238E27FC236}">
                <a16:creationId xmlns:a16="http://schemas.microsoft.com/office/drawing/2014/main" id="{B2D2466B-713C-4309-97E6-A782D6FFF140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326229" y="2488974"/>
            <a:ext cx="447959" cy="447959"/>
          </a:xfrm>
          <a:prstGeom prst="rect">
            <a:avLst/>
          </a:prstGeom>
        </p:spPr>
      </p:pic>
      <p:pic>
        <p:nvPicPr>
          <p:cNvPr id="26" name="Graphic 25" descr="DBA">
            <a:extLst>
              <a:ext uri="{FF2B5EF4-FFF2-40B4-BE49-F238E27FC236}">
                <a16:creationId xmlns:a16="http://schemas.microsoft.com/office/drawing/2014/main" id="{23F5A89C-2691-4F31-B8DA-099D2B0EFD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867449" y="1232130"/>
            <a:ext cx="459021" cy="459021"/>
          </a:xfrm>
          <a:prstGeom prst="rect">
            <a:avLst/>
          </a:prstGeom>
        </p:spPr>
      </p:pic>
      <p:pic>
        <p:nvPicPr>
          <p:cNvPr id="27" name="Graphic 26" descr="Checklist RTL">
            <a:extLst>
              <a:ext uri="{FF2B5EF4-FFF2-40B4-BE49-F238E27FC236}">
                <a16:creationId xmlns:a16="http://schemas.microsoft.com/office/drawing/2014/main" id="{F066AAF5-C529-4707-8FD1-97D076A3860B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52817" y="605413"/>
            <a:ext cx="447959" cy="447959"/>
          </a:xfrm>
          <a:prstGeom prst="rect">
            <a:avLst/>
          </a:prstGeom>
        </p:spPr>
      </p:pic>
      <p:sp>
        <p:nvSpPr>
          <p:cNvPr id="6" name="Arrow: Bent 5">
            <a:extLst>
              <a:ext uri="{FF2B5EF4-FFF2-40B4-BE49-F238E27FC236}">
                <a16:creationId xmlns:a16="http://schemas.microsoft.com/office/drawing/2014/main" id="{360DE0B9-4C69-46A8-9DD4-891D5A959FA2}"/>
              </a:ext>
            </a:extLst>
          </p:cNvPr>
          <p:cNvSpPr/>
          <p:nvPr/>
        </p:nvSpPr>
        <p:spPr>
          <a:xfrm rot="5400000">
            <a:off x="4791167" y="683360"/>
            <a:ext cx="459020" cy="897355"/>
          </a:xfrm>
          <a:prstGeom prst="bentArrow">
            <a:avLst>
              <a:gd name="adj1" fmla="val 32761"/>
              <a:gd name="adj2" fmla="val 37935"/>
              <a:gd name="adj3" fmla="val 25000"/>
              <a:gd name="adj4" fmla="val 43750"/>
            </a:avLst>
          </a:prstGeom>
          <a:gradFill rotWithShape="0">
            <a:gsLst>
              <a:gs pos="0">
                <a:srgbClr val="0084CC">
                  <a:tint val="60000"/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0084CC">
                  <a:tint val="60000"/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0084CC">
                  <a:tint val="60000"/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en-US"/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19237BDA-B4EF-4880-9E7D-4558834A838B}"/>
              </a:ext>
            </a:extLst>
          </p:cNvPr>
          <p:cNvSpPr txBox="1">
            <a:spLocks/>
          </p:cNvSpPr>
          <p:nvPr/>
        </p:nvSpPr>
        <p:spPr>
          <a:xfrm>
            <a:off x="201882" y="2270852"/>
            <a:ext cx="3124348" cy="2255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2000" kern="1200" dirty="0" smtClean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2pPr>
            <a:lvl3pPr marL="638175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1800" kern="1200" dirty="0" smtClean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3pPr>
            <a:lvl4pPr marL="922338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1800" kern="1200" dirty="0" smtClean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4pPr>
            <a:lvl5pPr marL="1189038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1800" kern="1200" dirty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Test / QA Server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Staging Server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Production Server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508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1C8BB0-8360-46C5-AD9A-33CF3090D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21C8BB0-8360-46C5-AD9A-33CF3090D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845D9-6D87-4B7A-96BB-4ECF422C5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C5E845D9-6D87-4B7A-96BB-4ECF422C52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5B6F34-D9F8-4D02-BA01-602F6395F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8D5B6F34-D9F8-4D02-BA01-602F6395F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DFBD1F-8985-4AE3-A22D-4A3B85438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E7DFBD1F-8985-4AE3-A22D-4A3B854387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27A446-7F8C-4C0A-AC0E-1AAE83212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3127A446-7F8C-4C0A-AC0E-1AAE83212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33B3DE-E592-48A3-BC94-368F25856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1833B3DE-E592-48A3-BC94-368F25856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B9E31C-4CB0-4F23-8A4F-CBA2E9193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DAB9E31C-4CB0-4F23-8A4F-CBA2E9193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784C2-E900-4B3C-9F59-27739AB1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F27784C2-E900-4B3C-9F59-27739AB1F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1A1512-0DDC-4E1B-943C-89DE32256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321A1512-0DDC-4E1B-943C-89DE32256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C6C141-BA74-4A1D-A53B-D58F41028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6AC6C141-BA74-4A1D-A53B-D58F41028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9D5EB7-E41C-4F1A-870B-E8CF884BF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7E9D5EB7-E41C-4F1A-870B-E8CF884BF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719FFE-7D27-4C1D-878E-22840029E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dgm id="{4F719FFE-7D27-4C1D-878E-22840029E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1378F4-2AD1-4A21-8EE4-AD2FF1698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graphicEl>
                                              <a:dgm id="{5A1378F4-2AD1-4A21-8EE4-AD2FF16983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202EFB-AEC9-437D-9EDB-ECC2F88E7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graphicEl>
                                              <a:dgm id="{DD202EFB-AEC9-437D-9EDB-ECC2F88E7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B2E1ED-80F3-4FCD-A8A8-89F072C9E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">
                                            <p:graphicEl>
                                              <a:dgm id="{94B2E1ED-80F3-4FCD-A8A8-89F072C9ED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remove"/>
                                        <p:tgtEl>
                                          <p:spTgt spid="5">
                                            <p:graphicEl>
                                              <a:dgm id="{1833B3DE-E592-48A3-BC94-368F25856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remove"/>
                                        <p:tgtEl>
                                          <p:spTgt spid="5">
                                            <p:graphicEl>
                                              <a:dgm id="{1833B3DE-E592-48A3-BC94-368F25856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5">
                                            <p:graphicEl>
                                              <a:dgm id="{1833B3DE-E592-48A3-BC94-368F25856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5">
                                            <p:graphicEl>
                                              <a:dgm id="{1833B3DE-E592-48A3-BC94-368F25856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5">
                                            <p:graphicEl>
                                              <a:dgm id="{F27784C2-E900-4B3C-9F59-27739AB1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5">
                                            <p:graphicEl>
                                              <a:dgm id="{F27784C2-E900-4B3C-9F59-27739AB1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5">
                                            <p:graphicEl>
                                              <a:dgm id="{F27784C2-E900-4B3C-9F59-27739AB1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5">
                                            <p:graphicEl>
                                              <a:dgm id="{F27784C2-E900-4B3C-9F59-27739AB1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50" autoRev="1" fill="remove"/>
                                        <p:tgtEl>
                                          <p:spTgt spid="5">
                                            <p:graphicEl>
                                              <a:dgm id="{6AC6C141-BA74-4A1D-A53B-D58F41028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animClr clrSpc="rgb" dir="cw">
                                      <p:cBhvr>
                                        <p:cTn id="115" dur="250" autoRev="1" fill="remove"/>
                                        <p:tgtEl>
                                          <p:spTgt spid="5">
                                            <p:graphicEl>
                                              <a:dgm id="{6AC6C141-BA74-4A1D-A53B-D58F41028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5">
                                            <p:graphicEl>
                                              <a:dgm id="{6AC6C141-BA74-4A1D-A53B-D58F41028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autoRev="1" fill="remove"/>
                                        <p:tgtEl>
                                          <p:spTgt spid="5">
                                            <p:graphicEl>
                                              <a:dgm id="{6AC6C141-BA74-4A1D-A53B-D58F41028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50" autoRev="1" fill="remove"/>
                                        <p:tgtEl>
                                          <p:spTgt spid="5">
                                            <p:graphicEl>
                                              <a:dgm id="{4F719FFE-7D27-4C1D-878E-22840029E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animClr clrSpc="rgb" dir="cw">
                                      <p:cBhvr>
                                        <p:cTn id="121" dur="250" autoRev="1" fill="remove"/>
                                        <p:tgtEl>
                                          <p:spTgt spid="5">
                                            <p:graphicEl>
                                              <a:dgm id="{4F719FFE-7D27-4C1D-878E-22840029E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set>
                                      <p:cBhvr>
                                        <p:cTn id="122" dur="250" autoRev="1" fill="remove"/>
                                        <p:tgtEl>
                                          <p:spTgt spid="5">
                                            <p:graphicEl>
                                              <a:dgm id="{4F719FFE-7D27-4C1D-878E-22840029E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autoRev="1" fill="remove"/>
                                        <p:tgtEl>
                                          <p:spTgt spid="5">
                                            <p:graphicEl>
                                              <a:dgm id="{4F719FFE-7D27-4C1D-878E-22840029E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50" autoRev="1" fill="remove"/>
                                        <p:tgtEl>
                                          <p:spTgt spid="5">
                                            <p:graphicEl>
                                              <a:dgm id="{DD202EFB-AEC9-437D-9EDB-ECC2F88E7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autoRev="1" fill="remove"/>
                                        <p:tgtEl>
                                          <p:spTgt spid="5">
                                            <p:graphicEl>
                                              <a:dgm id="{DD202EFB-AEC9-437D-9EDB-ECC2F88E7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5">
                                            <p:graphicEl>
                                              <a:dgm id="{DD202EFB-AEC9-437D-9EDB-ECC2F88E7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5">
                                            <p:graphicEl>
                                              <a:dgm id="{DD202EFB-AEC9-437D-9EDB-ECC2F88E7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50" autoRev="1" fill="remove"/>
                                        <p:tgtEl>
                                          <p:spTgt spid="5">
                                            <p:graphicEl>
                                              <a:dgm id="{1833B3DE-E592-48A3-BC94-368F25856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animClr clrSpc="rgb" dir="cw">
                                      <p:cBhvr>
                                        <p:cTn id="140" dur="250" autoRev="1" fill="remove"/>
                                        <p:tgtEl>
                                          <p:spTgt spid="5">
                                            <p:graphicEl>
                                              <a:dgm id="{1833B3DE-E592-48A3-BC94-368F25856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5">
                                            <p:graphicEl>
                                              <a:dgm id="{1833B3DE-E592-48A3-BC94-368F25856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5">
                                            <p:graphicEl>
                                              <a:dgm id="{1833B3DE-E592-48A3-BC94-368F25856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50" autoRev="1" fill="remove"/>
                                        <p:tgtEl>
                                          <p:spTgt spid="5">
                                            <p:graphicEl>
                                              <a:dgm id="{F27784C2-E900-4B3C-9F59-27739AB1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animClr clrSpc="rgb" dir="cw">
                                      <p:cBhvr>
                                        <p:cTn id="146" dur="250" autoRev="1" fill="remove"/>
                                        <p:tgtEl>
                                          <p:spTgt spid="5">
                                            <p:graphicEl>
                                              <a:dgm id="{F27784C2-E900-4B3C-9F59-27739AB1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set>
                                      <p:cBhvr>
                                        <p:cTn id="147" dur="250" autoRev="1" fill="remove"/>
                                        <p:tgtEl>
                                          <p:spTgt spid="5">
                                            <p:graphicEl>
                                              <a:dgm id="{F27784C2-E900-4B3C-9F59-27739AB1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5">
                                            <p:graphicEl>
                                              <a:dgm id="{F27784C2-E900-4B3C-9F59-27739AB1F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250" autoRev="1" fill="remove"/>
                                        <p:tgtEl>
                                          <p:spTgt spid="5">
                                            <p:graphicEl>
                                              <a:dgm id="{6AC6C141-BA74-4A1D-A53B-D58F41028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animClr clrSpc="rgb" dir="cw">
                                      <p:cBhvr>
                                        <p:cTn id="152" dur="250" autoRev="1" fill="remove"/>
                                        <p:tgtEl>
                                          <p:spTgt spid="5">
                                            <p:graphicEl>
                                              <a:dgm id="{6AC6C141-BA74-4A1D-A53B-D58F41028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set>
                                      <p:cBhvr>
                                        <p:cTn id="153" dur="250" autoRev="1" fill="remove"/>
                                        <p:tgtEl>
                                          <p:spTgt spid="5">
                                            <p:graphicEl>
                                              <a:dgm id="{6AC6C141-BA74-4A1D-A53B-D58F41028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50" autoRev="1" fill="remove"/>
                                        <p:tgtEl>
                                          <p:spTgt spid="5">
                                            <p:graphicEl>
                                              <a:dgm id="{6AC6C141-BA74-4A1D-A53B-D58F41028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250" autoRev="1" fill="remove"/>
                                        <p:tgtEl>
                                          <p:spTgt spid="5">
                                            <p:graphicEl>
                                              <a:dgm id="{4F719FFE-7D27-4C1D-878E-22840029E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animClr clrSpc="rgb" dir="cw">
                                      <p:cBhvr>
                                        <p:cTn id="158" dur="250" autoRev="1" fill="remove"/>
                                        <p:tgtEl>
                                          <p:spTgt spid="5">
                                            <p:graphicEl>
                                              <a:dgm id="{4F719FFE-7D27-4C1D-878E-22840029E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set>
                                      <p:cBhvr>
                                        <p:cTn id="159" dur="250" autoRev="1" fill="remove"/>
                                        <p:tgtEl>
                                          <p:spTgt spid="5">
                                            <p:graphicEl>
                                              <a:dgm id="{4F719FFE-7D27-4C1D-878E-22840029E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50" autoRev="1" fill="remove"/>
                                        <p:tgtEl>
                                          <p:spTgt spid="5">
                                            <p:graphicEl>
                                              <a:dgm id="{4F719FFE-7D27-4C1D-878E-22840029E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250" autoRev="1" fill="remove"/>
                                        <p:tgtEl>
                                          <p:spTgt spid="5">
                                            <p:graphicEl>
                                              <a:dgm id="{DD202EFB-AEC9-437D-9EDB-ECC2F88E7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animClr clrSpc="rgb" dir="cw">
                                      <p:cBhvr>
                                        <p:cTn id="164" dur="250" autoRev="1" fill="remove"/>
                                        <p:tgtEl>
                                          <p:spTgt spid="5">
                                            <p:graphicEl>
                                              <a:dgm id="{DD202EFB-AEC9-437D-9EDB-ECC2F88E7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F0F0"/>
                                      </p:to>
                                    </p:animClr>
                                    <p:set>
                                      <p:cBhvr>
                                        <p:cTn id="165" dur="250" autoRev="1" fill="remove"/>
                                        <p:tgtEl>
                                          <p:spTgt spid="5">
                                            <p:graphicEl>
                                              <a:dgm id="{DD202EFB-AEC9-437D-9EDB-ECC2F88E7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50" autoRev="1" fill="remove"/>
                                        <p:tgtEl>
                                          <p:spTgt spid="5">
                                            <p:graphicEl>
                                              <a:dgm id="{DD202EFB-AEC9-437D-9EDB-ECC2F88E7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5" grpId="0" uiExpand="1">
        <p:bldSub>
          <a:bldDgm bld="one"/>
        </p:bldSub>
      </p:bldGraphic>
      <p:bldGraphic spid="5" grpId="1" uiExpand="1">
        <p:bldSub>
          <a:bldDgm bld="one"/>
        </p:bldSub>
      </p:bldGraphic>
      <p:bldGraphic spid="5" grpId="2" uiExpand="1">
        <p:bldSub>
          <a:bldDgm bld="one"/>
        </p:bldSub>
      </p:bldGraphic>
      <p:bldP spid="6" grpId="0" animBg="1"/>
      <p:bldP spid="36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AEABA-4033-46FA-8780-41A04771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3" y="100281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Example CI/CD Pipeline</a:t>
            </a:r>
            <a:endParaRPr lang="LID4096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5BC9B2-6E34-46B1-8275-3CA8000A9906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661905" y="510048"/>
          <a:ext cx="3775075" cy="118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0D37349-F8BF-4634-BC25-5860E1C8E7C3}"/>
              </a:ext>
            </a:extLst>
          </p:cNvPr>
          <p:cNvGraphicFramePr>
            <a:graphicFrameLocks/>
          </p:cNvGraphicFramePr>
          <p:nvPr/>
        </p:nvGraphicFramePr>
        <p:xfrm>
          <a:off x="2330966" y="1053373"/>
          <a:ext cx="6151130" cy="394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7" name="Graphic 16" descr="Lightning bolt">
            <a:extLst>
              <a:ext uri="{FF2B5EF4-FFF2-40B4-BE49-F238E27FC236}">
                <a16:creationId xmlns:a16="http://schemas.microsoft.com/office/drawing/2014/main" id="{F93A8D69-E233-4A12-87CD-D00BF257B8A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0327" y="679982"/>
            <a:ext cx="439920" cy="439920"/>
          </a:xfrm>
          <a:prstGeom prst="rect">
            <a:avLst/>
          </a:prstGeom>
        </p:spPr>
      </p:pic>
      <p:pic>
        <p:nvPicPr>
          <p:cNvPr id="18" name="Graphic 17" descr="Gears">
            <a:extLst>
              <a:ext uri="{FF2B5EF4-FFF2-40B4-BE49-F238E27FC236}">
                <a16:creationId xmlns:a16="http://schemas.microsoft.com/office/drawing/2014/main" id="{75DA0BEE-B1FF-46F8-8B55-49754675FF9B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12623" y="640792"/>
            <a:ext cx="486495" cy="486495"/>
          </a:xfrm>
          <a:prstGeom prst="rect">
            <a:avLst/>
          </a:prstGeom>
        </p:spPr>
      </p:pic>
      <p:pic>
        <p:nvPicPr>
          <p:cNvPr id="20" name="Graphic 19" descr="Cloud Computing">
            <a:extLst>
              <a:ext uri="{FF2B5EF4-FFF2-40B4-BE49-F238E27FC236}">
                <a16:creationId xmlns:a16="http://schemas.microsoft.com/office/drawing/2014/main" id="{CE23F1E2-34EB-4250-B6E4-8033FFE09B3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15165" y="2514549"/>
            <a:ext cx="486495" cy="486495"/>
          </a:xfrm>
          <a:prstGeom prst="rect">
            <a:avLst/>
          </a:prstGeom>
        </p:spPr>
      </p:pic>
      <p:pic>
        <p:nvPicPr>
          <p:cNvPr id="21" name="Graphic 20" descr="Send">
            <a:extLst>
              <a:ext uri="{FF2B5EF4-FFF2-40B4-BE49-F238E27FC236}">
                <a16:creationId xmlns:a16="http://schemas.microsoft.com/office/drawing/2014/main" id="{853A42C1-E925-4EE8-B914-5F97A7E07A02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626515" y="4090127"/>
            <a:ext cx="447959" cy="447959"/>
          </a:xfrm>
          <a:prstGeom prst="rect">
            <a:avLst/>
          </a:prstGeom>
        </p:spPr>
      </p:pic>
      <p:pic>
        <p:nvPicPr>
          <p:cNvPr id="23" name="Graphic 22" descr="Flask">
            <a:extLst>
              <a:ext uri="{FF2B5EF4-FFF2-40B4-BE49-F238E27FC236}">
                <a16:creationId xmlns:a16="http://schemas.microsoft.com/office/drawing/2014/main" id="{B1FF91EB-F1FD-44D3-BFBF-4FCFFE36C2AF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900776" y="4090126"/>
            <a:ext cx="447959" cy="447959"/>
          </a:xfrm>
          <a:prstGeom prst="rect">
            <a:avLst/>
          </a:prstGeom>
        </p:spPr>
      </p:pic>
      <p:pic>
        <p:nvPicPr>
          <p:cNvPr id="25" name="Graphic 24" descr="Checklist RTL">
            <a:extLst>
              <a:ext uri="{FF2B5EF4-FFF2-40B4-BE49-F238E27FC236}">
                <a16:creationId xmlns:a16="http://schemas.microsoft.com/office/drawing/2014/main" id="{B2D2466B-713C-4309-97E6-A782D6FFF140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326229" y="2488974"/>
            <a:ext cx="447959" cy="447959"/>
          </a:xfrm>
          <a:prstGeom prst="rect">
            <a:avLst/>
          </a:prstGeom>
        </p:spPr>
      </p:pic>
      <p:pic>
        <p:nvPicPr>
          <p:cNvPr id="26" name="Graphic 25" descr="DBA">
            <a:extLst>
              <a:ext uri="{FF2B5EF4-FFF2-40B4-BE49-F238E27FC236}">
                <a16:creationId xmlns:a16="http://schemas.microsoft.com/office/drawing/2014/main" id="{23F5A89C-2691-4F31-B8DA-099D2B0EFD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867449" y="1232130"/>
            <a:ext cx="459021" cy="459021"/>
          </a:xfrm>
          <a:prstGeom prst="rect">
            <a:avLst/>
          </a:prstGeom>
        </p:spPr>
      </p:pic>
      <p:pic>
        <p:nvPicPr>
          <p:cNvPr id="27" name="Graphic 26" descr="Checklist RTL">
            <a:extLst>
              <a:ext uri="{FF2B5EF4-FFF2-40B4-BE49-F238E27FC236}">
                <a16:creationId xmlns:a16="http://schemas.microsoft.com/office/drawing/2014/main" id="{F066AAF5-C529-4707-8FD1-97D076A3860B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52817" y="605413"/>
            <a:ext cx="447959" cy="447959"/>
          </a:xfrm>
          <a:prstGeom prst="rect">
            <a:avLst/>
          </a:prstGeom>
        </p:spPr>
      </p:pic>
      <p:sp>
        <p:nvSpPr>
          <p:cNvPr id="6" name="Arrow: Bent 5">
            <a:extLst>
              <a:ext uri="{FF2B5EF4-FFF2-40B4-BE49-F238E27FC236}">
                <a16:creationId xmlns:a16="http://schemas.microsoft.com/office/drawing/2014/main" id="{360DE0B9-4C69-46A8-9DD4-891D5A959FA2}"/>
              </a:ext>
            </a:extLst>
          </p:cNvPr>
          <p:cNvSpPr/>
          <p:nvPr/>
        </p:nvSpPr>
        <p:spPr>
          <a:xfrm rot="5400000">
            <a:off x="4791167" y="683360"/>
            <a:ext cx="459020" cy="897355"/>
          </a:xfrm>
          <a:prstGeom prst="bentArrow">
            <a:avLst>
              <a:gd name="adj1" fmla="val 32761"/>
              <a:gd name="adj2" fmla="val 37935"/>
              <a:gd name="adj3" fmla="val 25000"/>
              <a:gd name="adj4" fmla="val 43750"/>
            </a:avLst>
          </a:prstGeom>
          <a:gradFill rotWithShape="0">
            <a:gsLst>
              <a:gs pos="0">
                <a:srgbClr val="0084CC">
                  <a:tint val="60000"/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0084CC">
                  <a:tint val="60000"/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0084CC">
                  <a:tint val="60000"/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53B3669-49B7-403C-9321-F4E7056DA82F}"/>
              </a:ext>
            </a:extLst>
          </p:cNvPr>
          <p:cNvSpPr/>
          <p:nvPr/>
        </p:nvSpPr>
        <p:spPr>
          <a:xfrm>
            <a:off x="587827" y="605412"/>
            <a:ext cx="3896653" cy="962131"/>
          </a:xfrm>
          <a:prstGeom prst="wedgeRectCallout">
            <a:avLst>
              <a:gd name="adj1" fmla="val -25404"/>
              <a:gd name="adj2" fmla="val 82248"/>
            </a:avLst>
          </a:prstGeom>
          <a:noFill/>
          <a:ln w="28575" cap="flat" cmpd="sng" algn="ctr">
            <a:solidFill>
              <a:srgbClr val="E8F0F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9F1FDC-AB2B-4072-9504-BE28BE4EEC97}"/>
              </a:ext>
            </a:extLst>
          </p:cNvPr>
          <p:cNvSpPr txBox="1"/>
          <p:nvPr/>
        </p:nvSpPr>
        <p:spPr>
          <a:xfrm>
            <a:off x="540327" y="1916252"/>
            <a:ext cx="243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 (Build / Integration)</a:t>
            </a:r>
          </a:p>
        </p:txBody>
      </p:sp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0A4A44D9-3EB5-4FA9-9552-27AB250E764F}"/>
              </a:ext>
            </a:extLst>
          </p:cNvPr>
          <p:cNvSpPr/>
          <p:nvPr/>
        </p:nvSpPr>
        <p:spPr>
          <a:xfrm>
            <a:off x="6074474" y="2473804"/>
            <a:ext cx="1549484" cy="962131"/>
          </a:xfrm>
          <a:prstGeom prst="wedgeRectCallout">
            <a:avLst>
              <a:gd name="adj1" fmla="val 68864"/>
              <a:gd name="adj2" fmla="val 786"/>
            </a:avLst>
          </a:prstGeom>
          <a:noFill/>
          <a:ln w="28575" cap="flat" cmpd="sng" algn="ctr">
            <a:solidFill>
              <a:srgbClr val="E8F0F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3BFD66-13AF-4D5B-9521-CCF31048820E}"/>
              </a:ext>
            </a:extLst>
          </p:cNvPr>
          <p:cNvSpPr txBox="1"/>
          <p:nvPr/>
        </p:nvSpPr>
        <p:spPr>
          <a:xfrm>
            <a:off x="7724581" y="2573130"/>
            <a:ext cx="1515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CD (Delivery)</a:t>
            </a: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FFA56008-CDC1-4195-9397-1D3890D3938F}"/>
              </a:ext>
            </a:extLst>
          </p:cNvPr>
          <p:cNvSpPr/>
          <p:nvPr/>
        </p:nvSpPr>
        <p:spPr>
          <a:xfrm>
            <a:off x="2622372" y="2511687"/>
            <a:ext cx="4430689" cy="2531532"/>
          </a:xfrm>
          <a:custGeom>
            <a:avLst/>
            <a:gdLst>
              <a:gd name="connsiteX0" fmla="*/ 0 w 3896653"/>
              <a:gd name="connsiteY0" fmla="*/ 0 h 2531532"/>
              <a:gd name="connsiteX1" fmla="*/ 649442 w 3896653"/>
              <a:gd name="connsiteY1" fmla="*/ 0 h 2531532"/>
              <a:gd name="connsiteX2" fmla="*/ 649442 w 3896653"/>
              <a:gd name="connsiteY2" fmla="*/ 0 h 2531532"/>
              <a:gd name="connsiteX3" fmla="*/ 1623605 w 3896653"/>
              <a:gd name="connsiteY3" fmla="*/ 0 h 2531532"/>
              <a:gd name="connsiteX4" fmla="*/ 3896653 w 3896653"/>
              <a:gd name="connsiteY4" fmla="*/ 0 h 2531532"/>
              <a:gd name="connsiteX5" fmla="*/ 3896653 w 3896653"/>
              <a:gd name="connsiteY5" fmla="*/ 1476727 h 2531532"/>
              <a:gd name="connsiteX6" fmla="*/ 3896653 w 3896653"/>
              <a:gd name="connsiteY6" fmla="*/ 1476727 h 2531532"/>
              <a:gd name="connsiteX7" fmla="*/ 3896653 w 3896653"/>
              <a:gd name="connsiteY7" fmla="*/ 2109610 h 2531532"/>
              <a:gd name="connsiteX8" fmla="*/ 3896653 w 3896653"/>
              <a:gd name="connsiteY8" fmla="*/ 2531532 h 2531532"/>
              <a:gd name="connsiteX9" fmla="*/ 1623605 w 3896653"/>
              <a:gd name="connsiteY9" fmla="*/ 2531532 h 2531532"/>
              <a:gd name="connsiteX10" fmla="*/ 649442 w 3896653"/>
              <a:gd name="connsiteY10" fmla="*/ 2531532 h 2531532"/>
              <a:gd name="connsiteX11" fmla="*/ 649442 w 3896653"/>
              <a:gd name="connsiteY11" fmla="*/ 2531532 h 2531532"/>
              <a:gd name="connsiteX12" fmla="*/ 0 w 3896653"/>
              <a:gd name="connsiteY12" fmla="*/ 2531532 h 2531532"/>
              <a:gd name="connsiteX13" fmla="*/ 0 w 3896653"/>
              <a:gd name="connsiteY13" fmla="*/ 2109610 h 2531532"/>
              <a:gd name="connsiteX14" fmla="*/ -534036 w 3896653"/>
              <a:gd name="connsiteY14" fmla="*/ 1736935 h 2531532"/>
              <a:gd name="connsiteX15" fmla="*/ 0 w 3896653"/>
              <a:gd name="connsiteY15" fmla="*/ 1476727 h 2531532"/>
              <a:gd name="connsiteX16" fmla="*/ 0 w 3896653"/>
              <a:gd name="connsiteY16" fmla="*/ 0 h 2531532"/>
              <a:gd name="connsiteX0" fmla="*/ 534036 w 4430689"/>
              <a:gd name="connsiteY0" fmla="*/ 0 h 2531532"/>
              <a:gd name="connsiteX1" fmla="*/ 1183478 w 4430689"/>
              <a:gd name="connsiteY1" fmla="*/ 0 h 2531532"/>
              <a:gd name="connsiteX2" fmla="*/ 1183478 w 4430689"/>
              <a:gd name="connsiteY2" fmla="*/ 0 h 2531532"/>
              <a:gd name="connsiteX3" fmla="*/ 2157641 w 4430689"/>
              <a:gd name="connsiteY3" fmla="*/ 0 h 2531532"/>
              <a:gd name="connsiteX4" fmla="*/ 2210003 w 4430689"/>
              <a:gd name="connsiteY4" fmla="*/ 1472540 h 2531532"/>
              <a:gd name="connsiteX5" fmla="*/ 4430689 w 4430689"/>
              <a:gd name="connsiteY5" fmla="*/ 1476727 h 2531532"/>
              <a:gd name="connsiteX6" fmla="*/ 4430689 w 4430689"/>
              <a:gd name="connsiteY6" fmla="*/ 1476727 h 2531532"/>
              <a:gd name="connsiteX7" fmla="*/ 4430689 w 4430689"/>
              <a:gd name="connsiteY7" fmla="*/ 2109610 h 2531532"/>
              <a:gd name="connsiteX8" fmla="*/ 4430689 w 4430689"/>
              <a:gd name="connsiteY8" fmla="*/ 2531532 h 2531532"/>
              <a:gd name="connsiteX9" fmla="*/ 2157641 w 4430689"/>
              <a:gd name="connsiteY9" fmla="*/ 2531532 h 2531532"/>
              <a:gd name="connsiteX10" fmla="*/ 1183478 w 4430689"/>
              <a:gd name="connsiteY10" fmla="*/ 2531532 h 2531532"/>
              <a:gd name="connsiteX11" fmla="*/ 1183478 w 4430689"/>
              <a:gd name="connsiteY11" fmla="*/ 2531532 h 2531532"/>
              <a:gd name="connsiteX12" fmla="*/ 534036 w 4430689"/>
              <a:gd name="connsiteY12" fmla="*/ 2531532 h 2531532"/>
              <a:gd name="connsiteX13" fmla="*/ 534036 w 4430689"/>
              <a:gd name="connsiteY13" fmla="*/ 2109610 h 2531532"/>
              <a:gd name="connsiteX14" fmla="*/ 0 w 4430689"/>
              <a:gd name="connsiteY14" fmla="*/ 1736935 h 2531532"/>
              <a:gd name="connsiteX15" fmla="*/ 534036 w 4430689"/>
              <a:gd name="connsiteY15" fmla="*/ 1476727 h 2531532"/>
              <a:gd name="connsiteX16" fmla="*/ 534036 w 4430689"/>
              <a:gd name="connsiteY16" fmla="*/ 0 h 2531532"/>
              <a:gd name="connsiteX0" fmla="*/ 534036 w 4430689"/>
              <a:gd name="connsiteY0" fmla="*/ 0 h 2531532"/>
              <a:gd name="connsiteX1" fmla="*/ 1183478 w 4430689"/>
              <a:gd name="connsiteY1" fmla="*/ 0 h 2531532"/>
              <a:gd name="connsiteX2" fmla="*/ 1183478 w 4430689"/>
              <a:gd name="connsiteY2" fmla="*/ 0 h 2531532"/>
              <a:gd name="connsiteX3" fmla="*/ 2157641 w 4430689"/>
              <a:gd name="connsiteY3" fmla="*/ 0 h 2531532"/>
              <a:gd name="connsiteX4" fmla="*/ 2162502 w 4430689"/>
              <a:gd name="connsiteY4" fmla="*/ 1472540 h 2531532"/>
              <a:gd name="connsiteX5" fmla="*/ 4430689 w 4430689"/>
              <a:gd name="connsiteY5" fmla="*/ 1476727 h 2531532"/>
              <a:gd name="connsiteX6" fmla="*/ 4430689 w 4430689"/>
              <a:gd name="connsiteY6" fmla="*/ 1476727 h 2531532"/>
              <a:gd name="connsiteX7" fmla="*/ 4430689 w 4430689"/>
              <a:gd name="connsiteY7" fmla="*/ 2109610 h 2531532"/>
              <a:gd name="connsiteX8" fmla="*/ 4430689 w 4430689"/>
              <a:gd name="connsiteY8" fmla="*/ 2531532 h 2531532"/>
              <a:gd name="connsiteX9" fmla="*/ 2157641 w 4430689"/>
              <a:gd name="connsiteY9" fmla="*/ 2531532 h 2531532"/>
              <a:gd name="connsiteX10" fmla="*/ 1183478 w 4430689"/>
              <a:gd name="connsiteY10" fmla="*/ 2531532 h 2531532"/>
              <a:gd name="connsiteX11" fmla="*/ 1183478 w 4430689"/>
              <a:gd name="connsiteY11" fmla="*/ 2531532 h 2531532"/>
              <a:gd name="connsiteX12" fmla="*/ 534036 w 4430689"/>
              <a:gd name="connsiteY12" fmla="*/ 2531532 h 2531532"/>
              <a:gd name="connsiteX13" fmla="*/ 534036 w 4430689"/>
              <a:gd name="connsiteY13" fmla="*/ 2109610 h 2531532"/>
              <a:gd name="connsiteX14" fmla="*/ 0 w 4430689"/>
              <a:gd name="connsiteY14" fmla="*/ 1736935 h 2531532"/>
              <a:gd name="connsiteX15" fmla="*/ 534036 w 4430689"/>
              <a:gd name="connsiteY15" fmla="*/ 1476727 h 2531532"/>
              <a:gd name="connsiteX16" fmla="*/ 534036 w 4430689"/>
              <a:gd name="connsiteY16" fmla="*/ 0 h 253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30689" h="2531532">
                <a:moveTo>
                  <a:pt x="534036" y="0"/>
                </a:moveTo>
                <a:lnTo>
                  <a:pt x="1183478" y="0"/>
                </a:lnTo>
                <a:lnTo>
                  <a:pt x="1183478" y="0"/>
                </a:lnTo>
                <a:lnTo>
                  <a:pt x="2157641" y="0"/>
                </a:lnTo>
                <a:cubicBezTo>
                  <a:pt x="2159261" y="490847"/>
                  <a:pt x="2160882" y="981693"/>
                  <a:pt x="2162502" y="1472540"/>
                </a:cubicBezTo>
                <a:lnTo>
                  <a:pt x="4430689" y="1476727"/>
                </a:lnTo>
                <a:lnTo>
                  <a:pt x="4430689" y="1476727"/>
                </a:lnTo>
                <a:lnTo>
                  <a:pt x="4430689" y="2109610"/>
                </a:lnTo>
                <a:lnTo>
                  <a:pt x="4430689" y="2531532"/>
                </a:lnTo>
                <a:lnTo>
                  <a:pt x="2157641" y="2531532"/>
                </a:lnTo>
                <a:lnTo>
                  <a:pt x="1183478" y="2531532"/>
                </a:lnTo>
                <a:lnTo>
                  <a:pt x="1183478" y="2531532"/>
                </a:lnTo>
                <a:lnTo>
                  <a:pt x="534036" y="2531532"/>
                </a:lnTo>
                <a:lnTo>
                  <a:pt x="534036" y="2109610"/>
                </a:lnTo>
                <a:lnTo>
                  <a:pt x="0" y="1736935"/>
                </a:lnTo>
                <a:lnTo>
                  <a:pt x="534036" y="1476727"/>
                </a:lnTo>
                <a:lnTo>
                  <a:pt x="534036" y="0"/>
                </a:lnTo>
                <a:close/>
              </a:path>
            </a:pathLst>
          </a:custGeom>
          <a:noFill/>
          <a:ln w="28575" cap="flat" cmpd="sng" algn="ctr">
            <a:solidFill>
              <a:srgbClr val="E8F0F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A95D4D-36BC-4E80-9837-3AD41555B742}"/>
              </a:ext>
            </a:extLst>
          </p:cNvPr>
          <p:cNvSpPr txBox="1"/>
          <p:nvPr/>
        </p:nvSpPr>
        <p:spPr>
          <a:xfrm>
            <a:off x="687232" y="4027900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n w="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CD (Deployment)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79EA2F-CE2E-4DC3-BF91-C711EA5F6EA1}"/>
              </a:ext>
            </a:extLst>
          </p:cNvPr>
          <p:cNvSpPr txBox="1"/>
          <p:nvPr/>
        </p:nvSpPr>
        <p:spPr>
          <a:xfrm>
            <a:off x="4511226" y="555343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n w="0"/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Build Pipeline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B745AD-6FC2-4112-9FEE-363DD3ADEB83}"/>
              </a:ext>
            </a:extLst>
          </p:cNvPr>
          <p:cNvSpPr txBox="1"/>
          <p:nvPr/>
        </p:nvSpPr>
        <p:spPr>
          <a:xfrm>
            <a:off x="4821577" y="2778108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Release</a:t>
            </a:r>
          </a:p>
          <a:p>
            <a:pPr algn="ctr"/>
            <a:r>
              <a:rPr lang="en-US" dirty="0">
                <a:ln w="0"/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Pipeline(s)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800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2" grpId="0" animBg="1"/>
      <p:bldP spid="33" grpId="0"/>
      <p:bldP spid="34" grpId="0" animBg="1"/>
      <p:bldP spid="35" grpId="0"/>
      <p:bldP spid="22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5EDC6-2FA2-45B5-942D-500E4AF0E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30" y="230908"/>
            <a:ext cx="8787740" cy="612956"/>
          </a:xfrm>
        </p:spPr>
        <p:txBody>
          <a:bodyPr/>
          <a:lstStyle/>
          <a:p>
            <a:pPr algn="ctr"/>
            <a:r>
              <a:rPr lang="en-US" dirty="0"/>
              <a:t>Triggering CI/CD via Source Control</a:t>
            </a:r>
            <a:endParaRPr lang="LID4096" dirty="0"/>
          </a:p>
        </p:txBody>
      </p:sp>
      <p:pic>
        <p:nvPicPr>
          <p:cNvPr id="3" name="Picture 2" descr="Git Flow Diagram">
            <a:extLst>
              <a:ext uri="{FF2B5EF4-FFF2-40B4-BE49-F238E27FC236}">
                <a16:creationId xmlns:a16="http://schemas.microsoft.com/office/drawing/2014/main" id="{75CFBFF3-7609-497A-8117-5DC130E7D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22" y="827462"/>
            <a:ext cx="8499556" cy="199527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Lightning bolt">
            <a:extLst>
              <a:ext uri="{FF2B5EF4-FFF2-40B4-BE49-F238E27FC236}">
                <a16:creationId xmlns:a16="http://schemas.microsoft.com/office/drawing/2014/main" id="{B42FAF07-6324-45A3-B363-49348253A0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52040" y="1825375"/>
            <a:ext cx="439920" cy="4399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Graphic 4" descr="Lightning bolt">
            <a:extLst>
              <a:ext uri="{FF2B5EF4-FFF2-40B4-BE49-F238E27FC236}">
                <a16:creationId xmlns:a16="http://schemas.microsoft.com/office/drawing/2014/main" id="{EF7D9162-3A15-4706-89BC-6DAA03F5805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7205" y="1831869"/>
            <a:ext cx="439920" cy="4399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Graphic 7" descr="Lightning bolt">
            <a:extLst>
              <a:ext uri="{FF2B5EF4-FFF2-40B4-BE49-F238E27FC236}">
                <a16:creationId xmlns:a16="http://schemas.microsoft.com/office/drawing/2014/main" id="{BE1118A0-9F53-41CE-9284-50CC9AE4A53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99065" y="1036905"/>
            <a:ext cx="439920" cy="43992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Graphic 8" descr="Lightning bolt">
            <a:extLst>
              <a:ext uri="{FF2B5EF4-FFF2-40B4-BE49-F238E27FC236}">
                <a16:creationId xmlns:a16="http://schemas.microsoft.com/office/drawing/2014/main" id="{183C7451-E0A4-42B6-9932-C3BA17E38B0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84376" y="1548077"/>
            <a:ext cx="439920" cy="43992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Graphic 9" descr="Lightning bolt">
            <a:extLst>
              <a:ext uri="{FF2B5EF4-FFF2-40B4-BE49-F238E27FC236}">
                <a16:creationId xmlns:a16="http://schemas.microsoft.com/office/drawing/2014/main" id="{769894E1-5BF6-4927-8A8E-B7AC90021AF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84479" y="1548077"/>
            <a:ext cx="439920" cy="439920"/>
          </a:xfrm>
          <a:prstGeom prst="rect">
            <a:avLst/>
          </a:prstGeom>
          <a:effectLst/>
        </p:spPr>
      </p:pic>
      <p:pic>
        <p:nvPicPr>
          <p:cNvPr id="13" name="Graphic 12" descr="Lightning bolt">
            <a:extLst>
              <a:ext uri="{FF2B5EF4-FFF2-40B4-BE49-F238E27FC236}">
                <a16:creationId xmlns:a16="http://schemas.microsoft.com/office/drawing/2014/main" id="{F2AD999C-3D23-4DFF-BCEA-BBFAECD65DC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89644" y="1037854"/>
            <a:ext cx="439920" cy="43992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Graphic 13" descr="Lightning bolt">
            <a:extLst>
              <a:ext uri="{FF2B5EF4-FFF2-40B4-BE49-F238E27FC236}">
                <a16:creationId xmlns:a16="http://schemas.microsoft.com/office/drawing/2014/main" id="{757D0F7A-9901-469A-81F1-855F40F5F05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07002" y="1060655"/>
            <a:ext cx="439920" cy="43992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Graphic 14" descr="Lightning bolt">
            <a:extLst>
              <a:ext uri="{FF2B5EF4-FFF2-40B4-BE49-F238E27FC236}">
                <a16:creationId xmlns:a16="http://schemas.microsoft.com/office/drawing/2014/main" id="{46F8BD9D-EBED-430E-8A67-4E737EB0772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14304" y="1826092"/>
            <a:ext cx="439920" cy="4399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" name="Graphic 15" descr="Lightning bolt">
            <a:extLst>
              <a:ext uri="{FF2B5EF4-FFF2-40B4-BE49-F238E27FC236}">
                <a16:creationId xmlns:a16="http://schemas.microsoft.com/office/drawing/2014/main" id="{E2F42C17-73C0-4EF4-BB21-38A49848659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51647" y="1316957"/>
            <a:ext cx="439920" cy="439920"/>
          </a:xfrm>
          <a:prstGeom prst="rect">
            <a:avLst/>
          </a:prstGeom>
          <a:effectLst/>
        </p:spPr>
      </p:pic>
      <p:pic>
        <p:nvPicPr>
          <p:cNvPr id="17" name="Graphic 16" descr="Lightning bolt">
            <a:extLst>
              <a:ext uri="{FF2B5EF4-FFF2-40B4-BE49-F238E27FC236}">
                <a16:creationId xmlns:a16="http://schemas.microsoft.com/office/drawing/2014/main" id="{A32450B6-2709-4B66-8C0F-15EBDFE1C91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57205" y="1328117"/>
            <a:ext cx="439920" cy="439920"/>
          </a:xfrm>
          <a:prstGeom prst="rect">
            <a:avLst/>
          </a:prstGeom>
          <a:effectLst/>
        </p:spPr>
      </p:pic>
      <p:pic>
        <p:nvPicPr>
          <p:cNvPr id="18" name="Graphic 17" descr="Lightning bolt">
            <a:extLst>
              <a:ext uri="{FF2B5EF4-FFF2-40B4-BE49-F238E27FC236}">
                <a16:creationId xmlns:a16="http://schemas.microsoft.com/office/drawing/2014/main" id="{A1CF2FB2-DFD7-4FD5-AFDF-F9680DB299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6866" y="3411479"/>
            <a:ext cx="439920" cy="4399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" name="Graphic 18" descr="Lightning bolt">
            <a:extLst>
              <a:ext uri="{FF2B5EF4-FFF2-40B4-BE49-F238E27FC236}">
                <a16:creationId xmlns:a16="http://schemas.microsoft.com/office/drawing/2014/main" id="{DCE497AD-9EAC-4E62-88F8-695E1FFD2B4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96866" y="3969881"/>
            <a:ext cx="439920" cy="43992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" name="Graphic 19" descr="Lightning bolt">
            <a:extLst>
              <a:ext uri="{FF2B5EF4-FFF2-40B4-BE49-F238E27FC236}">
                <a16:creationId xmlns:a16="http://schemas.microsoft.com/office/drawing/2014/main" id="{A43AE3A9-4A08-49A6-BCCC-5DFF248C634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62493" y="4547862"/>
            <a:ext cx="439920" cy="43992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9E5FA92-A602-4821-B872-A60C9970E46B}"/>
              </a:ext>
            </a:extLst>
          </p:cNvPr>
          <p:cNvSpPr txBox="1"/>
          <p:nvPr/>
        </p:nvSpPr>
        <p:spPr>
          <a:xfrm>
            <a:off x="2202413" y="2886566"/>
            <a:ext cx="62914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AF5FE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Pull Request</a:t>
            </a:r>
            <a:r>
              <a:rPr lang="en-US" dirty="0">
                <a:solidFill>
                  <a:srgbClr val="DAF5FE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-&gt; Build, CI Pipeline</a:t>
            </a:r>
          </a:p>
          <a:p>
            <a:endParaRPr lang="en-US" b="1" dirty="0">
              <a:solidFill>
                <a:srgbClr val="DAF5FE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b="1" dirty="0">
                <a:solidFill>
                  <a:srgbClr val="DAF5F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Develop</a:t>
            </a:r>
            <a:r>
              <a:rPr lang="en-US" dirty="0">
                <a:solidFill>
                  <a:srgbClr val="DAF5F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branch -&gt; Test / QA Server, CD Pipeline</a:t>
            </a:r>
          </a:p>
          <a:p>
            <a:pPr algn="l"/>
            <a:endParaRPr lang="en-US" dirty="0">
              <a:solidFill>
                <a:srgbClr val="DAF5FE"/>
              </a:solidFill>
            </a:endParaRPr>
          </a:p>
          <a:p>
            <a:r>
              <a:rPr lang="en-US" b="1" dirty="0">
                <a:solidFill>
                  <a:srgbClr val="DAF5FE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Release</a:t>
            </a:r>
            <a:r>
              <a:rPr lang="en-US" dirty="0">
                <a:solidFill>
                  <a:srgbClr val="DAF5FE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and </a:t>
            </a:r>
            <a:r>
              <a:rPr lang="en-US" b="1" dirty="0">
                <a:solidFill>
                  <a:srgbClr val="DAF5FE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Hotfix</a:t>
            </a:r>
            <a:r>
              <a:rPr lang="en-US" dirty="0">
                <a:solidFill>
                  <a:srgbClr val="DAF5FE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branches -&gt; Staging Server, CD Pipeline</a:t>
            </a:r>
          </a:p>
          <a:p>
            <a:pPr algn="l"/>
            <a:endParaRPr lang="en-US" dirty="0">
              <a:solidFill>
                <a:srgbClr val="DAF5FE"/>
              </a:solidFill>
            </a:endParaRPr>
          </a:p>
          <a:p>
            <a:r>
              <a:rPr lang="en-US" b="1" dirty="0">
                <a:solidFill>
                  <a:srgbClr val="DAF5F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Main</a:t>
            </a:r>
            <a:r>
              <a:rPr lang="en-US" dirty="0">
                <a:solidFill>
                  <a:srgbClr val="DAF5FE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branch -&gt; Production Server, CD Pipeline</a:t>
            </a:r>
            <a:endParaRPr lang="LID4096" dirty="0">
              <a:solidFill>
                <a:srgbClr val="DAF5FE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1" name="Graphic 10" descr="Lightning bolt">
            <a:extLst>
              <a:ext uri="{FF2B5EF4-FFF2-40B4-BE49-F238E27FC236}">
                <a16:creationId xmlns:a16="http://schemas.microsoft.com/office/drawing/2014/main" id="{AB9E3904-6539-42EE-B4B5-49AE6E8FBF8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66886" y="1571827"/>
            <a:ext cx="439920" cy="43992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Graphic 11" descr="Lightning bolt">
            <a:extLst>
              <a:ext uri="{FF2B5EF4-FFF2-40B4-BE49-F238E27FC236}">
                <a16:creationId xmlns:a16="http://schemas.microsoft.com/office/drawing/2014/main" id="{CCF95CDE-147A-4A53-869F-259782F46DD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89644" y="1520526"/>
            <a:ext cx="439920" cy="439920"/>
          </a:xfrm>
          <a:prstGeom prst="rect">
            <a:avLst/>
          </a:prstGeom>
          <a:effectLst/>
        </p:spPr>
      </p:pic>
      <p:pic>
        <p:nvPicPr>
          <p:cNvPr id="6" name="Graphic 5" descr="Lightning bolt">
            <a:extLst>
              <a:ext uri="{FF2B5EF4-FFF2-40B4-BE49-F238E27FC236}">
                <a16:creationId xmlns:a16="http://schemas.microsoft.com/office/drawing/2014/main" id="{F2D6B149-85B8-4595-929C-CF996308EC8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89644" y="1826006"/>
            <a:ext cx="439920" cy="4399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Graphic 6" descr="Lightning bolt">
            <a:extLst>
              <a:ext uri="{FF2B5EF4-FFF2-40B4-BE49-F238E27FC236}">
                <a16:creationId xmlns:a16="http://schemas.microsoft.com/office/drawing/2014/main" id="{C3B00BC0-07DD-4B0C-9118-FF4104E5D6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5731" y="1826006"/>
            <a:ext cx="439920" cy="4399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CB06F71-37ED-44EB-88FC-B8E3F6EF1D10}"/>
              </a:ext>
            </a:extLst>
          </p:cNvPr>
          <p:cNvSpPr/>
          <p:nvPr/>
        </p:nvSpPr>
        <p:spPr>
          <a:xfrm>
            <a:off x="7906189" y="4693776"/>
            <a:ext cx="11079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/>
                <a:ea typeface="+mn-ea"/>
                <a:cs typeface="+mn-cs"/>
              </a:rPr>
              <a:t>Image by </a:t>
            </a:r>
            <a:r>
              <a:rPr lang="en-US" sz="900" u="sng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NuRelm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  <a:latin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5CC380-0F1E-4C66-98DB-734ABCD1A948}"/>
              </a:ext>
            </a:extLst>
          </p:cNvPr>
          <p:cNvSpPr txBox="1"/>
          <p:nvPr/>
        </p:nvSpPr>
        <p:spPr>
          <a:xfrm rot="20810301">
            <a:off x="304614" y="1045130"/>
            <a:ext cx="640603" cy="307777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main</a:t>
            </a:r>
            <a:endParaRPr lang="en-IL" sz="14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5" name="Graphic 24" descr="Lightning bolt">
            <a:extLst>
              <a:ext uri="{FF2B5EF4-FFF2-40B4-BE49-F238E27FC236}">
                <a16:creationId xmlns:a16="http://schemas.microsoft.com/office/drawing/2014/main" id="{48D6AC0B-351C-46A2-954E-19048606432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96866" y="2874565"/>
            <a:ext cx="439920" cy="4399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6" name="Graphic 25" descr="Lightning bolt">
            <a:extLst>
              <a:ext uri="{FF2B5EF4-FFF2-40B4-BE49-F238E27FC236}">
                <a16:creationId xmlns:a16="http://schemas.microsoft.com/office/drawing/2014/main" id="{D39AF1EF-AA9A-4E31-9816-24FEDCCA2C7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89651" y="1949792"/>
            <a:ext cx="439920" cy="439920"/>
          </a:xfrm>
          <a:prstGeom prst="rect">
            <a:avLst/>
          </a:prstGeom>
          <a:effectLst/>
        </p:spPr>
      </p:pic>
      <p:pic>
        <p:nvPicPr>
          <p:cNvPr id="27" name="Graphic 26" descr="Lightning bolt">
            <a:extLst>
              <a:ext uri="{FF2B5EF4-FFF2-40B4-BE49-F238E27FC236}">
                <a16:creationId xmlns:a16="http://schemas.microsoft.com/office/drawing/2014/main" id="{EDCCBB42-B649-4659-A3E5-B86E6B819CF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65199" y="2192386"/>
            <a:ext cx="439920" cy="439920"/>
          </a:xfrm>
          <a:prstGeom prst="rect">
            <a:avLst/>
          </a:prstGeom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563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3C355-D1A7-4042-84B3-FF14449C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0908"/>
            <a:ext cx="8538358" cy="612956"/>
          </a:xfrm>
        </p:spPr>
        <p:txBody>
          <a:bodyPr/>
          <a:lstStyle/>
          <a:p>
            <a:pPr algn="ctr"/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Popular CI/CD Pipeline Tools</a:t>
            </a:r>
            <a:endParaRPr lang="LID4096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http://www.mattruma.com/wp-content/uploads/2019/04/528389819366_e7a0672f0480b3e98d21_512.png">
            <a:extLst>
              <a:ext uri="{FF2B5EF4-FFF2-40B4-BE49-F238E27FC236}">
                <a16:creationId xmlns:a16="http://schemas.microsoft.com/office/drawing/2014/main" id="{93B6E915-880A-4850-A6AB-1B727C33B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60" y="1651670"/>
            <a:ext cx="663556" cy="66355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amcity Logo.png">
            <a:extLst>
              <a:ext uri="{FF2B5EF4-FFF2-40B4-BE49-F238E27FC236}">
                <a16:creationId xmlns:a16="http://schemas.microsoft.com/office/drawing/2014/main" id="{D7DDC7F3-CF08-4040-A7D3-A17C47CCE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12" y="4077834"/>
            <a:ext cx="663558" cy="66355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iki.jenkins.io/download/attachments/2916393/logo.png?version=1&amp;modificationDate=1302753947000&amp;api=v2">
            <a:extLst>
              <a:ext uri="{FF2B5EF4-FFF2-40B4-BE49-F238E27FC236}">
                <a16:creationId xmlns:a16="http://schemas.microsoft.com/office/drawing/2014/main" id="{B7BF06CE-EF4F-4B99-A839-8E714C38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023" y="3200666"/>
            <a:ext cx="599636" cy="829768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ravis logo">
            <a:extLst>
              <a:ext uri="{FF2B5EF4-FFF2-40B4-BE49-F238E27FC236}">
                <a16:creationId xmlns:a16="http://schemas.microsoft.com/office/drawing/2014/main" id="{64D03EF7-A149-48F2-919B-37F449ECC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1848" y="3237737"/>
            <a:ext cx="718740" cy="69741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gitlab logo">
            <a:extLst>
              <a:ext uri="{FF2B5EF4-FFF2-40B4-BE49-F238E27FC236}">
                <a16:creationId xmlns:a16="http://schemas.microsoft.com/office/drawing/2014/main" id="{8182F167-252E-49E5-B998-571633599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12840" r="16815" b="16708"/>
          <a:stretch/>
        </p:blipFill>
        <p:spPr bwMode="auto">
          <a:xfrm>
            <a:off x="2942169" y="2416487"/>
            <a:ext cx="718740" cy="72946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amboo atlassian logo">
            <a:extLst>
              <a:ext uri="{FF2B5EF4-FFF2-40B4-BE49-F238E27FC236}">
                <a16:creationId xmlns:a16="http://schemas.microsoft.com/office/drawing/2014/main" id="{9EAECF99-2AE0-4EB2-ABBF-A86FF30C1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33236" y="2407989"/>
            <a:ext cx="663558" cy="698173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octopus deploy logo">
            <a:extLst>
              <a:ext uri="{FF2B5EF4-FFF2-40B4-BE49-F238E27FC236}">
                <a16:creationId xmlns:a16="http://schemas.microsoft.com/office/drawing/2014/main" id="{ABAA857A-44FF-4814-8D5F-ECA8A30C9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796" y="3919007"/>
            <a:ext cx="1468199" cy="947225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aws codepipeline logo icon png">
            <a:extLst>
              <a:ext uri="{FF2B5EF4-FFF2-40B4-BE49-F238E27FC236}">
                <a16:creationId xmlns:a16="http://schemas.microsoft.com/office/drawing/2014/main" id="{4ED1D33E-03FA-47E9-93FF-1BC0E7E63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6092" y="3191982"/>
            <a:ext cx="868274" cy="862152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D8BBC1-2352-42F9-B1BE-F7484F579E5D}"/>
              </a:ext>
            </a:extLst>
          </p:cNvPr>
          <p:cNvSpPr/>
          <p:nvPr/>
        </p:nvSpPr>
        <p:spPr>
          <a:xfrm>
            <a:off x="7122422" y="4907526"/>
            <a:ext cx="190949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Image by 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Gerd Altmann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 / </a:t>
            </a:r>
            <a:r>
              <a:rPr lang="en-US" sz="9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5C73D0-F1E3-4001-92B2-D4D0CC595973}"/>
              </a:ext>
            </a:extLst>
          </p:cNvPr>
          <p:cNvSpPr/>
          <p:nvPr/>
        </p:nvSpPr>
        <p:spPr>
          <a:xfrm>
            <a:off x="4835383" y="1824289"/>
            <a:ext cx="39885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Azure Pipelines (VSTS Pipelines)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GitHub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Bamboo (Atlassian)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GitLab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AWS </a:t>
            </a:r>
            <a:r>
              <a:rPr lang="en-US" dirty="0" err="1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CodePipelines</a:t>
            </a:r>
            <a:r>
              <a:rPr lang="en-US" dirty="0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/ </a:t>
            </a:r>
            <a:r>
              <a:rPr lang="en-US" dirty="0" err="1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CodeDeploy</a:t>
            </a:r>
            <a:endParaRPr lang="en-US" dirty="0">
              <a:ln w="3175"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Jenkins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Travis 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TeamCity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Octopus Deploy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And many </a:t>
            </a:r>
            <a:r>
              <a:rPr lang="en-US" dirty="0" err="1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many</a:t>
            </a:r>
            <a:r>
              <a:rPr lang="en-US" dirty="0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many</a:t>
            </a:r>
            <a:r>
              <a:rPr lang="en-US" dirty="0">
                <a:ln w="3175"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more</a:t>
            </a:r>
          </a:p>
        </p:txBody>
      </p:sp>
    </p:spTree>
    <p:extLst>
      <p:ext uri="{BB962C8B-B14F-4D97-AF65-F5344CB8AC3E}">
        <p14:creationId xmlns:p14="http://schemas.microsoft.com/office/powerpoint/2010/main" val="279720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D9E1-5FDA-419E-A25C-5C791E9D7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281"/>
            <a:ext cx="8229600" cy="612956"/>
          </a:xfrm>
        </p:spPr>
        <p:txBody>
          <a:bodyPr/>
          <a:lstStyle/>
          <a:p>
            <a:pPr algn="ctr"/>
            <a:r>
              <a:rPr lang="en-US" dirty="0"/>
              <a:t>… and many more</a:t>
            </a:r>
            <a:endParaRPr lang="LID4096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CF46F73-8CBE-4C68-88C2-790E23AD5893}"/>
              </a:ext>
            </a:extLst>
          </p:cNvPr>
          <p:cNvSpPr txBox="1">
            <a:spLocks/>
          </p:cNvSpPr>
          <p:nvPr/>
        </p:nvSpPr>
        <p:spPr>
          <a:xfrm>
            <a:off x="452438" y="2100649"/>
            <a:ext cx="8242300" cy="25175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1pPr>
            <a:lvl2pPr marL="342900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2000" kern="1200" dirty="0" smtClean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2pPr>
            <a:lvl3pPr marL="638175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1800" kern="1200" dirty="0" smtClean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3pPr>
            <a:lvl4pPr marL="922338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1800" kern="1200" dirty="0" smtClean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4pPr>
            <a:lvl5pPr marL="1189038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lang="en-US" sz="1800" kern="1200" dirty="0">
                <a:solidFill>
                  <a:srgbClr val="E8F0F0"/>
                </a:solidFill>
                <a:latin typeface="+mn-lt"/>
                <a:ea typeface="+mn-ea"/>
                <a:cs typeface="Segoe U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Ask the DevOps guy / team in your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2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D3B53-C3A2-4221-A2D5-DDFE8349FF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843865"/>
            <a:ext cx="8242300" cy="37743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/>
              <a:t>Available for Free</a:t>
            </a:r>
            <a:r>
              <a:rPr lang="en-US" b="1" dirty="0"/>
              <a:t> </a:t>
            </a:r>
            <a:r>
              <a:rPr lang="en-US" dirty="0"/>
              <a:t>from</a:t>
            </a:r>
            <a:r>
              <a:rPr lang="en-US" b="1" dirty="0"/>
              <a:t> Microsoft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Set of tools and project types for </a:t>
            </a:r>
            <a:r>
              <a:rPr lang="en-US" u="sng" dirty="0"/>
              <a:t>Microsoft Visual Studio</a:t>
            </a:r>
            <a:r>
              <a:rPr lang="en-US" dirty="0"/>
              <a:t>, </a:t>
            </a:r>
            <a:r>
              <a:rPr lang="en-US" u="sng" dirty="0"/>
              <a:t>VS Code</a:t>
            </a:r>
            <a:r>
              <a:rPr lang="en-US" dirty="0"/>
              <a:t>, and </a:t>
            </a:r>
            <a:r>
              <a:rPr lang="en-US" u="sng" dirty="0"/>
              <a:t>Azure Data Studio</a:t>
            </a:r>
            <a:r>
              <a:rPr lang="en-US" dirty="0"/>
              <a:t>.</a:t>
            </a:r>
            <a:endParaRPr lang="en-US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Combination of Extensions and Add-Ons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/>
              <a:t>SQL Database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 Project Types (SSRS, SSIS, SSAS)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Utilities: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Schema and Data Compare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Refactoring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Unit Testing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67B9D8-9D1A-4BCB-A60E-5BF17DD3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SQL Server Data Tools?</a:t>
            </a:r>
            <a:endParaRPr lang="LID4096" dirty="0"/>
          </a:p>
        </p:txBody>
      </p:sp>
      <p:pic>
        <p:nvPicPr>
          <p:cNvPr id="5124" name="Picture 4" descr="select AS, IS, RS">
            <a:extLst>
              <a:ext uri="{FF2B5EF4-FFF2-40B4-BE49-F238E27FC236}">
                <a16:creationId xmlns:a16="http://schemas.microsoft.com/office/drawing/2014/main" id="{311E1CE0-85D5-46A1-9DDB-5AA854021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34545" y="2459710"/>
            <a:ext cx="2030681" cy="19943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AAE5EF-1A88-4F5D-9792-28983989D6BE}"/>
              </a:ext>
            </a:extLst>
          </p:cNvPr>
          <p:cNvSpPr/>
          <p:nvPr/>
        </p:nvSpPr>
        <p:spPr>
          <a:xfrm>
            <a:off x="1217219" y="4802063"/>
            <a:ext cx="6371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E8F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https://docs.microsoft.com/sql/ssdt/</a:t>
            </a:r>
            <a:endParaRPr lang="LID4096" sz="1600" dirty="0">
              <a:solidFill>
                <a:srgbClr val="E8F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5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D3B53-C3A2-4221-A2D5-DDFE8349FF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689485"/>
            <a:ext cx="8242300" cy="39286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Build command: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/>
              <a:t>MSBuild.exe </a:t>
            </a:r>
            <a:r>
              <a:rPr lang="en-US" sz="1800" dirty="0"/>
              <a:t>(for classic SSDT, Windows-only)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/>
              <a:t>dotnet build </a:t>
            </a:r>
            <a:r>
              <a:rPr lang="en-US" sz="1800" dirty="0"/>
              <a:t>(for SDK-style SSDT, multi-platform)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Project artifact: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/>
              <a:t>.</a:t>
            </a:r>
            <a:r>
              <a:rPr lang="en-US" sz="1800" b="1" dirty="0" err="1"/>
              <a:t>dacpac</a:t>
            </a:r>
            <a:endParaRPr lang="en-US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Deployment command: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/>
              <a:t>SqlPackage.exe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 err="1"/>
              <a:t>Powershell</a:t>
            </a:r>
            <a:r>
              <a:rPr lang="en-US" sz="1800" b="1" dirty="0"/>
              <a:t> (</a:t>
            </a:r>
            <a:r>
              <a:rPr lang="en-US" sz="1800" b="1" dirty="0" err="1"/>
              <a:t>DacServices</a:t>
            </a:r>
            <a:r>
              <a:rPr lang="en-US" sz="1800" b="1" dirty="0"/>
              <a:t> / </a:t>
            </a:r>
            <a:r>
              <a:rPr lang="en-US" sz="1800" b="1" dirty="0" err="1"/>
              <a:t>DbaTools</a:t>
            </a:r>
            <a:r>
              <a:rPr lang="en-US" sz="1800" b="1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Unit test project type: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 err="1"/>
              <a:t>MSTest</a:t>
            </a:r>
            <a:endParaRPr lang="en-US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Unit test execution: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b="1" dirty="0"/>
              <a:t>VSTest.Console.exe</a:t>
            </a: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67B9D8-9D1A-4BCB-A60E-5BF17DD3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SQL Server Data Tools?</a:t>
            </a:r>
            <a:endParaRPr lang="LID4096" dirty="0"/>
          </a:p>
        </p:txBody>
      </p:sp>
      <p:pic>
        <p:nvPicPr>
          <p:cNvPr id="5124" name="Picture 4" descr="select AS, IS, RS">
            <a:extLst>
              <a:ext uri="{FF2B5EF4-FFF2-40B4-BE49-F238E27FC236}">
                <a16:creationId xmlns:a16="http://schemas.microsoft.com/office/drawing/2014/main" id="{311E1CE0-85D5-46A1-9DDB-5AA854021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34545" y="2459710"/>
            <a:ext cx="2030681" cy="19943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AAE5EF-1A88-4F5D-9792-28983989D6BE}"/>
              </a:ext>
            </a:extLst>
          </p:cNvPr>
          <p:cNvSpPr/>
          <p:nvPr/>
        </p:nvSpPr>
        <p:spPr>
          <a:xfrm>
            <a:off x="1217219" y="4802063"/>
            <a:ext cx="6371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E8F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https://docs.microsoft.com/sql/ssdt/</a:t>
            </a:r>
            <a:endParaRPr lang="LID4096" sz="1600" dirty="0">
              <a:solidFill>
                <a:srgbClr val="E8F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53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D3B53-C3A2-4221-A2D5-DDFE8349FF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0376" y="843865"/>
            <a:ext cx="8226424" cy="3774318"/>
          </a:xfrm>
        </p:spPr>
        <p:txBody>
          <a:bodyPr/>
          <a:lstStyle/>
          <a:p>
            <a:r>
              <a:rPr lang="en-US" b="1" dirty="0">
                <a:solidFill>
                  <a:srgbClr val="E8F5FC"/>
                </a:solidFill>
              </a:rPr>
              <a:t>SSDT Methodologies for DB DevOps</a:t>
            </a:r>
            <a:br>
              <a:rPr lang="en-US" b="1" dirty="0">
                <a:solidFill>
                  <a:srgbClr val="E8F5FC"/>
                </a:solidFill>
              </a:rPr>
            </a:br>
            <a:r>
              <a:rPr lang="en-US" dirty="0">
                <a:solidFill>
                  <a:srgbClr val="E8F5FC"/>
                </a:solidFill>
              </a:rPr>
              <a:t>By Eitan Blumin</a:t>
            </a:r>
            <a:br>
              <a:rPr lang="en-US" dirty="0">
                <a:solidFill>
                  <a:srgbClr val="E8F5FC"/>
                </a:solidFill>
              </a:rPr>
            </a:br>
            <a:br>
              <a:rPr lang="en-US" dirty="0"/>
            </a:b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https://eitanblumin.com/portfolio/ci-cd-ssdt-methodologies-for-db-devops/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dirty="0"/>
              <a:t>Series index page:</a:t>
            </a:r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https://eitanblumin.com/project-type/ci-and-cd-with-ssdt/</a:t>
            </a:r>
            <a:endParaRPr lang="en-US" dirty="0"/>
          </a:p>
          <a:p>
            <a:r>
              <a:rPr lang="en-US" dirty="0"/>
              <a:t>Or </a:t>
            </a:r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https://eitanblumin.com/cicd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67B9D8-9D1A-4BCB-A60E-5BF17DD3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out “Part 2”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696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D3B53-C3A2-4221-A2D5-DDFE8349FF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843865"/>
            <a:ext cx="8242300" cy="37743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5F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“Introduction to GitHub for DBAs” – Brent </a:t>
            </a:r>
            <a:r>
              <a:rPr lang="en-US" dirty="0" err="1">
                <a:solidFill>
                  <a:srgbClr val="E8F5F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Ozar</a:t>
            </a:r>
            <a:endParaRPr lang="en-US" dirty="0">
              <a:solidFill>
                <a:srgbClr val="E8F5FC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5F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“The Azure DevOps duet” - Kevin Chant and Sander </a:t>
            </a:r>
            <a:r>
              <a:rPr lang="en-US" dirty="0" err="1">
                <a:solidFill>
                  <a:srgbClr val="E8F5F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Stad</a:t>
            </a:r>
            <a:endParaRPr lang="en-US" dirty="0">
              <a:solidFill>
                <a:srgbClr val="E8F5F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5F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</a:t>
            </a:r>
            <a:r>
              <a:rPr lang="en-US" dirty="0" err="1">
                <a:solidFill>
                  <a:srgbClr val="E8F5F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SanderStad</a:t>
            </a:r>
            <a:r>
              <a:rPr lang="en-US" dirty="0">
                <a:solidFill>
                  <a:srgbClr val="E8F5FC"/>
                </a:solidFill>
              </a:rPr>
              <a:t> – Templates and starter scripts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5F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“Zero Downtime Database Deployments” - Alex Yates</a:t>
            </a:r>
            <a:endParaRPr lang="en-US" dirty="0">
              <a:solidFill>
                <a:srgbClr val="E8F5F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5F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“Unit Testing with SSDT” - Andrey </a:t>
            </a:r>
            <a:r>
              <a:rPr lang="en-US" dirty="0" err="1">
                <a:solidFill>
                  <a:srgbClr val="E8F5F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Zavadskiy</a:t>
            </a:r>
            <a:endParaRPr lang="en-US" dirty="0">
              <a:solidFill>
                <a:srgbClr val="E8F5F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docs.microsoft.com/</a:t>
            </a:r>
            <a:r>
              <a:rPr lang="en-US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sql</a:t>
            </a: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ssdt</a:t>
            </a: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/project-oriented-offline-database-development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5FC"/>
                </a:solidFill>
              </a:rPr>
              <a:t>More resources are created every day!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67B9D8-9D1A-4BCB-A60E-5BF17DD3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92059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F59D66C-D1EB-4B6A-837D-2B6C8F76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5318"/>
            <a:ext cx="8229600" cy="1713385"/>
          </a:xfrm>
        </p:spPr>
        <p:txBody>
          <a:bodyPr/>
          <a:lstStyle/>
          <a:p>
            <a:pPr algn="ctr"/>
            <a:r>
              <a:rPr lang="en-US" dirty="0"/>
              <a:t>Development Lifecycle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Basics for DBAs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A5146-AC44-4214-B84E-7EC4856CE5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438" y="2632841"/>
            <a:ext cx="8242300" cy="1985341"/>
          </a:xfrm>
        </p:spPr>
        <p:txBody>
          <a:bodyPr/>
          <a:lstStyle/>
          <a:p>
            <a:pPr algn="ctr"/>
            <a:r>
              <a:rPr lang="en-US" sz="2800" dirty="0"/>
              <a:t>What is this about?</a:t>
            </a:r>
          </a:p>
          <a:p>
            <a:pPr algn="ctr"/>
            <a:r>
              <a:rPr lang="en-US" sz="2800" dirty="0"/>
              <a:t>Who is it for?</a:t>
            </a:r>
          </a:p>
        </p:txBody>
      </p:sp>
    </p:spTree>
    <p:extLst>
      <p:ext uri="{BB962C8B-B14F-4D97-AF65-F5344CB8AC3E}">
        <p14:creationId xmlns:p14="http://schemas.microsoft.com/office/powerpoint/2010/main" val="278138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78E0EAC-CB65-4B5C-9570-286882563475}"/>
              </a:ext>
            </a:extLst>
          </p:cNvPr>
          <p:cNvSpPr txBox="1"/>
          <p:nvPr/>
        </p:nvSpPr>
        <p:spPr>
          <a:xfrm>
            <a:off x="218137" y="1079702"/>
            <a:ext cx="8590306" cy="397031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Name:	Eitan Blumin</a:t>
            </a:r>
          </a:p>
          <a:p>
            <a:pPr marL="360000" lvl="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Email: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eitan@madeiradata.com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  <a:p>
            <a:pPr marL="360000" lvl="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Blog: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eitanblumin.com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  <a:p>
            <a:pPr marL="360000" indent="-36000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Podcast: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sqlserverradio.com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\ .co.il</a:t>
            </a: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Bluesky:	</a:t>
            </a:r>
            <a:r>
              <a:rPr lang="en-US" sz="2400" dirty="0" err="1">
                <a:latin typeface="Calibri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eitanblumin.bsky.social</a:t>
            </a:r>
            <a:endParaRPr lang="en-US" sz="2400">
              <a:latin typeface="Calibri" pitchFamily="34" charset="0"/>
            </a:endParaRP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>
                <a:solidFill>
                  <a:srgbClr val="E8F0F0"/>
                </a:solidFill>
                <a:latin typeface="Calibri" pitchFamily="34" charset="0"/>
              </a:rPr>
              <a:t>LinkedIn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:	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linkedin.com/in/eitanblumin</a:t>
            </a: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 </a:t>
            </a: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2400" dirty="0">
                <a:solidFill>
                  <a:srgbClr val="E8F0F0"/>
                </a:solidFill>
                <a:latin typeface="Calibri" pitchFamily="34" charset="0"/>
              </a:rPr>
              <a:t>GitHub:	</a:t>
            </a:r>
            <a:r>
              <a:rPr lang="en-US" sz="2400" dirty="0">
                <a:solidFill>
                  <a:srgbClr val="E8F5FC"/>
                </a:solidFill>
                <a:latin typeface="Calibri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</a:t>
            </a:r>
            <a:r>
              <a:rPr lang="en-US" sz="2400" dirty="0" err="1">
                <a:solidFill>
                  <a:srgbClr val="E8F5FC"/>
                </a:solidFill>
                <a:latin typeface="Calibri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MadeiraData</a:t>
            </a:r>
            <a:endParaRPr lang="en-US" sz="2400" dirty="0">
              <a:solidFill>
                <a:srgbClr val="E8F5FC"/>
              </a:solidFill>
              <a:latin typeface="Calibri" pitchFamily="34" charset="0"/>
            </a:endParaRP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endParaRPr lang="en-US" sz="2400" dirty="0">
              <a:solidFill>
                <a:srgbClr val="E8F5FC"/>
              </a:solidFill>
              <a:latin typeface="Calibri" pitchFamily="34" charset="0"/>
            </a:endParaRPr>
          </a:p>
          <a:p>
            <a:pPr marL="360000" lvl="0" indent="-360000" algn="l" rtl="0">
              <a:spcBef>
                <a:spcPts val="600"/>
              </a:spcBef>
              <a:tabLst>
                <a:tab pos="179388" algn="l"/>
                <a:tab pos="1978025" algn="l"/>
              </a:tabLst>
            </a:pPr>
            <a:r>
              <a:rPr lang="en-US" sz="1600" dirty="0">
                <a:solidFill>
                  <a:srgbClr val="E8F5FC"/>
                </a:solidFill>
                <a:latin typeface="Calibri" pitchFamily="34" charset="0"/>
              </a:rPr>
              <a:t>			</a:t>
            </a:r>
            <a:r>
              <a:rPr lang="en-US" sz="200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https://eitanblumin.com/cicd</a:t>
            </a:r>
            <a:endParaRPr lang="en-US" sz="1600" dirty="0">
              <a:solidFill>
                <a:srgbClr val="E8F5FC"/>
              </a:solidFill>
              <a:latin typeface="Calibri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88031A2-F546-4F3C-A4C0-BE8F6B4D7BE8}"/>
              </a:ext>
            </a:extLst>
          </p:cNvPr>
          <p:cNvSpPr txBox="1">
            <a:spLocks/>
          </p:cNvSpPr>
          <p:nvPr/>
        </p:nvSpPr>
        <p:spPr>
          <a:xfrm>
            <a:off x="457200" y="27146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4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"/>
                <a:ea typeface="+mj-ea"/>
                <a:cs typeface="Segoe"/>
              </a:defRPr>
            </a:lvl1pPr>
          </a:lstStyle>
          <a:p>
            <a:r>
              <a:rPr lang="en-C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" charset="0"/>
                <a:ea typeface="Segoe UI" charset="0"/>
                <a:cs typeface="Segoe UI" charset="0"/>
              </a:rPr>
              <a:t>Thank you! </a:t>
            </a:r>
            <a:r>
              <a:rPr lang="en-CA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egoe UI" charset="0"/>
                <a:ea typeface="Segoe UI" charset="0"/>
                <a:cs typeface="Segoe UI" charset="0"/>
              </a:rPr>
              <a:t>(Time for questions)</a:t>
            </a:r>
            <a:endParaRPr lang="en-C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D81BB2-913A-4F40-B2C7-1C91B4329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31485" y="207185"/>
            <a:ext cx="2465626" cy="246562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500D92-4093-443C-AB7A-3F4EF2DFAFA3}"/>
              </a:ext>
            </a:extLst>
          </p:cNvPr>
          <p:cNvSpPr txBox="1"/>
          <p:nvPr/>
        </p:nvSpPr>
        <p:spPr>
          <a:xfrm>
            <a:off x="6020133" y="2840501"/>
            <a:ext cx="2550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E8F0F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www.madeiradata.com</a:t>
            </a:r>
            <a:r>
              <a:rPr lang="en-US" dirty="0">
                <a:solidFill>
                  <a:srgbClr val="E8F0F0"/>
                </a:solidFill>
              </a:rPr>
              <a:t> </a:t>
            </a:r>
            <a:endParaRPr lang="LID4096" dirty="0">
              <a:solidFill>
                <a:srgbClr val="E8F0F0"/>
              </a:solidFill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F0F7ACC-C1D2-D481-EA2F-68E29D1B98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09" y="3938789"/>
            <a:ext cx="2471366" cy="109772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A8570D-768B-3F6D-6CCF-A501C4C1F031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361" y="3262452"/>
            <a:ext cx="1607984" cy="73231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8702894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E71A23-669C-40D8-9E2F-648B79F85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1 - 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EADCEB-994A-4718-8E61-952B871A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34" y="843864"/>
            <a:ext cx="8229600" cy="3721235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Why? 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Database DevOps)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What…</a:t>
            </a:r>
          </a:p>
          <a:p>
            <a:pPr marL="752475" lvl="2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 is Source Control?</a:t>
            </a:r>
          </a:p>
          <a:p>
            <a:pPr marL="752475" lvl="2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 are Unit Tests?</a:t>
            </a:r>
          </a:p>
          <a:p>
            <a:pPr marL="752475" lvl="2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 are CI / CD Pipelines?</a:t>
            </a:r>
          </a:p>
          <a:p>
            <a:pPr marL="752475" lvl="2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 is SSDT?</a:t>
            </a:r>
          </a:p>
        </p:txBody>
      </p:sp>
      <p:pic>
        <p:nvPicPr>
          <p:cNvPr id="7" name="Graphic 6" descr="Playbook">
            <a:extLst>
              <a:ext uri="{FF2B5EF4-FFF2-40B4-BE49-F238E27FC236}">
                <a16:creationId xmlns:a16="http://schemas.microsoft.com/office/drawing/2014/main" id="{5D91E648-4CAD-479D-BE9B-ED31C6F91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8658" y="1782015"/>
            <a:ext cx="2968142" cy="296814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096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0483-9234-4F9C-B3ED-B9879C46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333"/>
            <a:ext cx="8229600" cy="612956"/>
          </a:xfrm>
        </p:spPr>
        <p:txBody>
          <a:bodyPr/>
          <a:lstStyle/>
          <a:p>
            <a:r>
              <a:rPr lang="en-US" dirty="0"/>
              <a:t>Database DevOps – Why?</a:t>
            </a:r>
            <a:endParaRPr lang="LID4096" dirty="0"/>
          </a:p>
        </p:txBody>
      </p:sp>
      <p:pic>
        <p:nvPicPr>
          <p:cNvPr id="6" name="Content Placeholder 5" descr="A picture containing bicycle, outdoor, car&#10;&#10;Description automatically generated">
            <a:extLst>
              <a:ext uri="{FF2B5EF4-FFF2-40B4-BE49-F238E27FC236}">
                <a16:creationId xmlns:a16="http://schemas.microsoft.com/office/drawing/2014/main" id="{FF3447BA-B7D4-4DB4-BDC0-F09E184017F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474" y="821522"/>
            <a:ext cx="5260769" cy="3942837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1F4925-E0A3-43C9-84D8-DF5E93BBDC0E}"/>
              </a:ext>
            </a:extLst>
          </p:cNvPr>
          <p:cNvSpPr/>
          <p:nvPr/>
        </p:nvSpPr>
        <p:spPr>
          <a:xfrm>
            <a:off x="3426031" y="4912592"/>
            <a:ext cx="15794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by Joshua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Willson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48E1F-3965-4D25-93E0-92B15663DBC3}"/>
              </a:ext>
            </a:extLst>
          </p:cNvPr>
          <p:cNvSpPr txBox="1"/>
          <p:nvPr/>
        </p:nvSpPr>
        <p:spPr>
          <a:xfrm>
            <a:off x="457200" y="614630"/>
            <a:ext cx="24819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8F0F0"/>
                </a:solidFill>
              </a:rPr>
              <a:t>Once upon a time…</a:t>
            </a:r>
            <a:br>
              <a:rPr lang="en-US" sz="2000" dirty="0">
                <a:solidFill>
                  <a:srgbClr val="E8F0F0"/>
                </a:solidFill>
              </a:rPr>
            </a:br>
            <a:r>
              <a:rPr lang="en-US" sz="2800" dirty="0">
                <a:solidFill>
                  <a:srgbClr val="E8F0F0"/>
                </a:solidFill>
              </a:rPr>
              <a:t>The classic DBA’s tool set:</a:t>
            </a:r>
            <a:endParaRPr lang="LID4096" sz="2800" dirty="0">
              <a:solidFill>
                <a:srgbClr val="E8F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65E0F-8634-4311-923E-DC23AA252CED}"/>
              </a:ext>
            </a:extLst>
          </p:cNvPr>
          <p:cNvSpPr txBox="1"/>
          <p:nvPr/>
        </p:nvSpPr>
        <p:spPr>
          <a:xfrm>
            <a:off x="83127" y="1841867"/>
            <a:ext cx="334290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Custom-built.</a:t>
            </a:r>
            <a:endParaRPr lang="LID4096" dirty="0">
              <a:solidFill>
                <a:srgbClr val="E8F0F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Gets you from A to B.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Closely familiar with deepest inner workings.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Old and outdated.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Takes </a:t>
            </a:r>
            <a:r>
              <a:rPr lang="en-US" b="1" dirty="0">
                <a:solidFill>
                  <a:srgbClr val="E8F0F0"/>
                </a:solidFill>
              </a:rPr>
              <a:t>too much time </a:t>
            </a:r>
            <a:r>
              <a:rPr lang="en-US" dirty="0">
                <a:solidFill>
                  <a:srgbClr val="E8F0F0"/>
                </a:solidFill>
              </a:rPr>
              <a:t>to use and maintain.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Heavily prone to </a:t>
            </a:r>
            <a:r>
              <a:rPr lang="en-US" b="1" dirty="0">
                <a:solidFill>
                  <a:srgbClr val="E8F0F0"/>
                </a:solidFill>
              </a:rPr>
              <a:t>user error</a:t>
            </a:r>
            <a:r>
              <a:rPr lang="en-US" dirty="0">
                <a:solidFill>
                  <a:srgbClr val="E8F0F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260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0483-9234-4F9C-B3ED-B9879C46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333"/>
            <a:ext cx="8229600" cy="612956"/>
          </a:xfrm>
        </p:spPr>
        <p:txBody>
          <a:bodyPr/>
          <a:lstStyle/>
          <a:p>
            <a:r>
              <a:rPr lang="en-US" dirty="0"/>
              <a:t>Database DevOps – Why?</a:t>
            </a:r>
            <a:endParaRPr lang="LID4096" dirty="0"/>
          </a:p>
        </p:txBody>
      </p:sp>
      <p:pic>
        <p:nvPicPr>
          <p:cNvPr id="6" name="Content Placeholder 5" descr="A picture containing bicycle, outdoor, car&#10;&#10;Description automatically generated">
            <a:extLst>
              <a:ext uri="{FF2B5EF4-FFF2-40B4-BE49-F238E27FC236}">
                <a16:creationId xmlns:a16="http://schemas.microsoft.com/office/drawing/2014/main" id="{FF3447BA-B7D4-4DB4-BDC0-F09E184017F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474" y="821522"/>
            <a:ext cx="5260769" cy="3942837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1F4925-E0A3-43C9-84D8-DF5E93BBDC0E}"/>
              </a:ext>
            </a:extLst>
          </p:cNvPr>
          <p:cNvSpPr/>
          <p:nvPr/>
        </p:nvSpPr>
        <p:spPr>
          <a:xfrm>
            <a:off x="3426031" y="4912592"/>
            <a:ext cx="15794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by Joshua </a:t>
            </a:r>
            <a:r>
              <a:rPr lang="en-US" sz="9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Willson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48E1F-3965-4D25-93E0-92B15663DBC3}"/>
              </a:ext>
            </a:extLst>
          </p:cNvPr>
          <p:cNvSpPr txBox="1"/>
          <p:nvPr/>
        </p:nvSpPr>
        <p:spPr>
          <a:xfrm>
            <a:off x="457200" y="614630"/>
            <a:ext cx="24819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8F0F0"/>
                </a:solidFill>
              </a:rPr>
              <a:t>Once upon a time…</a:t>
            </a:r>
            <a:br>
              <a:rPr lang="en-US" sz="2000" dirty="0">
                <a:solidFill>
                  <a:srgbClr val="E8F0F0"/>
                </a:solidFill>
              </a:rPr>
            </a:br>
            <a:r>
              <a:rPr lang="en-US" sz="2800" dirty="0">
                <a:solidFill>
                  <a:srgbClr val="E8F0F0"/>
                </a:solidFill>
              </a:rPr>
              <a:t>The classic DBA’s tool set:</a:t>
            </a:r>
            <a:endParaRPr lang="LID4096" sz="2800" dirty="0">
              <a:solidFill>
                <a:srgbClr val="E8F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65E0F-8634-4311-923E-DC23AA252CED}"/>
              </a:ext>
            </a:extLst>
          </p:cNvPr>
          <p:cNvSpPr txBox="1"/>
          <p:nvPr/>
        </p:nvSpPr>
        <p:spPr>
          <a:xfrm>
            <a:off x="367259" y="1841867"/>
            <a:ext cx="3058772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8F0F0"/>
                </a:solidFill>
              </a:rPr>
              <a:t>Main development tool: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E8F0F0"/>
                </a:solidFill>
              </a:rPr>
              <a:t>SSMS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8F0F0"/>
                </a:solidFill>
              </a:rPr>
              <a:t>Source Control: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E8F0F0"/>
                </a:solidFill>
              </a:rPr>
              <a:t>DBA’s workstation </a:t>
            </a:r>
            <a:br>
              <a:rPr lang="en-US" sz="1200" dirty="0">
                <a:solidFill>
                  <a:srgbClr val="E8F0F0"/>
                </a:solidFill>
              </a:rPr>
            </a:br>
            <a:r>
              <a:rPr lang="en-US" sz="1200" dirty="0">
                <a:solidFill>
                  <a:srgbClr val="E8F0F0"/>
                </a:solidFill>
              </a:rPr>
              <a:t>/ File server / Live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8F0F0"/>
                </a:solidFill>
              </a:rPr>
              <a:t>Version History: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E8F0F0"/>
                </a:solidFill>
              </a:rPr>
              <a:t>Dropbox/</a:t>
            </a:r>
            <a:r>
              <a:rPr lang="en-US" sz="1200" dirty="0" err="1">
                <a:solidFill>
                  <a:srgbClr val="E8F0F0"/>
                </a:solidFill>
              </a:rPr>
              <a:t>Onedrive</a:t>
            </a:r>
            <a:r>
              <a:rPr lang="en-US" sz="1200" dirty="0">
                <a:solidFill>
                  <a:srgbClr val="E8F0F0"/>
                </a:solidFill>
              </a:rPr>
              <a:t>/etc. (if at all)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8F0F0"/>
                </a:solidFill>
              </a:rPr>
              <a:t>Unit Testing: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E8F0F0"/>
                </a:solidFill>
              </a:rPr>
              <a:t>Huh?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8F0F0"/>
                </a:solidFill>
              </a:rPr>
              <a:t>CI / CD: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E8F0F0"/>
                </a:solidFill>
              </a:rPr>
              <a:t>LOL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65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venturebeat.com/wp-content/uploads/2018/05/star-treke284a2_-bridge-crew_20180518210705.jpg?w=800&amp;resize=800%2C450&amp;strip=all&amp;strip=all">
            <a:extLst>
              <a:ext uri="{FF2B5EF4-FFF2-40B4-BE49-F238E27FC236}">
                <a16:creationId xmlns:a16="http://schemas.microsoft.com/office/drawing/2014/main" id="{DB44988C-E028-41B7-BEE4-1307423DF3E8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1789" y="778412"/>
            <a:ext cx="5386262" cy="399835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C15D77-46D2-44F0-BC2F-E5DC5DB58B34}"/>
              </a:ext>
            </a:extLst>
          </p:cNvPr>
          <p:cNvSpPr/>
          <p:nvPr/>
        </p:nvSpPr>
        <p:spPr>
          <a:xfrm>
            <a:off x="3210296" y="4881889"/>
            <a:ext cx="33429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by Ubisoft’s Star Trek: Bridge Crew, VentureBeat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A0A0E-5616-490C-92D9-56908EADA68A}"/>
              </a:ext>
            </a:extLst>
          </p:cNvPr>
          <p:cNvSpPr txBox="1"/>
          <p:nvPr/>
        </p:nvSpPr>
        <p:spPr>
          <a:xfrm>
            <a:off x="457200" y="568166"/>
            <a:ext cx="29145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8F0F0"/>
                </a:solidFill>
              </a:rPr>
              <a:t>The Software Developer’s</a:t>
            </a:r>
          </a:p>
          <a:p>
            <a:r>
              <a:rPr lang="en-US" sz="2800" dirty="0">
                <a:solidFill>
                  <a:srgbClr val="E8F0F0"/>
                </a:solidFill>
              </a:rPr>
              <a:t>tool set:</a:t>
            </a:r>
            <a:endParaRPr lang="LID4096" sz="2800" dirty="0">
              <a:solidFill>
                <a:srgbClr val="E8F0F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6A5CC5-174C-4ED4-8FCC-B8ED06E4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333"/>
            <a:ext cx="8229600" cy="612956"/>
          </a:xfrm>
        </p:spPr>
        <p:txBody>
          <a:bodyPr/>
          <a:lstStyle/>
          <a:p>
            <a:r>
              <a:rPr lang="en-US" dirty="0"/>
              <a:t>Meanwhile, in the room next door…</a:t>
            </a:r>
            <a:endParaRPr lang="LID4096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4AB15-0233-4C43-A750-0D2128A12253}"/>
              </a:ext>
            </a:extLst>
          </p:cNvPr>
          <p:cNvSpPr txBox="1"/>
          <p:nvPr/>
        </p:nvSpPr>
        <p:spPr>
          <a:xfrm>
            <a:off x="28885" y="2058284"/>
            <a:ext cx="334290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Early error detection.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Automated testing.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Automated integration.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Automated deployment.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Collaborative development.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8F0F0"/>
                </a:solidFill>
              </a:rPr>
              <a:t>Cool “toys” </a:t>
            </a:r>
            <a:r>
              <a:rPr lang="en-US" sz="1200" dirty="0">
                <a:solidFill>
                  <a:srgbClr val="E8F0F0"/>
                </a:solidFill>
              </a:rPr>
              <a:t>(extensions, plugins, templates, etc.)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47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venturebeat.com/wp-content/uploads/2018/05/star-treke284a2_-bridge-crew_20180518210705.jpg?w=800&amp;resize=800%2C450&amp;strip=all&amp;strip=all">
            <a:extLst>
              <a:ext uri="{FF2B5EF4-FFF2-40B4-BE49-F238E27FC236}">
                <a16:creationId xmlns:a16="http://schemas.microsoft.com/office/drawing/2014/main" id="{DB44988C-E028-41B7-BEE4-1307423DF3E8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1789" y="778412"/>
            <a:ext cx="5386262" cy="399835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C15D77-46D2-44F0-BC2F-E5DC5DB58B34}"/>
              </a:ext>
            </a:extLst>
          </p:cNvPr>
          <p:cNvSpPr/>
          <p:nvPr/>
        </p:nvSpPr>
        <p:spPr>
          <a:xfrm>
            <a:off x="3210296" y="4881889"/>
            <a:ext cx="33429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</a:t>
            </a:r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 by Ubisoft’s Star Trek: Bridge Crew, VentureBeat</a:t>
            </a:r>
            <a:endParaRPr lang="LID4096" sz="9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4A0A0E-5616-490C-92D9-56908EADA68A}"/>
              </a:ext>
            </a:extLst>
          </p:cNvPr>
          <p:cNvSpPr txBox="1"/>
          <p:nvPr/>
        </p:nvSpPr>
        <p:spPr>
          <a:xfrm>
            <a:off x="457200" y="568166"/>
            <a:ext cx="29145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8F0F0"/>
                </a:solidFill>
              </a:rPr>
              <a:t>The Software Developer’s</a:t>
            </a:r>
          </a:p>
          <a:p>
            <a:r>
              <a:rPr lang="en-US" sz="2800" dirty="0">
                <a:solidFill>
                  <a:srgbClr val="E8F0F0"/>
                </a:solidFill>
              </a:rPr>
              <a:t>tool set:</a:t>
            </a:r>
            <a:endParaRPr lang="LID4096" sz="2800" dirty="0">
              <a:solidFill>
                <a:srgbClr val="E8F0F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6A5CC5-174C-4ED4-8FCC-B8ED06E4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333"/>
            <a:ext cx="8229600" cy="612956"/>
          </a:xfrm>
        </p:spPr>
        <p:txBody>
          <a:bodyPr/>
          <a:lstStyle/>
          <a:p>
            <a:r>
              <a:rPr lang="en-US" dirty="0"/>
              <a:t>Meanwhile, in the room next door…</a:t>
            </a:r>
            <a:endParaRPr lang="LID4096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4AB15-0233-4C43-A750-0D2128A12253}"/>
              </a:ext>
            </a:extLst>
          </p:cNvPr>
          <p:cNvSpPr txBox="1"/>
          <p:nvPr/>
        </p:nvSpPr>
        <p:spPr>
          <a:xfrm>
            <a:off x="28885" y="2058284"/>
            <a:ext cx="33429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8F0F0"/>
                </a:solidFill>
              </a:rPr>
              <a:t>Main development tool: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E8F0F0"/>
                </a:solidFill>
              </a:rPr>
              <a:t>Visual Studio / VS Code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E8F0F0"/>
                </a:solidFill>
              </a:rPr>
              <a:t>Other IDEs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E8F0F0"/>
                </a:solidFill>
              </a:rPr>
              <a:t>Source Control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E8F0F0"/>
                </a:solidFill>
              </a:rPr>
              <a:t>Version History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E8F0F0"/>
                </a:solidFill>
              </a:rPr>
              <a:t>Unit Testing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E8F0F0"/>
                </a:solidFill>
              </a:rPr>
              <a:t>CI / CD</a:t>
            </a:r>
            <a:endParaRPr lang="en-US" sz="1200" dirty="0">
              <a:solidFill>
                <a:srgbClr val="E8F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711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34.3|18.2|8|57.4|21.7|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34.3|18.2|8|57.4|21.7|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34.3|18.2|8|57.4|21.7|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34.3|18.2|8|57.4|21.7|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34.3|18.2|8|57.4|21.7|3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34.3|18.2|8|57.4|21.7|3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4|34.3|18.2|8|57.4|21.7|3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50.2|29.7|37.3|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8|9.7|21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9|5.6|11.4|8.3|11.2|6|14.2|68.6|1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7.6|27.6|19|18.8|10.3|2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|17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7|13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7.3|7.2|6.8|8.5|23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7.3|7.2|6.8|8.5|2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7.6|27.6|19|18.8|10.3|2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5.7|6.2|2.9|2.4|2.2|8.9|1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5.7|6.2|2.9|2.4|2.2|8.9|1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3.7|8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9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3|29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0.2|9.6|14.6"/>
</p:tagLst>
</file>

<file path=ppt/theme/theme1.xml><?xml version="1.0" encoding="utf-8"?>
<a:theme xmlns:a="http://schemas.openxmlformats.org/drawingml/2006/main" name="PASS 2013_SpeakerTemplate_16x9">
  <a:themeElements>
    <a:clrScheme name="Custom 3">
      <a:dk1>
        <a:srgbClr val="58585A"/>
      </a:dk1>
      <a:lt1>
        <a:sysClr val="window" lastClr="FFFFFF"/>
      </a:lt1>
      <a:dk2>
        <a:srgbClr val="003A78"/>
      </a:dk2>
      <a:lt2>
        <a:srgbClr val="0061B0"/>
      </a:lt2>
      <a:accent1>
        <a:srgbClr val="0084CC"/>
      </a:accent1>
      <a:accent2>
        <a:srgbClr val="52C3D8"/>
      </a:accent2>
      <a:accent3>
        <a:srgbClr val="FCB327"/>
      </a:accent3>
      <a:accent4>
        <a:srgbClr val="7EB241"/>
      </a:accent4>
      <a:accent5>
        <a:srgbClr val="1D9C48"/>
      </a:accent5>
      <a:accent6>
        <a:srgbClr val="181651"/>
      </a:accent6>
      <a:hlink>
        <a:srgbClr val="0084CC"/>
      </a:hlink>
      <a:folHlink>
        <a:srgbClr val="505150"/>
      </a:folHlink>
    </a:clrScheme>
    <a:fontScheme name="PAS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853891-79e1-4665-8425-27cfb243d1fd">
      <Terms xmlns="http://schemas.microsoft.com/office/infopath/2007/PartnerControls"/>
    </lcf76f155ced4ddcb4097134ff3c332f>
    <TaxCatchAll xmlns="c8f11c67-c3b6-4b83-8087-70e71e9ec41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B9F8B3991C594AB7A558D53E9A462C" ma:contentTypeVersion="18" ma:contentTypeDescription="Create a new document." ma:contentTypeScope="" ma:versionID="9ad76792cbb562e3508edc3197278081">
  <xsd:schema xmlns:xsd="http://www.w3.org/2001/XMLSchema" xmlns:xs="http://www.w3.org/2001/XMLSchema" xmlns:p="http://schemas.microsoft.com/office/2006/metadata/properties" xmlns:ns2="1c853891-79e1-4665-8425-27cfb243d1fd" xmlns:ns3="c8f11c67-c3b6-4b83-8087-70e71e9ec41f" targetNamespace="http://schemas.microsoft.com/office/2006/metadata/properties" ma:root="true" ma:fieldsID="ebd3767b36f80078c7870998be16d555" ns2:_="" ns3:_="">
    <xsd:import namespace="1c853891-79e1-4665-8425-27cfb243d1fd"/>
    <xsd:import namespace="c8f11c67-c3b6-4b83-8087-70e71e9ec4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53891-79e1-4665-8425-27cfb243d1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5958d9d-b972-40cf-abaf-fbc3505d5e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11c67-c3b6-4b83-8087-70e71e9ec41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65b0f2e-68b2-45e7-8293-65271e337cba}" ma:internalName="TaxCatchAll" ma:showField="CatchAllData" ma:web="c8f11c67-c3b6-4b83-8087-70e71e9ec4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6FC14E-608D-4408-A64C-21E6AEE90D98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06A94D8F-2192-4478-9194-B96F04B5C852}">
  <ds:schemaRefs>
    <ds:schemaRef ds:uri="http://schemas.microsoft.com/office/2006/metadata/properties"/>
    <ds:schemaRef ds:uri="http://schemas.microsoft.com/office/infopath/2007/PartnerControls"/>
    <ds:schemaRef ds:uri="1c853891-79e1-4665-8425-27cfb243d1fd"/>
    <ds:schemaRef ds:uri="c8f11c67-c3b6-4b83-8087-70e71e9ec41f"/>
  </ds:schemaRefs>
</ds:datastoreItem>
</file>

<file path=customXml/itemProps3.xml><?xml version="1.0" encoding="utf-8"?>
<ds:datastoreItem xmlns:ds="http://schemas.openxmlformats.org/officeDocument/2006/customXml" ds:itemID="{20DA3295-86A2-40B2-B29A-B42B56F9751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E628187-1343-4B21-9E6D-8B7F4E9F38D0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DA2B02FA-B284-4246-9ED2-AA8C10BD3E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853891-79e1-4665-8425-27cfb243d1fd"/>
    <ds:schemaRef ds:uri="c8f11c67-c3b6-4b83-8087-70e71e9ec4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PASS 2013_SpeakerTemplate_16x9.potx</Template>
  <TotalTime>16525</TotalTime>
  <Words>2042</Words>
  <Application>Microsoft Office PowerPoint</Application>
  <PresentationFormat>On-screen Show (16:9)</PresentationFormat>
  <Paragraphs>398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Consolas</vt:lpstr>
      <vt:lpstr>Helvetica Neue</vt:lpstr>
      <vt:lpstr>Segoe UI</vt:lpstr>
      <vt:lpstr>Wingdings</vt:lpstr>
      <vt:lpstr>PASS 2013_SpeakerTemplate_16x9</vt:lpstr>
      <vt:lpstr>PowerPoint Presentation</vt:lpstr>
      <vt:lpstr>PowerPoint Presentation</vt:lpstr>
      <vt:lpstr>PowerPoint Presentation</vt:lpstr>
      <vt:lpstr>Development Lifecycle  Basics for DBAs</vt:lpstr>
      <vt:lpstr>Part 1 - Agenda</vt:lpstr>
      <vt:lpstr>Database DevOps – Why?</vt:lpstr>
      <vt:lpstr>Database DevOps – Why?</vt:lpstr>
      <vt:lpstr>Meanwhile, in the room next door…</vt:lpstr>
      <vt:lpstr>Meanwhile, in the room next door…</vt:lpstr>
      <vt:lpstr>Database DevOps – What for?</vt:lpstr>
      <vt:lpstr>CI/CD: Our End Goal</vt:lpstr>
      <vt:lpstr>CI/CD: Benefits</vt:lpstr>
      <vt:lpstr>Git Source Control</vt:lpstr>
      <vt:lpstr>Git Basics</vt:lpstr>
      <vt:lpstr>Git Basics</vt:lpstr>
      <vt:lpstr>Git Flow Basics</vt:lpstr>
      <vt:lpstr>Git Flow Basics</vt:lpstr>
      <vt:lpstr>Development Lifecycle Basics</vt:lpstr>
      <vt:lpstr>Development Lifecycle Basics</vt:lpstr>
      <vt:lpstr>Development Lifecycle Basics</vt:lpstr>
      <vt:lpstr>Development Lifecycle Basics</vt:lpstr>
      <vt:lpstr>Development Lifecycle Basics</vt:lpstr>
      <vt:lpstr>Development Lifecycle Basics</vt:lpstr>
      <vt:lpstr>Development Lifecycle Basics</vt:lpstr>
      <vt:lpstr>Popular Git Source Control Tools</vt:lpstr>
      <vt:lpstr>CI/CD &amp; DevOps</vt:lpstr>
      <vt:lpstr>What are Unit Tests?</vt:lpstr>
      <vt:lpstr>What is an Artifact?</vt:lpstr>
      <vt:lpstr>What is an Artifact?</vt:lpstr>
      <vt:lpstr>CI/CD Pipelines</vt:lpstr>
      <vt:lpstr>Example CI/CD Pipeline</vt:lpstr>
      <vt:lpstr>Example CI/CD Pipeline</vt:lpstr>
      <vt:lpstr>Triggering CI/CD via Source Control</vt:lpstr>
      <vt:lpstr>Popular CI/CD Pipeline Tools</vt:lpstr>
      <vt:lpstr>… and many more</vt:lpstr>
      <vt:lpstr>What is SQL Server Data Tools?</vt:lpstr>
      <vt:lpstr>What is SQL Server Data Tools?</vt:lpstr>
      <vt:lpstr>Check out “Part 2”</vt:lpstr>
      <vt:lpstr>Additional Resources</vt:lpstr>
      <vt:lpstr>PowerPoint Presentation</vt:lpstr>
    </vt:vector>
  </TitlesOfParts>
  <Manager>Guy Glantser</Manager>
  <Company>Madeira Data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 Server Best Practices</dc:title>
  <dc:subject>Training</dc:subject>
  <dc:creator>Eitan Blumin</dc:creator>
  <cp:lastModifiedBy>Eitan Blumin</cp:lastModifiedBy>
  <cp:revision>810</cp:revision>
  <dcterms:created xsi:type="dcterms:W3CDTF">2013-07-12T18:23:55Z</dcterms:created>
  <dcterms:modified xsi:type="dcterms:W3CDTF">2025-05-11T10:00:14Z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ContentTypeId">
    <vt:lpwstr>0x010100A0B9F8B3991C594AB7A558D53E9A462C</vt:lpwstr>
  </property>
  <property fmtid="{D5CDD505-2E9C-101B-9397-08002B2CF9AE}" pid="4" name="_Level">
    <vt:i4>1</vt:i4>
  </property>
  <property fmtid="{D5CDD505-2E9C-101B-9397-08002B2CF9AE}" pid="5" name="Tfs.LastKnownPath">
    <vt:lpwstr>https://madeira844.sharepoint.com/sites/Everyone/Shared Documents/Training Services/Internal Training/CI and CD with SSDT/CI and CD with SSDT - Part 1.pptx</vt:lpwstr>
  </property>
  <property fmtid="{D5CDD505-2E9C-101B-9397-08002B2CF9AE}" pid="6" name="MediaServiceImageTags">
    <vt:lpwstr/>
  </property>
</Properties>
</file>