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403" r:id="rId5"/>
    <p:sldId id="404" r:id="rId6"/>
    <p:sldId id="472" r:id="rId7"/>
    <p:sldId id="473" r:id="rId8"/>
    <p:sldId id="474" r:id="rId9"/>
    <p:sldId id="455" r:id="rId10"/>
    <p:sldId id="468" r:id="rId11"/>
    <p:sldId id="456" r:id="rId12"/>
    <p:sldId id="462" r:id="rId13"/>
    <p:sldId id="457" r:id="rId14"/>
    <p:sldId id="459" r:id="rId15"/>
    <p:sldId id="460" r:id="rId16"/>
    <p:sldId id="461" r:id="rId17"/>
    <p:sldId id="458" r:id="rId18"/>
    <p:sldId id="463" r:id="rId19"/>
    <p:sldId id="465" r:id="rId20"/>
    <p:sldId id="464" r:id="rId21"/>
    <p:sldId id="467" r:id="rId22"/>
    <p:sldId id="466" r:id="rId23"/>
    <p:sldId id="4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FFCC00"/>
    <a:srgbClr val="FF66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5823D-B12B-46F6-B57A-E1C5A5943ADF}" v="115" dt="2025-04-27T15:23:11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64459" autoAdjust="0"/>
  </p:normalViewPr>
  <p:slideViewPr>
    <p:cSldViewPr snapToGrid="0" snapToObjects="1">
      <p:cViewPr varScale="1">
        <p:scale>
          <a:sx n="78" d="100"/>
          <a:sy n="78" d="100"/>
        </p:scale>
        <p:origin x="23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lumin" userId="36fcb13c-3a5a-43c2-aa2e-520becbaeb9b" providerId="ADAL" clId="{BA3599B7-C9FF-49D0-9852-4E0A3EA3E4EA}"/>
    <pc:docChg chg="undo redo custSel addSld delSld modSld">
      <pc:chgData name="Eitan Blumin" userId="36fcb13c-3a5a-43c2-aa2e-520becbaeb9b" providerId="ADAL" clId="{BA3599B7-C9FF-49D0-9852-4E0A3EA3E4EA}" dt="2025-02-06T14:33:02.745" v="3553"/>
      <pc:docMkLst>
        <pc:docMk/>
      </pc:docMkLst>
      <pc:sldChg chg="addSp delSp modSp mod">
        <pc:chgData name="Eitan Blumin" userId="36fcb13c-3a5a-43c2-aa2e-520becbaeb9b" providerId="ADAL" clId="{BA3599B7-C9FF-49D0-9852-4E0A3EA3E4EA}" dt="2025-02-04T07:39:12.678" v="3359" actId="1037"/>
        <pc:sldMkLst>
          <pc:docMk/>
          <pc:sldMk cId="143869000" sldId="403"/>
        </pc:sldMkLst>
        <pc:spChg chg="add mod">
          <ac:chgData name="Eitan Blumin" userId="36fcb13c-3a5a-43c2-aa2e-520becbaeb9b" providerId="ADAL" clId="{BA3599B7-C9FF-49D0-9852-4E0A3EA3E4EA}" dt="2025-02-04T07:39:12.678" v="3359" actId="1037"/>
          <ac:spMkLst>
            <pc:docMk/>
            <pc:sldMk cId="143869000" sldId="403"/>
            <ac:spMk id="3" creationId="{6285758F-AC16-1C8F-356F-96B6311092C1}"/>
          </ac:spMkLst>
        </pc:spChg>
        <pc:picChg chg="add mod">
          <ac:chgData name="Eitan Blumin" userId="36fcb13c-3a5a-43c2-aa2e-520becbaeb9b" providerId="ADAL" clId="{BA3599B7-C9FF-49D0-9852-4E0A3EA3E4EA}" dt="2025-02-02T10:11:49.951" v="2764" actId="1076"/>
          <ac:picMkLst>
            <pc:docMk/>
            <pc:sldMk cId="143869000" sldId="403"/>
            <ac:picMk id="5" creationId="{6F1EE45D-E09F-BD00-BADB-C763ABE8234C}"/>
          </ac:picMkLst>
        </pc:picChg>
        <pc:picChg chg="add mod">
          <ac:chgData name="Eitan Blumin" userId="36fcb13c-3a5a-43c2-aa2e-520becbaeb9b" providerId="ADAL" clId="{BA3599B7-C9FF-49D0-9852-4E0A3EA3E4EA}" dt="2025-02-02T10:09:37.394" v="2749" actId="1076"/>
          <ac:picMkLst>
            <pc:docMk/>
            <pc:sldMk cId="143869000" sldId="403"/>
            <ac:picMk id="6" creationId="{3D46481B-C1B4-E133-8D0F-AB47F44D9AC2}"/>
          </ac:picMkLst>
        </pc:picChg>
        <pc:picChg chg="add mod">
          <ac:chgData name="Eitan Blumin" userId="36fcb13c-3a5a-43c2-aa2e-520becbaeb9b" providerId="ADAL" clId="{BA3599B7-C9FF-49D0-9852-4E0A3EA3E4EA}" dt="2025-02-02T10:11:44.397" v="2763" actId="1076"/>
          <ac:picMkLst>
            <pc:docMk/>
            <pc:sldMk cId="143869000" sldId="403"/>
            <ac:picMk id="8" creationId="{C189292D-0792-FF1D-0608-8DCD0ED8FEA3}"/>
          </ac:picMkLst>
        </pc:picChg>
        <pc:picChg chg="add mod">
          <ac:chgData name="Eitan Blumin" userId="36fcb13c-3a5a-43c2-aa2e-520becbaeb9b" providerId="ADAL" clId="{BA3599B7-C9FF-49D0-9852-4E0A3EA3E4EA}" dt="2025-02-02T10:11:39.102" v="2762" actId="1076"/>
          <ac:picMkLst>
            <pc:docMk/>
            <pc:sldMk cId="143869000" sldId="403"/>
            <ac:picMk id="10" creationId="{10380194-0786-7460-F1DF-5632A888FBD2}"/>
          </ac:picMkLst>
        </pc:picChg>
      </pc:sldChg>
      <pc:sldChg chg="addSp modSp mod modAnim">
        <pc:chgData name="Eitan Blumin" userId="36fcb13c-3a5a-43c2-aa2e-520becbaeb9b" providerId="ADAL" clId="{BA3599B7-C9FF-49D0-9852-4E0A3EA3E4EA}" dt="2025-02-06T14:21:14.961" v="3476"/>
        <pc:sldMkLst>
          <pc:docMk/>
          <pc:sldMk cId="1854162284" sldId="455"/>
        </pc:sldMkLst>
        <pc:spChg chg="mod">
          <ac:chgData name="Eitan Blumin" userId="36fcb13c-3a5a-43c2-aa2e-520becbaeb9b" providerId="ADAL" clId="{BA3599B7-C9FF-49D0-9852-4E0A3EA3E4EA}" dt="2025-02-06T14:20:52.518" v="3474" actId="14100"/>
          <ac:spMkLst>
            <pc:docMk/>
            <pc:sldMk cId="1854162284" sldId="455"/>
            <ac:spMk id="9" creationId="{A6772DD4-50D5-4037-A4E7-F059D942C340}"/>
          </ac:spMkLst>
        </pc:spChg>
        <pc:picChg chg="add mod">
          <ac:chgData name="Eitan Blumin" userId="36fcb13c-3a5a-43c2-aa2e-520becbaeb9b" providerId="ADAL" clId="{BA3599B7-C9FF-49D0-9852-4E0A3EA3E4EA}" dt="2025-02-06T14:16:09.217" v="3436" actId="1076"/>
          <ac:picMkLst>
            <pc:docMk/>
            <pc:sldMk cId="1854162284" sldId="455"/>
            <ac:picMk id="3" creationId="{EA9A8014-4298-0A95-AEED-A4FFC5FBE18D}"/>
          </ac:picMkLst>
        </pc:picChg>
      </pc:sldChg>
      <pc:sldChg chg="addSp modSp mod modClrScheme modAnim chgLayout">
        <pc:chgData name="Eitan Blumin" userId="36fcb13c-3a5a-43c2-aa2e-520becbaeb9b" providerId="ADAL" clId="{BA3599B7-C9FF-49D0-9852-4E0A3EA3E4EA}" dt="2025-02-06T14:24:29.869" v="3506"/>
        <pc:sldMkLst>
          <pc:docMk/>
          <pc:sldMk cId="653794395" sldId="456"/>
        </pc:sldMkLst>
        <pc:spChg chg="mod">
          <ac:chgData name="Eitan Blumin" userId="36fcb13c-3a5a-43c2-aa2e-520becbaeb9b" providerId="ADAL" clId="{BA3599B7-C9FF-49D0-9852-4E0A3EA3E4EA}" dt="2025-02-02T09:37:25.443" v="2455" actId="26606"/>
          <ac:spMkLst>
            <pc:docMk/>
            <pc:sldMk cId="653794395" sldId="456"/>
            <ac:spMk id="2" creationId="{A1FCAE8F-E599-A164-7E6E-1B22099A8F9D}"/>
          </ac:spMkLst>
        </pc:spChg>
        <pc:spChg chg="mod">
          <ac:chgData name="Eitan Blumin" userId="36fcb13c-3a5a-43c2-aa2e-520becbaeb9b" providerId="ADAL" clId="{BA3599B7-C9FF-49D0-9852-4E0A3EA3E4EA}" dt="2025-02-04T07:23:49.488" v="3187" actId="14100"/>
          <ac:spMkLst>
            <pc:docMk/>
            <pc:sldMk cId="653794395" sldId="456"/>
            <ac:spMk id="3" creationId="{6BEB0094-FDE4-1318-6DC2-AB574F0CAA8C}"/>
          </ac:spMkLst>
        </pc:spChg>
        <pc:picChg chg="add mod">
          <ac:chgData name="Eitan Blumin" userId="36fcb13c-3a5a-43c2-aa2e-520becbaeb9b" providerId="ADAL" clId="{BA3599B7-C9FF-49D0-9852-4E0A3EA3E4EA}" dt="2025-02-06T14:16:20.324" v="3438" actId="1076"/>
          <ac:picMkLst>
            <pc:docMk/>
            <pc:sldMk cId="653794395" sldId="456"/>
            <ac:picMk id="5" creationId="{3B4A57BA-5A0D-952D-FA99-23BD478EC3C4}"/>
          </ac:picMkLst>
        </pc:picChg>
        <pc:picChg chg="add mod">
          <ac:chgData name="Eitan Blumin" userId="36fcb13c-3a5a-43c2-aa2e-520becbaeb9b" providerId="ADAL" clId="{BA3599B7-C9FF-49D0-9852-4E0A3EA3E4EA}" dt="2025-02-04T07:25:51.909" v="3210" actId="1076"/>
          <ac:picMkLst>
            <pc:docMk/>
            <pc:sldMk cId="653794395" sldId="456"/>
            <ac:picMk id="6" creationId="{533564AC-3359-9CBE-4365-036CB7DCA1BA}"/>
          </ac:picMkLst>
        </pc:picChg>
        <pc:picChg chg="add mod">
          <ac:chgData name="Eitan Blumin" userId="36fcb13c-3a5a-43c2-aa2e-520becbaeb9b" providerId="ADAL" clId="{BA3599B7-C9FF-49D0-9852-4E0A3EA3E4EA}" dt="2025-02-04T07:24:14.223" v="3193" actId="1076"/>
          <ac:picMkLst>
            <pc:docMk/>
            <pc:sldMk cId="653794395" sldId="456"/>
            <ac:picMk id="1026" creationId="{0C37178E-8805-0693-412F-38166D31A207}"/>
          </ac:picMkLst>
        </pc:picChg>
        <pc:picChg chg="add mod">
          <ac:chgData name="Eitan Blumin" userId="36fcb13c-3a5a-43c2-aa2e-520becbaeb9b" providerId="ADAL" clId="{BA3599B7-C9FF-49D0-9852-4E0A3EA3E4EA}" dt="2025-02-04T07:25:51.909" v="3210" actId="1076"/>
          <ac:picMkLst>
            <pc:docMk/>
            <pc:sldMk cId="653794395" sldId="456"/>
            <ac:picMk id="3074" creationId="{F052A9A6-282C-ED77-B3B8-A91E9F627EB9}"/>
          </ac:picMkLst>
        </pc:picChg>
        <pc:picChg chg="add mod">
          <ac:chgData name="Eitan Blumin" userId="36fcb13c-3a5a-43c2-aa2e-520becbaeb9b" providerId="ADAL" clId="{BA3599B7-C9FF-49D0-9852-4E0A3EA3E4EA}" dt="2025-02-04T07:25:51.909" v="3210" actId="1076"/>
          <ac:picMkLst>
            <pc:docMk/>
            <pc:sldMk cId="653794395" sldId="456"/>
            <ac:picMk id="3076" creationId="{DF838F55-EB82-C57F-D9F9-FF66FA0B228D}"/>
          </ac:picMkLst>
        </pc:picChg>
      </pc:sldChg>
      <pc:sldChg chg="addSp delSp modSp mod modAnim">
        <pc:chgData name="Eitan Blumin" userId="36fcb13c-3a5a-43c2-aa2e-520becbaeb9b" providerId="ADAL" clId="{BA3599B7-C9FF-49D0-9852-4E0A3EA3E4EA}" dt="2025-02-06T14:25:13.728" v="3512"/>
        <pc:sldMkLst>
          <pc:docMk/>
          <pc:sldMk cId="42284847" sldId="457"/>
        </pc:sldMkLst>
        <pc:spChg chg="mod">
          <ac:chgData name="Eitan Blumin" userId="36fcb13c-3a5a-43c2-aa2e-520becbaeb9b" providerId="ADAL" clId="{BA3599B7-C9FF-49D0-9852-4E0A3EA3E4EA}" dt="2025-02-04T07:13:18.427" v="3101" actId="115"/>
          <ac:spMkLst>
            <pc:docMk/>
            <pc:sldMk cId="42284847" sldId="457"/>
            <ac:spMk id="3" creationId="{00BB8E16-B1F0-A940-DAB9-8F9A752B8027}"/>
          </ac:spMkLst>
        </pc:spChg>
        <pc:picChg chg="add mod">
          <ac:chgData name="Eitan Blumin" userId="36fcb13c-3a5a-43c2-aa2e-520becbaeb9b" providerId="ADAL" clId="{BA3599B7-C9FF-49D0-9852-4E0A3EA3E4EA}" dt="2025-02-06T14:16:26.785" v="3439"/>
          <ac:picMkLst>
            <pc:docMk/>
            <pc:sldMk cId="42284847" sldId="457"/>
            <ac:picMk id="4" creationId="{91FE2D52-E189-C6F6-B85B-943B127FE59E}"/>
          </ac:picMkLst>
        </pc:picChg>
        <pc:picChg chg="add mod">
          <ac:chgData name="Eitan Blumin" userId="36fcb13c-3a5a-43c2-aa2e-520becbaeb9b" providerId="ADAL" clId="{BA3599B7-C9FF-49D0-9852-4E0A3EA3E4EA}" dt="2025-02-04T07:26:38.575" v="3218" actId="1076"/>
          <ac:picMkLst>
            <pc:docMk/>
            <pc:sldMk cId="42284847" sldId="457"/>
            <ac:picMk id="2050" creationId="{773229C2-9E98-D72F-1629-947DBABE939C}"/>
          </ac:picMkLst>
        </pc:picChg>
      </pc:sldChg>
      <pc:sldChg chg="addSp delSp modSp new mod modAnim">
        <pc:chgData name="Eitan Blumin" userId="36fcb13c-3a5a-43c2-aa2e-520becbaeb9b" providerId="ADAL" clId="{BA3599B7-C9FF-49D0-9852-4E0A3EA3E4EA}" dt="2025-02-06T14:27:26.684" v="3532"/>
        <pc:sldMkLst>
          <pc:docMk/>
          <pc:sldMk cId="2456911889" sldId="458"/>
        </pc:sldMkLst>
        <pc:spChg chg="mod">
          <ac:chgData name="Eitan Blumin" userId="36fcb13c-3a5a-43c2-aa2e-520becbaeb9b" providerId="ADAL" clId="{BA3599B7-C9FF-49D0-9852-4E0A3EA3E4EA}" dt="2025-02-02T07:47:31.467" v="1"/>
          <ac:spMkLst>
            <pc:docMk/>
            <pc:sldMk cId="2456911889" sldId="458"/>
            <ac:spMk id="2" creationId="{BAFD3259-F14A-1D39-5305-F3C401B8FCF8}"/>
          </ac:spMkLst>
        </pc:spChg>
        <pc:spChg chg="mod">
          <ac:chgData name="Eitan Blumin" userId="36fcb13c-3a5a-43c2-aa2e-520becbaeb9b" providerId="ADAL" clId="{BA3599B7-C9FF-49D0-9852-4E0A3EA3E4EA}" dt="2025-02-04T07:13:27.694" v="3103" actId="115"/>
          <ac:spMkLst>
            <pc:docMk/>
            <pc:sldMk cId="2456911889" sldId="458"/>
            <ac:spMk id="3" creationId="{4B198183-3E52-BA64-A9AA-429947E715E3}"/>
          </ac:spMkLst>
        </pc:spChg>
        <pc:picChg chg="add mod">
          <ac:chgData name="Eitan Blumin" userId="36fcb13c-3a5a-43c2-aa2e-520becbaeb9b" providerId="ADAL" clId="{BA3599B7-C9FF-49D0-9852-4E0A3EA3E4EA}" dt="2025-02-06T14:17:01.639" v="3451" actId="14826"/>
          <ac:picMkLst>
            <pc:docMk/>
            <pc:sldMk cId="2456911889" sldId="458"/>
            <ac:picMk id="5" creationId="{38773DB4-BB14-177A-1A4B-31D16B3ECD5D}"/>
          </ac:picMkLst>
        </pc:picChg>
        <pc:picChg chg="add mod">
          <ac:chgData name="Eitan Blumin" userId="36fcb13c-3a5a-43c2-aa2e-520becbaeb9b" providerId="ADAL" clId="{BA3599B7-C9FF-49D0-9852-4E0A3EA3E4EA}" dt="2025-02-04T07:45:03.329" v="3380" actId="1076"/>
          <ac:picMkLst>
            <pc:docMk/>
            <pc:sldMk cId="2456911889" sldId="458"/>
            <ac:picMk id="11" creationId="{BCA03BD9-6ECD-263C-A496-5834EFA04E1A}"/>
          </ac:picMkLst>
        </pc:picChg>
      </pc:sldChg>
      <pc:sldChg chg="addSp delSp modSp new mod modAnim">
        <pc:chgData name="Eitan Blumin" userId="36fcb13c-3a5a-43c2-aa2e-520becbaeb9b" providerId="ADAL" clId="{BA3599B7-C9FF-49D0-9852-4E0A3EA3E4EA}" dt="2025-02-06T14:26:09.092" v="3518"/>
        <pc:sldMkLst>
          <pc:docMk/>
          <pc:sldMk cId="2098782540" sldId="459"/>
        </pc:sldMkLst>
        <pc:spChg chg="mod">
          <ac:chgData name="Eitan Blumin" userId="36fcb13c-3a5a-43c2-aa2e-520becbaeb9b" providerId="ADAL" clId="{BA3599B7-C9FF-49D0-9852-4E0A3EA3E4EA}" dt="2025-02-02T07:55:36.156" v="234"/>
          <ac:spMkLst>
            <pc:docMk/>
            <pc:sldMk cId="2098782540" sldId="459"/>
            <ac:spMk id="2" creationId="{868710FD-D06E-3F73-C645-684A1E5EF96C}"/>
          </ac:spMkLst>
        </pc:spChg>
        <pc:spChg chg="mod">
          <ac:chgData name="Eitan Blumin" userId="36fcb13c-3a5a-43c2-aa2e-520becbaeb9b" providerId="ADAL" clId="{BA3599B7-C9FF-49D0-9852-4E0A3EA3E4EA}" dt="2025-02-04T07:13:22.155" v="3102" actId="115"/>
          <ac:spMkLst>
            <pc:docMk/>
            <pc:sldMk cId="2098782540" sldId="459"/>
            <ac:spMk id="3" creationId="{6767C9FC-A84C-46CB-C1EE-ED07037A6755}"/>
          </ac:spMkLst>
        </pc:spChg>
        <pc:picChg chg="add mod">
          <ac:chgData name="Eitan Blumin" userId="36fcb13c-3a5a-43c2-aa2e-520becbaeb9b" providerId="ADAL" clId="{BA3599B7-C9FF-49D0-9852-4E0A3EA3E4EA}" dt="2025-02-06T14:16:30.357" v="3441"/>
          <ac:picMkLst>
            <pc:docMk/>
            <pc:sldMk cId="2098782540" sldId="459"/>
            <ac:picMk id="4" creationId="{D0F8D5E0-080C-6782-F539-590E85AD52A0}"/>
          </ac:picMkLst>
        </pc:picChg>
        <pc:picChg chg="add mod">
          <ac:chgData name="Eitan Blumin" userId="36fcb13c-3a5a-43c2-aa2e-520becbaeb9b" providerId="ADAL" clId="{BA3599B7-C9FF-49D0-9852-4E0A3EA3E4EA}" dt="2025-02-06T14:19:37.953" v="3468" actId="1076"/>
          <ac:picMkLst>
            <pc:docMk/>
            <pc:sldMk cId="2098782540" sldId="459"/>
            <ac:picMk id="7" creationId="{1185AE23-DD35-8FB3-E886-093CECF1E2D9}"/>
          </ac:picMkLst>
        </pc:picChg>
        <pc:picChg chg="add mod">
          <ac:chgData name="Eitan Blumin" userId="36fcb13c-3a5a-43c2-aa2e-520becbaeb9b" providerId="ADAL" clId="{BA3599B7-C9FF-49D0-9852-4E0A3EA3E4EA}" dt="2025-02-06T14:19:49.605" v="3473" actId="1076"/>
          <ac:picMkLst>
            <pc:docMk/>
            <pc:sldMk cId="2098782540" sldId="459"/>
            <ac:picMk id="9" creationId="{75EAFA25-2E86-B20A-AC14-6A08D02278EE}"/>
          </ac:picMkLst>
        </pc:picChg>
        <pc:picChg chg="add mod">
          <ac:chgData name="Eitan Blumin" userId="36fcb13c-3a5a-43c2-aa2e-520becbaeb9b" providerId="ADAL" clId="{BA3599B7-C9FF-49D0-9852-4E0A3EA3E4EA}" dt="2025-02-06T14:19:41.127" v="3469" actId="1076"/>
          <ac:picMkLst>
            <pc:docMk/>
            <pc:sldMk cId="2098782540" sldId="459"/>
            <ac:picMk id="10" creationId="{0D24D341-63BF-1C72-472F-186B5D5369C8}"/>
          </ac:picMkLst>
        </pc:picChg>
      </pc:sldChg>
      <pc:sldChg chg="addSp delSp modSp add mod modAnim modNotesTx">
        <pc:chgData name="Eitan Blumin" userId="36fcb13c-3a5a-43c2-aa2e-520becbaeb9b" providerId="ADAL" clId="{BA3599B7-C9FF-49D0-9852-4E0A3EA3E4EA}" dt="2025-02-06T14:26:29.829" v="3520"/>
        <pc:sldMkLst>
          <pc:docMk/>
          <pc:sldMk cId="4039601829" sldId="460"/>
        </pc:sldMkLst>
        <pc:spChg chg="mod">
          <ac:chgData name="Eitan Blumin" userId="36fcb13c-3a5a-43c2-aa2e-520becbaeb9b" providerId="ADAL" clId="{BA3599B7-C9FF-49D0-9852-4E0A3EA3E4EA}" dt="2025-02-02T09:38:00.613" v="2463" actId="20577"/>
          <ac:spMkLst>
            <pc:docMk/>
            <pc:sldMk cId="4039601829" sldId="460"/>
            <ac:spMk id="3" creationId="{D4C849D8-3594-EC5A-69E5-26781619F97C}"/>
          </ac:spMkLst>
        </pc:spChg>
        <pc:picChg chg="add mod">
          <ac:chgData name="Eitan Blumin" userId="36fcb13c-3a5a-43c2-aa2e-520becbaeb9b" providerId="ADAL" clId="{BA3599B7-C9FF-49D0-9852-4E0A3EA3E4EA}" dt="2025-02-06T14:16:33.397" v="3443"/>
          <ac:picMkLst>
            <pc:docMk/>
            <pc:sldMk cId="4039601829" sldId="460"/>
            <ac:picMk id="4" creationId="{81F152CD-BCB9-190E-1A11-809B10CC1E70}"/>
          </ac:picMkLst>
        </pc:picChg>
        <pc:picChg chg="add mod">
          <ac:chgData name="Eitan Blumin" userId="36fcb13c-3a5a-43c2-aa2e-520becbaeb9b" providerId="ADAL" clId="{BA3599B7-C9FF-49D0-9852-4E0A3EA3E4EA}" dt="2025-02-04T07:27:20.015" v="3229" actId="14100"/>
          <ac:picMkLst>
            <pc:docMk/>
            <pc:sldMk cId="4039601829" sldId="460"/>
            <ac:picMk id="5" creationId="{3E7A3DE5-D2B2-3BE4-D8AB-6A1EAE109034}"/>
          </ac:picMkLst>
        </pc:picChg>
      </pc:sldChg>
      <pc:sldChg chg="addSp delSp modSp add mod modAnim modNotesTx">
        <pc:chgData name="Eitan Blumin" userId="36fcb13c-3a5a-43c2-aa2e-520becbaeb9b" providerId="ADAL" clId="{BA3599B7-C9FF-49D0-9852-4E0A3EA3E4EA}" dt="2025-02-06T14:26:43.426" v="3522"/>
        <pc:sldMkLst>
          <pc:docMk/>
          <pc:sldMk cId="3056774394" sldId="461"/>
        </pc:sldMkLst>
        <pc:spChg chg="mod">
          <ac:chgData name="Eitan Blumin" userId="36fcb13c-3a5a-43c2-aa2e-520becbaeb9b" providerId="ADAL" clId="{BA3599B7-C9FF-49D0-9852-4E0A3EA3E4EA}" dt="2025-02-02T08:15:51.487" v="851" actId="404"/>
          <ac:spMkLst>
            <pc:docMk/>
            <pc:sldMk cId="3056774394" sldId="461"/>
            <ac:spMk id="3" creationId="{73397786-32C9-22C2-D66C-FF2A684486A5}"/>
          </ac:spMkLst>
        </pc:spChg>
        <pc:picChg chg="add mod">
          <ac:chgData name="Eitan Blumin" userId="36fcb13c-3a5a-43c2-aa2e-520becbaeb9b" providerId="ADAL" clId="{BA3599B7-C9FF-49D0-9852-4E0A3EA3E4EA}" dt="2025-02-06T14:16:51.649" v="3449" actId="14826"/>
          <ac:picMkLst>
            <pc:docMk/>
            <pc:sldMk cId="3056774394" sldId="461"/>
            <ac:picMk id="4" creationId="{C8FAF94B-AB84-0E9B-A6B5-C47D659D3397}"/>
          </ac:picMkLst>
        </pc:picChg>
        <pc:picChg chg="add mod">
          <ac:chgData name="Eitan Blumin" userId="36fcb13c-3a5a-43c2-aa2e-520becbaeb9b" providerId="ADAL" clId="{BA3599B7-C9FF-49D0-9852-4E0A3EA3E4EA}" dt="2025-02-04T07:27:45.266" v="3235"/>
          <ac:picMkLst>
            <pc:docMk/>
            <pc:sldMk cId="3056774394" sldId="461"/>
            <ac:picMk id="7" creationId="{8198A6E4-E211-261B-2CD3-F45E542C00D9}"/>
          </ac:picMkLst>
        </pc:picChg>
      </pc:sldChg>
      <pc:sldChg chg="add del">
        <pc:chgData name="Eitan Blumin" userId="36fcb13c-3a5a-43c2-aa2e-520becbaeb9b" providerId="ADAL" clId="{BA3599B7-C9FF-49D0-9852-4E0A3EA3E4EA}" dt="2025-02-02T08:12:19.474" v="675"/>
        <pc:sldMkLst>
          <pc:docMk/>
          <pc:sldMk cId="486051456" sldId="462"/>
        </pc:sldMkLst>
      </pc:sldChg>
      <pc:sldChg chg="addSp delSp modSp new mod modAnim">
        <pc:chgData name="Eitan Blumin" userId="36fcb13c-3a5a-43c2-aa2e-520becbaeb9b" providerId="ADAL" clId="{BA3599B7-C9FF-49D0-9852-4E0A3EA3E4EA}" dt="2025-02-06T14:27:47.895" v="3538"/>
        <pc:sldMkLst>
          <pc:docMk/>
          <pc:sldMk cId="2460810573" sldId="462"/>
        </pc:sldMkLst>
        <pc:spChg chg="mod">
          <ac:chgData name="Eitan Blumin" userId="36fcb13c-3a5a-43c2-aa2e-520becbaeb9b" providerId="ADAL" clId="{BA3599B7-C9FF-49D0-9852-4E0A3EA3E4EA}" dt="2025-02-02T08:26:19.306" v="961"/>
          <ac:spMkLst>
            <pc:docMk/>
            <pc:sldMk cId="2460810573" sldId="462"/>
            <ac:spMk id="2" creationId="{33870B7E-8657-92FB-3CFC-8871269EA0B5}"/>
          </ac:spMkLst>
        </pc:spChg>
        <pc:spChg chg="mod">
          <ac:chgData name="Eitan Blumin" userId="36fcb13c-3a5a-43c2-aa2e-520becbaeb9b" providerId="ADAL" clId="{BA3599B7-C9FF-49D0-9852-4E0A3EA3E4EA}" dt="2025-02-04T07:13:30.927" v="3104" actId="115"/>
          <ac:spMkLst>
            <pc:docMk/>
            <pc:sldMk cId="2460810573" sldId="462"/>
            <ac:spMk id="3" creationId="{AA523336-AF1F-F37C-288D-C5D1064855F9}"/>
          </ac:spMkLst>
        </pc:spChg>
        <pc:picChg chg="add mod">
          <ac:chgData name="Eitan Blumin" userId="36fcb13c-3a5a-43c2-aa2e-520becbaeb9b" providerId="ADAL" clId="{BA3599B7-C9FF-49D0-9852-4E0A3EA3E4EA}" dt="2025-02-04T07:45:55.890" v="3382" actId="14100"/>
          <ac:picMkLst>
            <pc:docMk/>
            <pc:sldMk cId="2460810573" sldId="462"/>
            <ac:picMk id="4" creationId="{ACF54BEE-AD4B-9B95-6AD9-CF4DF025621F}"/>
          </ac:picMkLst>
        </pc:picChg>
        <pc:picChg chg="add mod">
          <ac:chgData name="Eitan Blumin" userId="36fcb13c-3a5a-43c2-aa2e-520becbaeb9b" providerId="ADAL" clId="{BA3599B7-C9FF-49D0-9852-4E0A3EA3E4EA}" dt="2025-02-06T14:16:42.101" v="3447"/>
          <ac:picMkLst>
            <pc:docMk/>
            <pc:sldMk cId="2460810573" sldId="462"/>
            <ac:picMk id="6" creationId="{CAA00228-669E-73BC-D5AF-2B34CEDF736A}"/>
          </ac:picMkLst>
        </pc:picChg>
      </pc:sldChg>
      <pc:sldChg chg="addSp delSp modSp new mod modAnim">
        <pc:chgData name="Eitan Blumin" userId="36fcb13c-3a5a-43c2-aa2e-520becbaeb9b" providerId="ADAL" clId="{BA3599B7-C9FF-49D0-9852-4E0A3EA3E4EA}" dt="2025-02-06T14:28:28.810" v="3543"/>
        <pc:sldMkLst>
          <pc:docMk/>
          <pc:sldMk cId="3802031301" sldId="463"/>
        </pc:sldMkLst>
        <pc:spChg chg="mod">
          <ac:chgData name="Eitan Blumin" userId="36fcb13c-3a5a-43c2-aa2e-520becbaeb9b" providerId="ADAL" clId="{BA3599B7-C9FF-49D0-9852-4E0A3EA3E4EA}" dt="2025-02-02T08:31:21.159" v="1067" actId="20577"/>
          <ac:spMkLst>
            <pc:docMk/>
            <pc:sldMk cId="3802031301" sldId="463"/>
            <ac:spMk id="2" creationId="{80C6FE15-1184-B082-FDAB-DFF3F6D30E64}"/>
          </ac:spMkLst>
        </pc:spChg>
        <pc:spChg chg="mod">
          <ac:chgData name="Eitan Blumin" userId="36fcb13c-3a5a-43c2-aa2e-520becbaeb9b" providerId="ADAL" clId="{BA3599B7-C9FF-49D0-9852-4E0A3EA3E4EA}" dt="2025-02-02T09:34:25.325" v="2323" actId="20577"/>
          <ac:spMkLst>
            <pc:docMk/>
            <pc:sldMk cId="3802031301" sldId="463"/>
            <ac:spMk id="3" creationId="{39BB98A5-6752-F582-0AE3-6623102952C3}"/>
          </ac:spMkLst>
        </pc:spChg>
        <pc:picChg chg="add mod">
          <ac:chgData name="Eitan Blumin" userId="36fcb13c-3a5a-43c2-aa2e-520becbaeb9b" providerId="ADAL" clId="{BA3599B7-C9FF-49D0-9852-4E0A3EA3E4EA}" dt="2025-02-06T14:17:24.597" v="3455" actId="14826"/>
          <ac:picMkLst>
            <pc:docMk/>
            <pc:sldMk cId="3802031301" sldId="463"/>
            <ac:picMk id="5" creationId="{5A8E02FC-53EA-30CB-1B2F-8039FB1749E3}"/>
          </ac:picMkLst>
        </pc:picChg>
        <pc:picChg chg="add mod">
          <ac:chgData name="Eitan Blumin" userId="36fcb13c-3a5a-43c2-aa2e-520becbaeb9b" providerId="ADAL" clId="{BA3599B7-C9FF-49D0-9852-4E0A3EA3E4EA}" dt="2025-02-04T07:32:52.316" v="3295" actId="1076"/>
          <ac:picMkLst>
            <pc:docMk/>
            <pc:sldMk cId="3802031301" sldId="463"/>
            <ac:picMk id="7" creationId="{C5255F63-DE7B-C70A-7230-71C52B13E3B4}"/>
          </ac:picMkLst>
        </pc:picChg>
      </pc:sldChg>
      <pc:sldChg chg="addSp delSp modSp new mod modAnim">
        <pc:chgData name="Eitan Blumin" userId="36fcb13c-3a5a-43c2-aa2e-520becbaeb9b" providerId="ADAL" clId="{BA3599B7-C9FF-49D0-9852-4E0A3EA3E4EA}" dt="2025-02-06T14:32:10.095" v="3548"/>
        <pc:sldMkLst>
          <pc:docMk/>
          <pc:sldMk cId="1583798500" sldId="464"/>
        </pc:sldMkLst>
        <pc:spChg chg="mod">
          <ac:chgData name="Eitan Blumin" userId="36fcb13c-3a5a-43c2-aa2e-520becbaeb9b" providerId="ADAL" clId="{BA3599B7-C9FF-49D0-9852-4E0A3EA3E4EA}" dt="2025-02-02T08:32:06.602" v="1126" actId="20577"/>
          <ac:spMkLst>
            <pc:docMk/>
            <pc:sldMk cId="1583798500" sldId="464"/>
            <ac:spMk id="2" creationId="{AC5B0782-5762-4AF3-B71D-42975D594689}"/>
          </ac:spMkLst>
        </pc:spChg>
        <pc:spChg chg="mod">
          <ac:chgData name="Eitan Blumin" userId="36fcb13c-3a5a-43c2-aa2e-520becbaeb9b" providerId="ADAL" clId="{BA3599B7-C9FF-49D0-9852-4E0A3EA3E4EA}" dt="2025-02-04T07:13:40.515" v="3107" actId="115"/>
          <ac:spMkLst>
            <pc:docMk/>
            <pc:sldMk cId="1583798500" sldId="464"/>
            <ac:spMk id="3" creationId="{594553A1-01B5-DE79-4A37-5AB3EB8BBD65}"/>
          </ac:spMkLst>
        </pc:spChg>
        <pc:picChg chg="add mod">
          <ac:chgData name="Eitan Blumin" userId="36fcb13c-3a5a-43c2-aa2e-520becbaeb9b" providerId="ADAL" clId="{BA3599B7-C9FF-49D0-9852-4E0A3EA3E4EA}" dt="2025-02-06T14:17:36.913" v="3460" actId="14826"/>
          <ac:picMkLst>
            <pc:docMk/>
            <pc:sldMk cId="1583798500" sldId="464"/>
            <ac:picMk id="4" creationId="{31C6D76D-E6FB-CDB9-5CE5-DBBAB6867A04}"/>
          </ac:picMkLst>
        </pc:picChg>
        <pc:picChg chg="add mod">
          <ac:chgData name="Eitan Blumin" userId="36fcb13c-3a5a-43c2-aa2e-520becbaeb9b" providerId="ADAL" clId="{BA3599B7-C9FF-49D0-9852-4E0A3EA3E4EA}" dt="2025-02-02T10:06:35.510" v="2722" actId="1076"/>
          <ac:picMkLst>
            <pc:docMk/>
            <pc:sldMk cId="1583798500" sldId="464"/>
            <ac:picMk id="7" creationId="{670441FC-6013-A180-BB95-A7D24CD97662}"/>
          </ac:picMkLst>
        </pc:picChg>
        <pc:picChg chg="add mod">
          <ac:chgData name="Eitan Blumin" userId="36fcb13c-3a5a-43c2-aa2e-520becbaeb9b" providerId="ADAL" clId="{BA3599B7-C9FF-49D0-9852-4E0A3EA3E4EA}" dt="2025-02-02T10:06:27.600" v="2719" actId="1076"/>
          <ac:picMkLst>
            <pc:docMk/>
            <pc:sldMk cId="1583798500" sldId="464"/>
            <ac:picMk id="9" creationId="{3459FE34-4440-7BF4-89D7-1671CA758A07}"/>
          </ac:picMkLst>
        </pc:picChg>
      </pc:sldChg>
      <pc:sldChg chg="addSp delSp modSp new mod modAnim modNotesTx">
        <pc:chgData name="Eitan Blumin" userId="36fcb13c-3a5a-43c2-aa2e-520becbaeb9b" providerId="ADAL" clId="{BA3599B7-C9FF-49D0-9852-4E0A3EA3E4EA}" dt="2025-02-06T14:28:45.863" v="3545"/>
        <pc:sldMkLst>
          <pc:docMk/>
          <pc:sldMk cId="2800958194" sldId="465"/>
        </pc:sldMkLst>
        <pc:spChg chg="mod">
          <ac:chgData name="Eitan Blumin" userId="36fcb13c-3a5a-43c2-aa2e-520becbaeb9b" providerId="ADAL" clId="{BA3599B7-C9FF-49D0-9852-4E0A3EA3E4EA}" dt="2025-02-02T08:36:00.223" v="1303" actId="20577"/>
          <ac:spMkLst>
            <pc:docMk/>
            <pc:sldMk cId="2800958194" sldId="465"/>
            <ac:spMk id="2" creationId="{71E8EA0D-064F-DF2C-CC33-6C10567FC316}"/>
          </ac:spMkLst>
        </pc:spChg>
        <pc:spChg chg="mod">
          <ac:chgData name="Eitan Blumin" userId="36fcb13c-3a5a-43c2-aa2e-520becbaeb9b" providerId="ADAL" clId="{BA3599B7-C9FF-49D0-9852-4E0A3EA3E4EA}" dt="2025-02-04T07:13:36.092" v="3105" actId="115"/>
          <ac:spMkLst>
            <pc:docMk/>
            <pc:sldMk cId="2800958194" sldId="465"/>
            <ac:spMk id="3" creationId="{AF2871B6-CADF-D53D-E830-F45BB366AF38}"/>
          </ac:spMkLst>
        </pc:spChg>
        <pc:picChg chg="add mod">
          <ac:chgData name="Eitan Blumin" userId="36fcb13c-3a5a-43c2-aa2e-520becbaeb9b" providerId="ADAL" clId="{BA3599B7-C9FF-49D0-9852-4E0A3EA3E4EA}" dt="2025-02-02T10:02:23.141" v="2699" actId="1037"/>
          <ac:picMkLst>
            <pc:docMk/>
            <pc:sldMk cId="2800958194" sldId="465"/>
            <ac:picMk id="4" creationId="{87A2D4BE-4DE6-C556-AC55-BF5ECDEDBD7E}"/>
          </ac:picMkLst>
        </pc:picChg>
        <pc:picChg chg="add mod">
          <ac:chgData name="Eitan Blumin" userId="36fcb13c-3a5a-43c2-aa2e-520becbaeb9b" providerId="ADAL" clId="{BA3599B7-C9FF-49D0-9852-4E0A3EA3E4EA}" dt="2025-02-02T10:02:23.141" v="2699" actId="1037"/>
          <ac:picMkLst>
            <pc:docMk/>
            <pc:sldMk cId="2800958194" sldId="465"/>
            <ac:picMk id="6" creationId="{FEAB32F6-010E-FC59-3168-9379A62D70FA}"/>
          </ac:picMkLst>
        </pc:picChg>
        <pc:picChg chg="add mod">
          <ac:chgData name="Eitan Blumin" userId="36fcb13c-3a5a-43c2-aa2e-520becbaeb9b" providerId="ADAL" clId="{BA3599B7-C9FF-49D0-9852-4E0A3EA3E4EA}" dt="2025-02-06T14:17:27.798" v="3456"/>
          <ac:picMkLst>
            <pc:docMk/>
            <pc:sldMk cId="2800958194" sldId="465"/>
            <ac:picMk id="7" creationId="{E7DF03C6-3E2D-1E87-D884-C915EBB8DDA3}"/>
          </ac:picMkLst>
        </pc:picChg>
      </pc:sldChg>
      <pc:sldChg chg="addSp delSp modSp new mod modAnim">
        <pc:chgData name="Eitan Blumin" userId="36fcb13c-3a5a-43c2-aa2e-520becbaeb9b" providerId="ADAL" clId="{BA3599B7-C9FF-49D0-9852-4E0A3EA3E4EA}" dt="2025-02-06T14:33:02.745" v="3553"/>
        <pc:sldMkLst>
          <pc:docMk/>
          <pc:sldMk cId="973767777" sldId="466"/>
        </pc:sldMkLst>
        <pc:spChg chg="mod">
          <ac:chgData name="Eitan Blumin" userId="36fcb13c-3a5a-43c2-aa2e-520becbaeb9b" providerId="ADAL" clId="{BA3599B7-C9FF-49D0-9852-4E0A3EA3E4EA}" dt="2025-02-02T08:42:40.366" v="1493" actId="20577"/>
          <ac:spMkLst>
            <pc:docMk/>
            <pc:sldMk cId="973767777" sldId="466"/>
            <ac:spMk id="2" creationId="{7E43C683-6F0B-929E-6CCB-E10F088ADFE6}"/>
          </ac:spMkLst>
        </pc:spChg>
        <pc:spChg chg="mod">
          <ac:chgData name="Eitan Blumin" userId="36fcb13c-3a5a-43c2-aa2e-520becbaeb9b" providerId="ADAL" clId="{BA3599B7-C9FF-49D0-9852-4E0A3EA3E4EA}" dt="2025-02-02T09:47:11.381" v="2484" actId="20577"/>
          <ac:spMkLst>
            <pc:docMk/>
            <pc:sldMk cId="973767777" sldId="466"/>
            <ac:spMk id="3" creationId="{35AF7E97-C971-8C03-5971-0EEEDCEAC0C8}"/>
          </ac:spMkLst>
        </pc:spChg>
        <pc:picChg chg="add mod">
          <ac:chgData name="Eitan Blumin" userId="36fcb13c-3a5a-43c2-aa2e-520becbaeb9b" providerId="ADAL" clId="{BA3599B7-C9FF-49D0-9852-4E0A3EA3E4EA}" dt="2025-02-06T14:17:54.304" v="3466" actId="14826"/>
          <ac:picMkLst>
            <pc:docMk/>
            <pc:sldMk cId="973767777" sldId="466"/>
            <ac:picMk id="4" creationId="{FBFF0612-1042-0F56-A030-91CDF986B8EA}"/>
          </ac:picMkLst>
        </pc:picChg>
        <pc:picChg chg="add mod">
          <ac:chgData name="Eitan Blumin" userId="36fcb13c-3a5a-43c2-aa2e-520becbaeb9b" providerId="ADAL" clId="{BA3599B7-C9FF-49D0-9852-4E0A3EA3E4EA}" dt="2025-02-04T07:33:45.768" v="3296" actId="14100"/>
          <ac:picMkLst>
            <pc:docMk/>
            <pc:sldMk cId="973767777" sldId="466"/>
            <ac:picMk id="5" creationId="{96EBFD47-B7C7-43F4-B76D-B7D69D98DDB3}"/>
          </ac:picMkLst>
        </pc:picChg>
      </pc:sldChg>
      <pc:sldChg chg="addSp delSp modSp new mod modAnim">
        <pc:chgData name="Eitan Blumin" userId="36fcb13c-3a5a-43c2-aa2e-520becbaeb9b" providerId="ADAL" clId="{BA3599B7-C9FF-49D0-9852-4E0A3EA3E4EA}" dt="2025-02-06T14:32:46.161" v="3551"/>
        <pc:sldMkLst>
          <pc:docMk/>
          <pc:sldMk cId="797764498" sldId="467"/>
        </pc:sldMkLst>
        <pc:spChg chg="mod">
          <ac:chgData name="Eitan Blumin" userId="36fcb13c-3a5a-43c2-aa2e-520becbaeb9b" providerId="ADAL" clId="{BA3599B7-C9FF-49D0-9852-4E0A3EA3E4EA}" dt="2025-02-02T09:15:52.051" v="2034"/>
          <ac:spMkLst>
            <pc:docMk/>
            <pc:sldMk cId="797764498" sldId="467"/>
            <ac:spMk id="2" creationId="{C53457CD-3ECF-55D1-2CDF-E09A4BB2EB4D}"/>
          </ac:spMkLst>
        </pc:spChg>
        <pc:spChg chg="mod">
          <ac:chgData name="Eitan Blumin" userId="36fcb13c-3a5a-43c2-aa2e-520becbaeb9b" providerId="ADAL" clId="{BA3599B7-C9FF-49D0-9852-4E0A3EA3E4EA}" dt="2025-02-04T07:34:08.383" v="3303" actId="1035"/>
          <ac:spMkLst>
            <pc:docMk/>
            <pc:sldMk cId="797764498" sldId="467"/>
            <ac:spMk id="3" creationId="{39CB2AB4-CBA8-4063-89D8-583925191A8A}"/>
          </ac:spMkLst>
        </pc:spChg>
        <pc:picChg chg="add mod">
          <ac:chgData name="Eitan Blumin" userId="36fcb13c-3a5a-43c2-aa2e-520becbaeb9b" providerId="ADAL" clId="{BA3599B7-C9FF-49D0-9852-4E0A3EA3E4EA}" dt="2025-02-04T07:15:51.198" v="3161" actId="1076"/>
          <ac:picMkLst>
            <pc:docMk/>
            <pc:sldMk cId="797764498" sldId="467"/>
            <ac:picMk id="6" creationId="{753F5CFC-D671-8D63-F592-7C9CAC3942BF}"/>
          </ac:picMkLst>
        </pc:picChg>
        <pc:picChg chg="add mod">
          <ac:chgData name="Eitan Blumin" userId="36fcb13c-3a5a-43c2-aa2e-520becbaeb9b" providerId="ADAL" clId="{BA3599B7-C9FF-49D0-9852-4E0A3EA3E4EA}" dt="2025-02-06T14:17:45.189" v="3462"/>
          <ac:picMkLst>
            <pc:docMk/>
            <pc:sldMk cId="797764498" sldId="467"/>
            <ac:picMk id="7" creationId="{1361AC88-9890-3D71-62C6-3DC01D349727}"/>
          </ac:picMkLst>
        </pc:picChg>
        <pc:picChg chg="add mod">
          <ac:chgData name="Eitan Blumin" userId="36fcb13c-3a5a-43c2-aa2e-520becbaeb9b" providerId="ADAL" clId="{BA3599B7-C9FF-49D0-9852-4E0A3EA3E4EA}" dt="2025-02-04T07:15:58.809" v="3164" actId="14100"/>
          <ac:picMkLst>
            <pc:docMk/>
            <pc:sldMk cId="797764498" sldId="467"/>
            <ac:picMk id="2050" creationId="{EFC5F33E-936F-01E1-7971-2EDA14732213}"/>
          </ac:picMkLst>
        </pc:picChg>
        <pc:picChg chg="add mod">
          <ac:chgData name="Eitan Blumin" userId="36fcb13c-3a5a-43c2-aa2e-520becbaeb9b" providerId="ADAL" clId="{BA3599B7-C9FF-49D0-9852-4E0A3EA3E4EA}" dt="2025-02-04T07:16:41.564" v="3166" actId="1076"/>
          <ac:picMkLst>
            <pc:docMk/>
            <pc:sldMk cId="797764498" sldId="467"/>
            <ac:picMk id="2052" creationId="{04765985-8AB9-4DC4-A76A-1E1C168E4BF6}"/>
          </ac:picMkLst>
        </pc:picChg>
        <pc:picChg chg="add mod">
          <ac:chgData name="Eitan Blumin" userId="36fcb13c-3a5a-43c2-aa2e-520becbaeb9b" providerId="ADAL" clId="{BA3599B7-C9FF-49D0-9852-4E0A3EA3E4EA}" dt="2025-02-04T07:17:35.240" v="3179" actId="1037"/>
          <ac:picMkLst>
            <pc:docMk/>
            <pc:sldMk cId="797764498" sldId="467"/>
            <ac:picMk id="2054" creationId="{4294501C-C84F-1D7C-1CB6-FB3F41ED2C88}"/>
          </ac:picMkLst>
        </pc:picChg>
      </pc:sldChg>
      <pc:sldChg chg="addSp delSp modSp new mod modAnim modNotesTx">
        <pc:chgData name="Eitan Blumin" userId="36fcb13c-3a5a-43c2-aa2e-520becbaeb9b" providerId="ADAL" clId="{BA3599B7-C9FF-49D0-9852-4E0A3EA3E4EA}" dt="2025-02-06T14:22:53.653" v="3490"/>
        <pc:sldMkLst>
          <pc:docMk/>
          <pc:sldMk cId="3349256217" sldId="468"/>
        </pc:sldMkLst>
        <pc:spChg chg="mod">
          <ac:chgData name="Eitan Blumin" userId="36fcb13c-3a5a-43c2-aa2e-520becbaeb9b" providerId="ADAL" clId="{BA3599B7-C9FF-49D0-9852-4E0A3EA3E4EA}" dt="2025-02-04T07:04:47.247" v="2946" actId="20577"/>
          <ac:spMkLst>
            <pc:docMk/>
            <pc:sldMk cId="3349256217" sldId="468"/>
            <ac:spMk id="2" creationId="{817B3496-C303-129C-8D6E-DB5BF351570E}"/>
          </ac:spMkLst>
        </pc:spChg>
        <pc:spChg chg="mod">
          <ac:chgData name="Eitan Blumin" userId="36fcb13c-3a5a-43c2-aa2e-520becbaeb9b" providerId="ADAL" clId="{BA3599B7-C9FF-49D0-9852-4E0A3EA3E4EA}" dt="2025-02-04T07:39:46.566" v="3363" actId="20577"/>
          <ac:spMkLst>
            <pc:docMk/>
            <pc:sldMk cId="3349256217" sldId="468"/>
            <ac:spMk id="3" creationId="{8CF5A9CD-31BF-C2A5-708E-BDDC17500309}"/>
          </ac:spMkLst>
        </pc:spChg>
        <pc:grpChg chg="add mod">
          <ac:chgData name="Eitan Blumin" userId="36fcb13c-3a5a-43c2-aa2e-520becbaeb9b" providerId="ADAL" clId="{BA3599B7-C9FF-49D0-9852-4E0A3EA3E4EA}" dt="2025-02-06T14:22:37.402" v="3486" actId="164"/>
          <ac:grpSpMkLst>
            <pc:docMk/>
            <pc:sldMk cId="3349256217" sldId="468"/>
            <ac:grpSpMk id="4" creationId="{C72BF5B8-3866-725A-C5F8-1007FBC0471A}"/>
          </ac:grpSpMkLst>
        </pc:grpChg>
        <pc:picChg chg="add mod">
          <ac:chgData name="Eitan Blumin" userId="36fcb13c-3a5a-43c2-aa2e-520becbaeb9b" providerId="ADAL" clId="{BA3599B7-C9FF-49D0-9852-4E0A3EA3E4EA}" dt="2025-02-04T07:10:17.243" v="3091" actId="14100"/>
          <ac:picMkLst>
            <pc:docMk/>
            <pc:sldMk cId="3349256217" sldId="468"/>
            <ac:picMk id="5" creationId="{C5BA52E1-1163-2F23-EEBD-E674BF96115C}"/>
          </ac:picMkLst>
        </pc:picChg>
        <pc:picChg chg="add mod">
          <ac:chgData name="Eitan Blumin" userId="36fcb13c-3a5a-43c2-aa2e-520becbaeb9b" providerId="ADAL" clId="{BA3599B7-C9FF-49D0-9852-4E0A3EA3E4EA}" dt="2025-02-06T14:22:37.402" v="3486" actId="164"/>
          <ac:picMkLst>
            <pc:docMk/>
            <pc:sldMk cId="3349256217" sldId="468"/>
            <ac:picMk id="7" creationId="{624A7C2F-4C0F-948E-EFE5-27C366D175BB}"/>
          </ac:picMkLst>
        </pc:picChg>
        <pc:picChg chg="add mod">
          <ac:chgData name="Eitan Blumin" userId="36fcb13c-3a5a-43c2-aa2e-520becbaeb9b" providerId="ADAL" clId="{BA3599B7-C9FF-49D0-9852-4E0A3EA3E4EA}" dt="2025-02-06T14:22:37.402" v="3486" actId="164"/>
          <ac:picMkLst>
            <pc:docMk/>
            <pc:sldMk cId="3349256217" sldId="468"/>
            <ac:picMk id="9" creationId="{7EDA24D4-2DAE-CF21-CDC8-CFC86B3F8C57}"/>
          </ac:picMkLst>
        </pc:picChg>
        <pc:picChg chg="add mod">
          <ac:chgData name="Eitan Blumin" userId="36fcb13c-3a5a-43c2-aa2e-520becbaeb9b" providerId="ADAL" clId="{BA3599B7-C9FF-49D0-9852-4E0A3EA3E4EA}" dt="2025-02-04T07:12:51.638" v="3098" actId="1076"/>
          <ac:picMkLst>
            <pc:docMk/>
            <pc:sldMk cId="3349256217" sldId="468"/>
            <ac:picMk id="11" creationId="{6629ECD1-2E6E-68D0-12D8-D0627BB196C7}"/>
          </ac:picMkLst>
        </pc:picChg>
        <pc:picChg chg="add mod">
          <ac:chgData name="Eitan Blumin" userId="36fcb13c-3a5a-43c2-aa2e-520becbaeb9b" providerId="ADAL" clId="{BA3599B7-C9FF-49D0-9852-4E0A3EA3E4EA}" dt="2025-02-06T14:16:14.275" v="3437" actId="1076"/>
          <ac:picMkLst>
            <pc:docMk/>
            <pc:sldMk cId="3349256217" sldId="468"/>
            <ac:picMk id="14" creationId="{D647C02B-0B1D-0490-8C38-55FBCA90523C}"/>
          </ac:picMkLst>
        </pc:picChg>
        <pc:picChg chg="add mod">
          <ac:chgData name="Eitan Blumin" userId="36fcb13c-3a5a-43c2-aa2e-520becbaeb9b" providerId="ADAL" clId="{BA3599B7-C9FF-49D0-9852-4E0A3EA3E4EA}" dt="2025-02-04T07:10:12.387" v="3090" actId="14100"/>
          <ac:picMkLst>
            <pc:docMk/>
            <pc:sldMk cId="3349256217" sldId="468"/>
            <ac:picMk id="1026" creationId="{963FE17B-2CD8-4450-21D3-642C55B1D780}"/>
          </ac:picMkLst>
        </pc:picChg>
      </pc:sldChg>
    </pc:docChg>
  </pc:docChgLst>
  <pc:docChgLst>
    <pc:chgData name="Eitan Blumin" userId="36fcb13c-3a5a-43c2-aa2e-520becbaeb9b" providerId="ADAL" clId="{4495823D-B12B-46F6-B57A-E1C5A5943ADF}"/>
    <pc:docChg chg="undo custSel addSld modSld sldOrd modMainMaster">
      <pc:chgData name="Eitan Blumin" userId="36fcb13c-3a5a-43c2-aa2e-520becbaeb9b" providerId="ADAL" clId="{4495823D-B12B-46F6-B57A-E1C5A5943ADF}" dt="2025-04-27T15:23:27.768" v="1023" actId="1076"/>
      <pc:docMkLst>
        <pc:docMk/>
      </pc:docMkLst>
      <pc:sldChg chg="addSp delSp modSp mod modTransition modAnim">
        <pc:chgData name="Eitan Blumin" userId="36fcb13c-3a5a-43c2-aa2e-520becbaeb9b" providerId="ADAL" clId="{4495823D-B12B-46F6-B57A-E1C5A5943ADF}" dt="2025-04-27T13:09:38.815" v="845" actId="14861"/>
        <pc:sldMkLst>
          <pc:docMk/>
          <pc:sldMk cId="143869000" sldId="403"/>
        </pc:sldMkLst>
        <pc:picChg chg="add del mod">
          <ac:chgData name="Eitan Blumin" userId="36fcb13c-3a5a-43c2-aa2e-520becbaeb9b" providerId="ADAL" clId="{4495823D-B12B-46F6-B57A-E1C5A5943ADF}" dt="2025-04-27T13:08:16.870" v="837" actId="478"/>
          <ac:picMkLst>
            <pc:docMk/>
            <pc:sldMk cId="143869000" sldId="403"/>
            <ac:picMk id="2" creationId="{4A4E8410-B18F-6AB2-6386-F0DEF3AD2A91}"/>
          </ac:picMkLst>
        </pc:picChg>
        <pc:picChg chg="mod">
          <ac:chgData name="Eitan Blumin" userId="36fcb13c-3a5a-43c2-aa2e-520becbaeb9b" providerId="ADAL" clId="{4495823D-B12B-46F6-B57A-E1C5A5943ADF}" dt="2025-04-27T13:08:44.645" v="841" actId="14861"/>
          <ac:picMkLst>
            <pc:docMk/>
            <pc:sldMk cId="143869000" sldId="403"/>
            <ac:picMk id="5" creationId="{6F1EE45D-E09F-BD00-BADB-C763ABE8234C}"/>
          </ac:picMkLst>
        </pc:picChg>
        <pc:picChg chg="mod">
          <ac:chgData name="Eitan Blumin" userId="36fcb13c-3a5a-43c2-aa2e-520becbaeb9b" providerId="ADAL" clId="{4495823D-B12B-46F6-B57A-E1C5A5943ADF}" dt="2025-04-27T13:09:01.184" v="843" actId="14861"/>
          <ac:picMkLst>
            <pc:docMk/>
            <pc:sldMk cId="143869000" sldId="403"/>
            <ac:picMk id="6" creationId="{3D46481B-C1B4-E133-8D0F-AB47F44D9AC2}"/>
          </ac:picMkLst>
        </pc:picChg>
        <pc:picChg chg="mod">
          <ac:chgData name="Eitan Blumin" userId="36fcb13c-3a5a-43c2-aa2e-520becbaeb9b" providerId="ADAL" clId="{4495823D-B12B-46F6-B57A-E1C5A5943ADF}" dt="2025-04-27T13:08:30.318" v="839" actId="14861"/>
          <ac:picMkLst>
            <pc:docMk/>
            <pc:sldMk cId="143869000" sldId="403"/>
            <ac:picMk id="8" creationId="{C189292D-0792-FF1D-0608-8DCD0ED8FEA3}"/>
          </ac:picMkLst>
        </pc:picChg>
        <pc:picChg chg="mod">
          <ac:chgData name="Eitan Blumin" userId="36fcb13c-3a5a-43c2-aa2e-520becbaeb9b" providerId="ADAL" clId="{4495823D-B12B-46F6-B57A-E1C5A5943ADF}" dt="2025-04-27T13:09:38.815" v="845" actId="14861"/>
          <ac:picMkLst>
            <pc:docMk/>
            <pc:sldMk cId="143869000" sldId="403"/>
            <ac:picMk id="10" creationId="{10380194-0786-7460-F1DF-5632A888FBD2}"/>
          </ac:picMkLst>
        </pc:picChg>
      </pc:sldChg>
      <pc:sldChg chg="modTransition">
        <pc:chgData name="Eitan Blumin" userId="36fcb13c-3a5a-43c2-aa2e-520becbaeb9b" providerId="ADAL" clId="{4495823D-B12B-46F6-B57A-E1C5A5943ADF}" dt="2025-04-27T12:51:39.791" v="736"/>
        <pc:sldMkLst>
          <pc:docMk/>
          <pc:sldMk cId="2771607380" sldId="404"/>
        </pc:sldMkLst>
      </pc:sldChg>
      <pc:sldChg chg="addSp modSp mod modTransition">
        <pc:chgData name="Eitan Blumin" userId="36fcb13c-3a5a-43c2-aa2e-520becbaeb9b" providerId="ADAL" clId="{4495823D-B12B-46F6-B57A-E1C5A5943ADF}" dt="2025-04-27T12:58:50.066" v="810" actId="1076"/>
        <pc:sldMkLst>
          <pc:docMk/>
          <pc:sldMk cId="3859757657" sldId="405"/>
        </pc:sldMkLst>
        <pc:spChg chg="add mod">
          <ac:chgData name="Eitan Blumin" userId="36fcb13c-3a5a-43c2-aa2e-520becbaeb9b" providerId="ADAL" clId="{4495823D-B12B-46F6-B57A-E1C5A5943ADF}" dt="2025-04-27T12:58:50.066" v="810" actId="1076"/>
          <ac:spMkLst>
            <pc:docMk/>
            <pc:sldMk cId="3859757657" sldId="405"/>
            <ac:spMk id="2" creationId="{FD63C320-30AF-791C-04DD-65759C690E10}"/>
          </ac:spMkLst>
        </pc:spChg>
        <pc:spChg chg="mod">
          <ac:chgData name="Eitan Blumin" userId="36fcb13c-3a5a-43c2-aa2e-520becbaeb9b" providerId="ADAL" clId="{4495823D-B12B-46F6-B57A-E1C5A5943ADF}" dt="2025-04-27T11:58:25.624" v="289" actId="20577"/>
          <ac:spMkLst>
            <pc:docMk/>
            <pc:sldMk cId="3859757657" sldId="405"/>
            <ac:spMk id="3" creationId="{00000000-0000-0000-0000-000000000000}"/>
          </ac:spMkLst>
        </pc:spChg>
        <pc:picChg chg="mod">
          <ac:chgData name="Eitan Blumin" userId="36fcb13c-3a5a-43c2-aa2e-520becbaeb9b" providerId="ADAL" clId="{4495823D-B12B-46F6-B57A-E1C5A5943ADF}" dt="2025-04-27T12:58:43.947" v="809" actId="1076"/>
          <ac:picMkLst>
            <pc:docMk/>
            <pc:sldMk cId="3859757657" sldId="405"/>
            <ac:picMk id="4098" creationId="{00000000-0000-0000-0000-000000000000}"/>
          </ac:picMkLst>
        </pc:picChg>
      </pc:sldChg>
      <pc:sldChg chg="modSp mod modTransition">
        <pc:chgData name="Eitan Blumin" userId="36fcb13c-3a5a-43c2-aa2e-520becbaeb9b" providerId="ADAL" clId="{4495823D-B12B-46F6-B57A-E1C5A5943ADF}" dt="2025-04-27T13:02:35.569" v="822" actId="207"/>
        <pc:sldMkLst>
          <pc:docMk/>
          <pc:sldMk cId="1854162284" sldId="455"/>
        </pc:sldMkLst>
        <pc:picChg chg="mod">
          <ac:chgData name="Eitan Blumin" userId="36fcb13c-3a5a-43c2-aa2e-520becbaeb9b" providerId="ADAL" clId="{4495823D-B12B-46F6-B57A-E1C5A5943ADF}" dt="2025-04-27T13:02:35.569" v="822" actId="207"/>
          <ac:picMkLst>
            <pc:docMk/>
            <pc:sldMk cId="1854162284" sldId="455"/>
            <ac:picMk id="3" creationId="{EA9A8014-4298-0A95-AEED-A4FFC5FBE18D}"/>
          </ac:picMkLst>
        </pc:picChg>
      </pc:sldChg>
      <pc:sldChg chg="modSp mod modTransition modNotesTx">
        <pc:chgData name="Eitan Blumin" userId="36fcb13c-3a5a-43c2-aa2e-520becbaeb9b" providerId="ADAL" clId="{4495823D-B12B-46F6-B57A-E1C5A5943ADF}" dt="2025-04-27T12:51:39.791" v="736"/>
        <pc:sldMkLst>
          <pc:docMk/>
          <pc:sldMk cId="653794395" sldId="456"/>
        </pc:sldMkLst>
        <pc:spChg chg="mod">
          <ac:chgData name="Eitan Blumin" userId="36fcb13c-3a5a-43c2-aa2e-520becbaeb9b" providerId="ADAL" clId="{4495823D-B12B-46F6-B57A-E1C5A5943ADF}" dt="2025-04-27T11:55:18.541" v="256" actId="20577"/>
          <ac:spMkLst>
            <pc:docMk/>
            <pc:sldMk cId="653794395" sldId="456"/>
            <ac:spMk id="2" creationId="{A1FCAE8F-E599-A164-7E6E-1B22099A8F9D}"/>
          </ac:spMkLst>
        </pc:spChg>
        <pc:spChg chg="mod">
          <ac:chgData name="Eitan Blumin" userId="36fcb13c-3a5a-43c2-aa2e-520becbaeb9b" providerId="ADAL" clId="{4495823D-B12B-46F6-B57A-E1C5A5943ADF}" dt="2025-04-27T09:12:03.950" v="12" actId="20577"/>
          <ac:spMkLst>
            <pc:docMk/>
            <pc:sldMk cId="653794395" sldId="456"/>
            <ac:spMk id="3" creationId="{6BEB0094-FDE4-1318-6DC2-AB574F0CAA8C}"/>
          </ac:spMkLst>
        </pc:spChg>
      </pc:sldChg>
      <pc:sldChg chg="addSp modSp mod modTransition modAnim modNotesTx">
        <pc:chgData name="Eitan Blumin" userId="36fcb13c-3a5a-43c2-aa2e-520becbaeb9b" providerId="ADAL" clId="{4495823D-B12B-46F6-B57A-E1C5A5943ADF}" dt="2025-04-27T13:10:42.874" v="855" actId="113"/>
        <pc:sldMkLst>
          <pc:docMk/>
          <pc:sldMk cId="42284847" sldId="457"/>
        </pc:sldMkLst>
        <pc:spChg chg="add mod">
          <ac:chgData name="Eitan Blumin" userId="36fcb13c-3a5a-43c2-aa2e-520becbaeb9b" providerId="ADAL" clId="{4495823D-B12B-46F6-B57A-E1C5A5943ADF}" dt="2025-04-27T13:10:42.874" v="855" actId="113"/>
          <ac:spMkLst>
            <pc:docMk/>
            <pc:sldMk cId="42284847" sldId="457"/>
            <ac:spMk id="6" creationId="{9E43A125-D5DB-5FFA-BE9A-F940E03B7CF5}"/>
          </ac:spMkLst>
        </pc:spChg>
        <pc:picChg chg="mod">
          <ac:chgData name="Eitan Blumin" userId="36fcb13c-3a5a-43c2-aa2e-520becbaeb9b" providerId="ADAL" clId="{4495823D-B12B-46F6-B57A-E1C5A5943ADF}" dt="2025-04-27T13:02:05.737" v="819" actId="14100"/>
          <ac:picMkLst>
            <pc:docMk/>
            <pc:sldMk cId="42284847" sldId="457"/>
            <ac:picMk id="2050" creationId="{773229C2-9E98-D72F-1629-947DBABE939C}"/>
          </ac:picMkLst>
        </pc:picChg>
      </pc:sldChg>
      <pc:sldChg chg="modSp mod modTransition modAnim modNotesTx">
        <pc:chgData name="Eitan Blumin" userId="36fcb13c-3a5a-43c2-aa2e-520becbaeb9b" providerId="ADAL" clId="{4495823D-B12B-46F6-B57A-E1C5A5943ADF}" dt="2025-04-27T13:11:09.479" v="856" actId="14861"/>
        <pc:sldMkLst>
          <pc:docMk/>
          <pc:sldMk cId="2456911889" sldId="458"/>
        </pc:sldMkLst>
        <pc:spChg chg="mod">
          <ac:chgData name="Eitan Blumin" userId="36fcb13c-3a5a-43c2-aa2e-520becbaeb9b" providerId="ADAL" clId="{4495823D-B12B-46F6-B57A-E1C5A5943ADF}" dt="2025-04-27T09:32:40.212" v="212" actId="20577"/>
          <ac:spMkLst>
            <pc:docMk/>
            <pc:sldMk cId="2456911889" sldId="458"/>
            <ac:spMk id="3" creationId="{4B198183-3E52-BA64-A9AA-429947E715E3}"/>
          </ac:spMkLst>
        </pc:spChg>
        <pc:picChg chg="mod">
          <ac:chgData name="Eitan Blumin" userId="36fcb13c-3a5a-43c2-aa2e-520becbaeb9b" providerId="ADAL" clId="{4495823D-B12B-46F6-B57A-E1C5A5943ADF}" dt="2025-04-27T13:11:09.479" v="856" actId="14861"/>
          <ac:picMkLst>
            <pc:docMk/>
            <pc:sldMk cId="2456911889" sldId="458"/>
            <ac:picMk id="11" creationId="{BCA03BD9-6ECD-263C-A496-5834EFA04E1A}"/>
          </ac:picMkLst>
        </pc:picChg>
      </pc:sldChg>
      <pc:sldChg chg="modSp mod modTransition modNotesTx">
        <pc:chgData name="Eitan Blumin" userId="36fcb13c-3a5a-43c2-aa2e-520becbaeb9b" providerId="ADAL" clId="{4495823D-B12B-46F6-B57A-E1C5A5943ADF}" dt="2025-04-27T13:00:48.811" v="814" actId="166"/>
        <pc:sldMkLst>
          <pc:docMk/>
          <pc:sldMk cId="2098782540" sldId="459"/>
        </pc:sldMkLst>
        <pc:picChg chg="mod">
          <ac:chgData name="Eitan Blumin" userId="36fcb13c-3a5a-43c2-aa2e-520becbaeb9b" providerId="ADAL" clId="{4495823D-B12B-46F6-B57A-E1C5A5943ADF}" dt="2025-04-27T13:00:45.549" v="813" actId="207"/>
          <ac:picMkLst>
            <pc:docMk/>
            <pc:sldMk cId="2098782540" sldId="459"/>
            <ac:picMk id="7" creationId="{1185AE23-DD35-8FB3-E886-093CECF1E2D9}"/>
          </ac:picMkLst>
        </pc:picChg>
        <pc:picChg chg="ord">
          <ac:chgData name="Eitan Blumin" userId="36fcb13c-3a5a-43c2-aa2e-520becbaeb9b" providerId="ADAL" clId="{4495823D-B12B-46F6-B57A-E1C5A5943ADF}" dt="2025-04-27T13:00:48.811" v="814" actId="166"/>
          <ac:picMkLst>
            <pc:docMk/>
            <pc:sldMk cId="2098782540" sldId="459"/>
            <ac:picMk id="9" creationId="{75EAFA25-2E86-B20A-AC14-6A08D02278EE}"/>
          </ac:picMkLst>
        </pc:picChg>
        <pc:picChg chg="mod">
          <ac:chgData name="Eitan Blumin" userId="36fcb13c-3a5a-43c2-aa2e-520becbaeb9b" providerId="ADAL" clId="{4495823D-B12B-46F6-B57A-E1C5A5943ADF}" dt="2025-04-27T13:00:37.092" v="812" actId="207"/>
          <ac:picMkLst>
            <pc:docMk/>
            <pc:sldMk cId="2098782540" sldId="459"/>
            <ac:picMk id="10" creationId="{0D24D341-63BF-1C72-472F-186B5D5369C8}"/>
          </ac:picMkLst>
        </pc:picChg>
      </pc:sldChg>
      <pc:sldChg chg="modTransition">
        <pc:chgData name="Eitan Blumin" userId="36fcb13c-3a5a-43c2-aa2e-520becbaeb9b" providerId="ADAL" clId="{4495823D-B12B-46F6-B57A-E1C5A5943ADF}" dt="2025-04-27T12:51:39.791" v="736"/>
        <pc:sldMkLst>
          <pc:docMk/>
          <pc:sldMk cId="4039601829" sldId="460"/>
        </pc:sldMkLst>
      </pc:sldChg>
      <pc:sldChg chg="modTransition">
        <pc:chgData name="Eitan Blumin" userId="36fcb13c-3a5a-43c2-aa2e-520becbaeb9b" providerId="ADAL" clId="{4495823D-B12B-46F6-B57A-E1C5A5943ADF}" dt="2025-04-27T12:51:39.791" v="736"/>
        <pc:sldMkLst>
          <pc:docMk/>
          <pc:sldMk cId="3056774394" sldId="461"/>
        </pc:sldMkLst>
      </pc:sldChg>
      <pc:sldChg chg="modSp mod ord modTransition modAnim modNotesTx">
        <pc:chgData name="Eitan Blumin" userId="36fcb13c-3a5a-43c2-aa2e-520becbaeb9b" providerId="ADAL" clId="{4495823D-B12B-46F6-B57A-E1C5A5943ADF}" dt="2025-04-27T13:03:57.824" v="825" actId="14861"/>
        <pc:sldMkLst>
          <pc:docMk/>
          <pc:sldMk cId="2460810573" sldId="462"/>
        </pc:sldMkLst>
        <pc:spChg chg="mod">
          <ac:chgData name="Eitan Blumin" userId="36fcb13c-3a5a-43c2-aa2e-520becbaeb9b" providerId="ADAL" clId="{4495823D-B12B-46F6-B57A-E1C5A5943ADF}" dt="2025-04-27T11:57:02.674" v="269"/>
          <ac:spMkLst>
            <pc:docMk/>
            <pc:sldMk cId="2460810573" sldId="462"/>
            <ac:spMk id="3" creationId="{AA523336-AF1F-F37C-288D-C5D1064855F9}"/>
          </ac:spMkLst>
        </pc:spChg>
        <pc:picChg chg="mod">
          <ac:chgData name="Eitan Blumin" userId="36fcb13c-3a5a-43c2-aa2e-520becbaeb9b" providerId="ADAL" clId="{4495823D-B12B-46F6-B57A-E1C5A5943ADF}" dt="2025-04-27T13:03:57.824" v="825" actId="14861"/>
          <ac:picMkLst>
            <pc:docMk/>
            <pc:sldMk cId="2460810573" sldId="462"/>
            <ac:picMk id="4" creationId="{ACF54BEE-AD4B-9B95-6AD9-CF4DF025621F}"/>
          </ac:picMkLst>
        </pc:picChg>
      </pc:sldChg>
      <pc:sldChg chg="modSp mod modTransition modNotesTx">
        <pc:chgData name="Eitan Blumin" userId="36fcb13c-3a5a-43c2-aa2e-520becbaeb9b" providerId="ADAL" clId="{4495823D-B12B-46F6-B57A-E1C5A5943ADF}" dt="2025-04-27T13:01:11.256" v="816" actId="207"/>
        <pc:sldMkLst>
          <pc:docMk/>
          <pc:sldMk cId="3802031301" sldId="463"/>
        </pc:sldMkLst>
        <pc:picChg chg="mod">
          <ac:chgData name="Eitan Blumin" userId="36fcb13c-3a5a-43c2-aa2e-520becbaeb9b" providerId="ADAL" clId="{4495823D-B12B-46F6-B57A-E1C5A5943ADF}" dt="2025-04-27T13:01:11.256" v="816" actId="207"/>
          <ac:picMkLst>
            <pc:docMk/>
            <pc:sldMk cId="3802031301" sldId="463"/>
            <ac:picMk id="7" creationId="{C5255F63-DE7B-C70A-7230-71C52B13E3B4}"/>
          </ac:picMkLst>
        </pc:picChg>
      </pc:sldChg>
      <pc:sldChg chg="modSp mod modTransition modAnim modNotesTx">
        <pc:chgData name="Eitan Blumin" userId="36fcb13c-3a5a-43c2-aa2e-520becbaeb9b" providerId="ADAL" clId="{4495823D-B12B-46F6-B57A-E1C5A5943ADF}" dt="2025-04-27T15:23:27.768" v="1023" actId="1076"/>
        <pc:sldMkLst>
          <pc:docMk/>
          <pc:sldMk cId="1583798500" sldId="464"/>
        </pc:sldMkLst>
        <pc:spChg chg="mod">
          <ac:chgData name="Eitan Blumin" userId="36fcb13c-3a5a-43c2-aa2e-520becbaeb9b" providerId="ADAL" clId="{4495823D-B12B-46F6-B57A-E1C5A5943ADF}" dt="2025-04-27T15:23:27.768" v="1023" actId="1076"/>
          <ac:spMkLst>
            <pc:docMk/>
            <pc:sldMk cId="1583798500" sldId="464"/>
            <ac:spMk id="3" creationId="{594553A1-01B5-DE79-4A37-5AB3EB8BBD65}"/>
          </ac:spMkLst>
        </pc:spChg>
        <pc:picChg chg="mod">
          <ac:chgData name="Eitan Blumin" userId="36fcb13c-3a5a-43c2-aa2e-520becbaeb9b" providerId="ADAL" clId="{4495823D-B12B-46F6-B57A-E1C5A5943ADF}" dt="2025-04-27T13:05:07.674" v="828" actId="14861"/>
          <ac:picMkLst>
            <pc:docMk/>
            <pc:sldMk cId="1583798500" sldId="464"/>
            <ac:picMk id="7" creationId="{670441FC-6013-A180-BB95-A7D24CD97662}"/>
          </ac:picMkLst>
        </pc:picChg>
        <pc:picChg chg="mod">
          <ac:chgData name="Eitan Blumin" userId="36fcb13c-3a5a-43c2-aa2e-520becbaeb9b" providerId="ADAL" clId="{4495823D-B12B-46F6-B57A-E1C5A5943ADF}" dt="2025-04-27T13:06:20.593" v="830" actId="14861"/>
          <ac:picMkLst>
            <pc:docMk/>
            <pc:sldMk cId="1583798500" sldId="464"/>
            <ac:picMk id="9" creationId="{3459FE34-4440-7BF4-89D7-1671CA758A07}"/>
          </ac:picMkLst>
        </pc:picChg>
      </pc:sldChg>
      <pc:sldChg chg="modSp mod modTransition modNotesTx">
        <pc:chgData name="Eitan Blumin" userId="36fcb13c-3a5a-43c2-aa2e-520becbaeb9b" providerId="ADAL" clId="{4495823D-B12B-46F6-B57A-E1C5A5943ADF}" dt="2025-04-27T13:01:24.367" v="817" actId="207"/>
        <pc:sldMkLst>
          <pc:docMk/>
          <pc:sldMk cId="2800958194" sldId="465"/>
        </pc:sldMkLst>
        <pc:picChg chg="mod">
          <ac:chgData name="Eitan Blumin" userId="36fcb13c-3a5a-43c2-aa2e-520becbaeb9b" providerId="ADAL" clId="{4495823D-B12B-46F6-B57A-E1C5A5943ADF}" dt="2025-04-27T13:01:24.367" v="817" actId="207"/>
          <ac:picMkLst>
            <pc:docMk/>
            <pc:sldMk cId="2800958194" sldId="465"/>
            <ac:picMk id="4" creationId="{87A2D4BE-4DE6-C556-AC55-BF5ECDEDBD7E}"/>
          </ac:picMkLst>
        </pc:picChg>
      </pc:sldChg>
      <pc:sldChg chg="modSp mod modTransition modAnim modNotesTx">
        <pc:chgData name="Eitan Blumin" userId="36fcb13c-3a5a-43c2-aa2e-520becbaeb9b" providerId="ADAL" clId="{4495823D-B12B-46F6-B57A-E1C5A5943ADF}" dt="2025-04-27T13:04:31.804" v="826" actId="14861"/>
        <pc:sldMkLst>
          <pc:docMk/>
          <pc:sldMk cId="973767777" sldId="466"/>
        </pc:sldMkLst>
        <pc:spChg chg="mod">
          <ac:chgData name="Eitan Blumin" userId="36fcb13c-3a5a-43c2-aa2e-520becbaeb9b" providerId="ADAL" clId="{4495823D-B12B-46F6-B57A-E1C5A5943ADF}" dt="2025-04-27T11:56:05.916" v="260" actId="6549"/>
          <ac:spMkLst>
            <pc:docMk/>
            <pc:sldMk cId="973767777" sldId="466"/>
            <ac:spMk id="3" creationId="{35AF7E97-C971-8C03-5971-0EEEDCEAC0C8}"/>
          </ac:spMkLst>
        </pc:spChg>
        <pc:picChg chg="mod">
          <ac:chgData name="Eitan Blumin" userId="36fcb13c-3a5a-43c2-aa2e-520becbaeb9b" providerId="ADAL" clId="{4495823D-B12B-46F6-B57A-E1C5A5943ADF}" dt="2025-04-27T13:04:31.804" v="826" actId="14861"/>
          <ac:picMkLst>
            <pc:docMk/>
            <pc:sldMk cId="973767777" sldId="466"/>
            <ac:picMk id="5" creationId="{96EBFD47-B7C7-43F4-B76D-B7D69D98DDB3}"/>
          </ac:picMkLst>
        </pc:picChg>
      </pc:sldChg>
      <pc:sldChg chg="modTransition modNotesTx">
        <pc:chgData name="Eitan Blumin" userId="36fcb13c-3a5a-43c2-aa2e-520becbaeb9b" providerId="ADAL" clId="{4495823D-B12B-46F6-B57A-E1C5A5943ADF}" dt="2025-04-27T12:51:39.791" v="736"/>
        <pc:sldMkLst>
          <pc:docMk/>
          <pc:sldMk cId="797764498" sldId="467"/>
        </pc:sldMkLst>
      </pc:sldChg>
      <pc:sldChg chg="modSp mod modTransition modNotesTx">
        <pc:chgData name="Eitan Blumin" userId="36fcb13c-3a5a-43c2-aa2e-520becbaeb9b" providerId="ADAL" clId="{4495823D-B12B-46F6-B57A-E1C5A5943ADF}" dt="2025-04-27T13:03:07.741" v="824" actId="207"/>
        <pc:sldMkLst>
          <pc:docMk/>
          <pc:sldMk cId="3349256217" sldId="468"/>
        </pc:sldMkLst>
        <pc:spChg chg="mod">
          <ac:chgData name="Eitan Blumin" userId="36fcb13c-3a5a-43c2-aa2e-520becbaeb9b" providerId="ADAL" clId="{4495823D-B12B-46F6-B57A-E1C5A5943ADF}" dt="2025-04-27T11:54:54.211" v="246" actId="115"/>
          <ac:spMkLst>
            <pc:docMk/>
            <pc:sldMk cId="3349256217" sldId="468"/>
            <ac:spMk id="2" creationId="{817B3496-C303-129C-8D6E-DB5BF351570E}"/>
          </ac:spMkLst>
        </pc:spChg>
        <pc:picChg chg="mod">
          <ac:chgData name="Eitan Blumin" userId="36fcb13c-3a5a-43c2-aa2e-520becbaeb9b" providerId="ADAL" clId="{4495823D-B12B-46F6-B57A-E1C5A5943ADF}" dt="2025-04-27T13:02:52.908" v="823" actId="207"/>
          <ac:picMkLst>
            <pc:docMk/>
            <pc:sldMk cId="3349256217" sldId="468"/>
            <ac:picMk id="7" creationId="{624A7C2F-4C0F-948E-EFE5-27C366D175BB}"/>
          </ac:picMkLst>
        </pc:picChg>
        <pc:picChg chg="mod">
          <ac:chgData name="Eitan Blumin" userId="36fcb13c-3a5a-43c2-aa2e-520becbaeb9b" providerId="ADAL" clId="{4495823D-B12B-46F6-B57A-E1C5A5943ADF}" dt="2025-04-27T13:03:07.741" v="824" actId="207"/>
          <ac:picMkLst>
            <pc:docMk/>
            <pc:sldMk cId="3349256217" sldId="468"/>
            <ac:picMk id="9" creationId="{7EDA24D4-2DAE-CF21-CDC8-CFC86B3F8C57}"/>
          </ac:picMkLst>
        </pc:picChg>
      </pc:sldChg>
      <pc:sldChg chg="modSp add mod modTransition">
        <pc:chgData name="Eitan Blumin" userId="36fcb13c-3a5a-43c2-aa2e-520becbaeb9b" providerId="ADAL" clId="{4495823D-B12B-46F6-B57A-E1C5A5943ADF}" dt="2025-04-27T12:51:39.791" v="736"/>
        <pc:sldMkLst>
          <pc:docMk/>
          <pc:sldMk cId="1319983623" sldId="472"/>
        </pc:sldMkLst>
        <pc:spChg chg="mod">
          <ac:chgData name="Eitan Blumin" userId="36fcb13c-3a5a-43c2-aa2e-520becbaeb9b" providerId="ADAL" clId="{4495823D-B12B-46F6-B57A-E1C5A5943ADF}" dt="2025-04-27T11:42:48.089" v="244" actId="20577"/>
          <ac:spMkLst>
            <pc:docMk/>
            <pc:sldMk cId="1319983623" sldId="472"/>
            <ac:spMk id="14" creationId="{5629F786-1BDE-DD57-84C1-4CF0F5677079}"/>
          </ac:spMkLst>
        </pc:spChg>
      </pc:sldChg>
      <pc:sldChg chg="addSp delSp modSp new mod modTransition modClrScheme modAnim chgLayout modNotesTx">
        <pc:chgData name="Eitan Blumin" userId="36fcb13c-3a5a-43c2-aa2e-520becbaeb9b" providerId="ADAL" clId="{4495823D-B12B-46F6-B57A-E1C5A5943ADF}" dt="2025-04-27T15:22:37.156" v="1014" actId="6549"/>
        <pc:sldMkLst>
          <pc:docMk/>
          <pc:sldMk cId="2242699918" sldId="473"/>
        </pc:sldMkLst>
        <pc:spChg chg="mod">
          <ac:chgData name="Eitan Blumin" userId="36fcb13c-3a5a-43c2-aa2e-520becbaeb9b" providerId="ADAL" clId="{4495823D-B12B-46F6-B57A-E1C5A5943ADF}" dt="2025-04-27T13:11:52.750" v="857" actId="108"/>
          <ac:spMkLst>
            <pc:docMk/>
            <pc:sldMk cId="2242699918" sldId="473"/>
            <ac:spMk id="2" creationId="{D5CCB13C-CD06-BAA7-F7B7-BFA54C07CFB9}"/>
          </ac:spMkLst>
        </pc:spChg>
        <pc:spChg chg="add del">
          <ac:chgData name="Eitan Blumin" userId="36fcb13c-3a5a-43c2-aa2e-520becbaeb9b" providerId="ADAL" clId="{4495823D-B12B-46F6-B57A-E1C5A5943ADF}" dt="2025-04-27T12:43:30.804" v="319"/>
          <ac:spMkLst>
            <pc:docMk/>
            <pc:sldMk cId="2242699918" sldId="473"/>
            <ac:spMk id="3" creationId="{A1B28D9A-6A2E-89F7-B10B-5475E8FD1FA2}"/>
          </ac:spMkLst>
        </pc:spChg>
        <pc:spChg chg="add mod ord">
          <ac:chgData name="Eitan Blumin" userId="36fcb13c-3a5a-43c2-aa2e-520becbaeb9b" providerId="ADAL" clId="{4495823D-B12B-46F6-B57A-E1C5A5943ADF}" dt="2025-04-27T12:54:13.686" v="777" actId="20577"/>
          <ac:spMkLst>
            <pc:docMk/>
            <pc:sldMk cId="2242699918" sldId="473"/>
            <ac:spMk id="11" creationId="{B605B2DE-0B30-4CB9-4DD0-6714D5BF7FF7}"/>
          </ac:spMkLst>
        </pc:spChg>
        <pc:picChg chg="add del mod ord">
          <ac:chgData name="Eitan Blumin" userId="36fcb13c-3a5a-43c2-aa2e-520becbaeb9b" providerId="ADAL" clId="{4495823D-B12B-46F6-B57A-E1C5A5943ADF}" dt="2025-04-27T12:42:23.115" v="318" actId="34307"/>
          <ac:picMkLst>
            <pc:docMk/>
            <pc:sldMk cId="2242699918" sldId="473"/>
            <ac:picMk id="4" creationId="{0CFA8383-CDF6-2337-8D47-6E30645CBFBA}"/>
          </ac:picMkLst>
        </pc:picChg>
        <pc:picChg chg="add mod">
          <ac:chgData name="Eitan Blumin" userId="36fcb13c-3a5a-43c2-aa2e-520becbaeb9b" providerId="ADAL" clId="{4495823D-B12B-46F6-B57A-E1C5A5943ADF}" dt="2025-04-27T12:52:05.214" v="744" actId="26606"/>
          <ac:picMkLst>
            <pc:docMk/>
            <pc:sldMk cId="2242699918" sldId="473"/>
            <ac:picMk id="6" creationId="{5312E6E6-51A2-4504-CBE3-1E10D186C327}"/>
          </ac:picMkLst>
        </pc:picChg>
      </pc:sldChg>
      <pc:sldChg chg="addSp modSp new mod modAnim">
        <pc:chgData name="Eitan Blumin" userId="36fcb13c-3a5a-43c2-aa2e-520becbaeb9b" providerId="ADAL" clId="{4495823D-B12B-46F6-B57A-E1C5A5943ADF}" dt="2025-04-27T13:16:20.727" v="1013" actId="20577"/>
        <pc:sldMkLst>
          <pc:docMk/>
          <pc:sldMk cId="1187369645" sldId="474"/>
        </pc:sldMkLst>
        <pc:spChg chg="mod">
          <ac:chgData name="Eitan Blumin" userId="36fcb13c-3a5a-43c2-aa2e-520becbaeb9b" providerId="ADAL" clId="{4495823D-B12B-46F6-B57A-E1C5A5943ADF}" dt="2025-04-27T13:12:31.759" v="885" actId="20577"/>
          <ac:spMkLst>
            <pc:docMk/>
            <pc:sldMk cId="1187369645" sldId="474"/>
            <ac:spMk id="2" creationId="{86F144BA-F9F1-7A6B-A952-D5DDF573D9EA}"/>
          </ac:spMkLst>
        </pc:spChg>
        <pc:spChg chg="mod">
          <ac:chgData name="Eitan Blumin" userId="36fcb13c-3a5a-43c2-aa2e-520becbaeb9b" providerId="ADAL" clId="{4495823D-B12B-46F6-B57A-E1C5A5943ADF}" dt="2025-04-27T13:16:20.727" v="1013" actId="20577"/>
          <ac:spMkLst>
            <pc:docMk/>
            <pc:sldMk cId="1187369645" sldId="474"/>
            <ac:spMk id="3" creationId="{764813B5-09BD-C56C-BBE4-DF21FCC301B1}"/>
          </ac:spMkLst>
        </pc:spChg>
        <pc:picChg chg="add mod">
          <ac:chgData name="Eitan Blumin" userId="36fcb13c-3a5a-43c2-aa2e-520becbaeb9b" providerId="ADAL" clId="{4495823D-B12B-46F6-B57A-E1C5A5943ADF}" dt="2025-04-27T13:16:08.142" v="998" actId="14100"/>
          <ac:picMkLst>
            <pc:docMk/>
            <pc:sldMk cId="1187369645" sldId="474"/>
            <ac:picMk id="5" creationId="{1C6C7CF9-6F87-9F71-9820-34ACCE88F93B}"/>
          </ac:picMkLst>
        </pc:picChg>
      </pc:sldChg>
      <pc:sldMasterChg chg="modTransition modSldLayout">
        <pc:chgData name="Eitan Blumin" userId="36fcb13c-3a5a-43c2-aa2e-520becbaeb9b" providerId="ADAL" clId="{4495823D-B12B-46F6-B57A-E1C5A5943ADF}" dt="2025-04-27T12:51:39.791" v="736"/>
        <pc:sldMasterMkLst>
          <pc:docMk/>
          <pc:sldMasterMk cId="0" sldId="2147483648"/>
        </pc:sldMasterMkLst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Eitan Blumin" userId="36fcb13c-3a5a-43c2-aa2e-520becbaeb9b" providerId="ADAL" clId="{4495823D-B12B-46F6-B57A-E1C5A5943ADF}" dt="2025-04-27T12:51:39.791" v="736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3828-AA5B-4797-BFDA-018B96E20064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EA74-A2CB-42D4-8640-3E7333A52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rgs/MadeiraData/repositorie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vidSchanzer/Sql-Server-DBA-Toolbox" TargetMode="External"/><Relationship Id="rId3" Type="http://schemas.openxmlformats.org/officeDocument/2006/relationships/hyperlink" Target="https://www.brentozar.com/first-aid/" TargetMode="External"/><Relationship Id="rId7" Type="http://schemas.openxmlformats.org/officeDocument/2006/relationships/hyperlink" Target="https://github.com/SQLUndercover/UndercoverToolbo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hub.com/microsoft/azure-sql-tips" TargetMode="External"/><Relationship Id="rId5" Type="http://schemas.openxmlformats.org/officeDocument/2006/relationships/hyperlink" Target="http://aka.ms/tigertoolbox" TargetMode="External"/><Relationship Id="rId4" Type="http://schemas.openxmlformats.org/officeDocument/2006/relationships/hyperlink" Target="https://github.com/MadeiraData/microsoft-dbas-club" TargetMode="Externa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tagged/sql-server" TargetMode="External"/><Relationship Id="rId3" Type="http://schemas.openxmlformats.org/officeDocument/2006/relationships/hyperlink" Target="https://techcommunity.microsoft.com/category/sql-server/discussions/sql_server" TargetMode="External"/><Relationship Id="rId7" Type="http://schemas.openxmlformats.org/officeDocument/2006/relationships/hyperlink" Target="https://dba.stackexchange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eddit.com/r/SQLServer/" TargetMode="External"/><Relationship Id="rId5" Type="http://schemas.openxmlformats.org/officeDocument/2006/relationships/hyperlink" Target="https://www.madeiradata.com/microsoftdbasclub" TargetMode="External"/><Relationship Id="rId4" Type="http://schemas.openxmlformats.org/officeDocument/2006/relationships/hyperlink" Target="https://learn.microsoft.com/en-us/answers/tags/191/sql-server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by.org/" TargetMode="External"/><Relationship Id="rId3" Type="http://schemas.openxmlformats.org/officeDocument/2006/relationships/hyperlink" Target="https://www.meetup.com/microsoft-dbas-club" TargetMode="External"/><Relationship Id="rId7" Type="http://schemas.openxmlformats.org/officeDocument/2006/relationships/hyperlink" Target="https://www.meetup.com/dba-fundamentals-group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eetup.com/cloud-data-driven" TargetMode="External"/><Relationship Id="rId5" Type="http://schemas.openxmlformats.org/officeDocument/2006/relationships/hyperlink" Target="https://www.meetup.com/sql-friday" TargetMode="External"/><Relationship Id="rId4" Type="http://schemas.openxmlformats.org/officeDocument/2006/relationships/hyperlink" Target="https://www.meetup.com/data-platforms-globalhebrew" TargetMode="External"/><Relationship Id="rId9" Type="http://schemas.openxmlformats.org/officeDocument/2006/relationships/hyperlink" Target="https://www.meetup.com/pro/azuredatatechgroups/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qlserverradio.co.il/" TargetMode="External"/><Relationship Id="rId3" Type="http://schemas.openxmlformats.org/officeDocument/2006/relationships/hyperlink" Target="https://sqlservercentral.com/" TargetMode="External"/><Relationship Id="rId7" Type="http://schemas.openxmlformats.org/officeDocument/2006/relationships/hyperlink" Target="https://sqlserverradio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qlperformance.com/" TargetMode="External"/><Relationship Id="rId5" Type="http://schemas.openxmlformats.org/officeDocument/2006/relationships/hyperlink" Target="https://www.red-gate.com/simple-talk/" TargetMode="External"/><Relationship Id="rId10" Type="http://schemas.openxmlformats.org/officeDocument/2006/relationships/hyperlink" Target="https://learnsql.com/blog/sql-podcasts-to-listen/" TargetMode="External"/><Relationship Id="rId4" Type="http://schemas.openxmlformats.org/officeDocument/2006/relationships/hyperlink" Target="https://mssqltips.com/" TargetMode="External"/><Relationship Id="rId9" Type="http://schemas.openxmlformats.org/officeDocument/2006/relationships/hyperlink" Target="https://www.youtube.com/c/sqldatapartners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itanblumin.com/" TargetMode="External"/><Relationship Id="rId3" Type="http://schemas.openxmlformats.org/officeDocument/2006/relationships/hyperlink" Target="https://techcommunity.microsoft.com/category/sql-server/blog/sqlserver" TargetMode="External"/><Relationship Id="rId7" Type="http://schemas.openxmlformats.org/officeDocument/2006/relationships/hyperlink" Target="https://www.madeiradata.com/blo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echcommunity.microsoft.com/category/azuredatabases/blog/azuresqlblog" TargetMode="External"/><Relationship Id="rId11" Type="http://schemas.openxmlformats.org/officeDocument/2006/relationships/hyperlink" Target="https://tsqltuesday.com/" TargetMode="External"/><Relationship Id="rId5" Type="http://schemas.openxmlformats.org/officeDocument/2006/relationships/hyperlink" Target="https://techcommunity.microsoft.com/category/azuredatabases/blog/azuredbsupport" TargetMode="External"/><Relationship Id="rId10" Type="http://schemas.openxmlformats.org/officeDocument/2006/relationships/hyperlink" Target="https://curatedsql.com/" TargetMode="External"/><Relationship Id="rId4" Type="http://schemas.openxmlformats.org/officeDocument/2006/relationships/hyperlink" Target="https://techcommunity.microsoft.com/category/sql-server/blog/sqlserversupport" TargetMode="External"/><Relationship Id="rId9" Type="http://schemas.openxmlformats.org/officeDocument/2006/relationships/hyperlink" Target="https://www.brentozar.com/blog/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icrosoft/SQLCallStackResolver" TargetMode="External"/><Relationship Id="rId3" Type="http://schemas.openxmlformats.org/officeDocument/2006/relationships/hyperlink" Target="https://github.com/ktaranov/sqlserver-kit/blob/master/SQL%20Server%20Trace%20Flag.md" TargetMode="External"/><Relationship Id="rId7" Type="http://schemas.openxmlformats.org/officeDocument/2006/relationships/hyperlink" Target="https://columnscore.co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hub.com/dnlnln/generate-sql-merge" TargetMode="External"/><Relationship Id="rId5" Type="http://schemas.openxmlformats.org/officeDocument/2006/relationships/hyperlink" Target="https://github.com/MicrosoftDocs/SupportArticles-docs/blob/main/support/sql/releases/download-and-install-latest-updates.md" TargetMode="External"/><Relationship Id="rId10" Type="http://schemas.openxmlformats.org/officeDocument/2006/relationships/hyperlink" Target="https://sqlserverfast.com/" TargetMode="External"/><Relationship Id="rId4" Type="http://schemas.openxmlformats.org/officeDocument/2006/relationships/hyperlink" Target="https://sqlserverbuilds.blogspot.com/" TargetMode="External"/><Relationship Id="rId9" Type="http://schemas.openxmlformats.org/officeDocument/2006/relationships/hyperlink" Target="https://aka.ms/SQLShortcuts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machanic/sp_whoisactive/releas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ithub.com/NikoNeugebauer/CISL" TargetMode="External"/><Relationship Id="rId4" Type="http://schemas.openxmlformats.org/officeDocument/2006/relationships/hyperlink" Target="https://glennsqlperformance.com/resource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la.hallengren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ithub.com/yochananrachamim/AzureSQL/blob/master/AzureSQLMaintenance.txt" TargetMode="External"/><Relationship Id="rId4" Type="http://schemas.openxmlformats.org/officeDocument/2006/relationships/hyperlink" Target="https://github.com/microsoft/tigertoolbox/tree/master/MaintenanceSolution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deiraData/microsoft-dbas-club/tree/master/Maintenan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https://github.com/orgs/MadeiraData/repositories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https://www.brentozar.com/first-aid/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https://github.com/MadeiraData/microsoft-dbas-club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http://aka.ms/tigertoolbox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6"/>
              </a:rPr>
              <a:t>https://github.com/microsoft/azure-sql-tips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7"/>
              </a:rPr>
              <a:t>https://github.com/SQLUndercover/UndercoverToolbox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8"/>
              </a:rPr>
              <a:t>https://github.com/DavidSchanzer/Sql-Server-DBA-Toolbox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https://erikdarling.com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https://techcommunity.microsoft.com/category/sql-server/discussions/sql_server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https://learn.microsoft.com/en-us/answers/tags/191/sql-server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https://www.madeiradata.com/microsoftdbasclub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6"/>
              </a:rPr>
              <a:t>https://www.reddit.com/r/SQLServer/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7"/>
              </a:rPr>
              <a:t>https://dba.stackexchange.com/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8"/>
              </a:rPr>
              <a:t>https://stackoverflow.com/questions/tagged/sql-server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https://www.meetup.com/microsoft-dbas-club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https://www.meetup.com/data-platforms-globalhebrew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https://www.meetup.com/sql-</a:t>
            </a:r>
            <a:r>
              <a:rPr lang="en-US" dirty="0">
                <a:hlinkClick r:id="rId5"/>
              </a:rPr>
              <a:t>F</a:t>
            </a:r>
            <a:r>
              <a:rPr lang="en-IL" dirty="0" err="1">
                <a:hlinkClick r:id="rId5"/>
              </a:rPr>
              <a:t>riday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6"/>
              </a:rPr>
              <a:t>https://www.meetup.com/cloud-data-driven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7"/>
              </a:rPr>
              <a:t>https://www.meetup.com/dba-fundamentals-group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8"/>
              </a:rPr>
              <a:t>http://groupby.org/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9"/>
              </a:rPr>
              <a:t>https://www.meetup.com/pro/azuredatatechgroups/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https://sqlservercentral.com/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https://mssqltips.com/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https://www.red-gate.com/simple-talk/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6"/>
              </a:rPr>
              <a:t>https://sqlperformance.com/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7"/>
              </a:rPr>
              <a:t>https://sqlserverradio.com/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8"/>
              </a:rPr>
              <a:t>https://sqlserverradio.co.il/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9"/>
              </a:rPr>
              <a:t>https://www.youtube.com/c/sqldatapartners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10"/>
              </a:rPr>
              <a:t>https://learnsql.com/blog/sql-podcasts-to-listen/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https://techcommunity.microsoft.com/category/sql-server/blog/sqlserver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https://techcommunity.microsoft.com/category/sql-server/blog/sqlserversupport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https://techcommunity.microsoft.com/category/azuredatabases/blog/azuredbsupport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6"/>
              </a:rPr>
              <a:t>https://techcommunity.microsoft.com/category/azuredatabases/blog/azuresqlblog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7"/>
              </a:rPr>
              <a:t>https://www.madeiradata.com/blog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8"/>
              </a:rPr>
              <a:t>https://www.eitanblumin.com/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9"/>
              </a:rPr>
              <a:t>https://www.brentozar.com/blog/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10"/>
              </a:rPr>
              <a:t>https://curatedsql.com/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11"/>
              </a:rPr>
              <a:t>https://tsqltuesday.com/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0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https://github.com/ktaranov/sqlserver-kit/blob/master/SQL Server Trace Flag.md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https://sqlserverbuilds.blogspot.com/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https://github.com/MicrosoftDocs/SupportArticles-docs/blob/main/support/sql/releases/download-and-install-latest-updates.md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6"/>
              </a:rPr>
              <a:t>https://github.com/dnlnln/generate-sql-merge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7"/>
              </a:rPr>
              <a:t>https://columnscore.com/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8"/>
              </a:rPr>
              <a:t>https://github.com/microsoft/SQLCallStackResolver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9"/>
              </a:rPr>
              <a:t>https://aka.ms/SQLShortcuts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10"/>
              </a:rPr>
              <a:t>https://sqlserverfast.com/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1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4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0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https://www.microsoft.com/en-us/sql-server/sql-server-downloads</a:t>
            </a:r>
          </a:p>
          <a:p>
            <a:endParaRPr lang="en-US" dirty="0"/>
          </a:p>
          <a:p>
            <a:r>
              <a:rPr lang="en-US" dirty="0"/>
              <a:t>https://techcommunity.microsoft.com/blog/azuresqlblog/introducing-the-enhanced-azure-sql-database-free-offer-now-generally-available/4372418</a:t>
            </a:r>
          </a:p>
          <a:p>
            <a:endParaRPr lang="en-US" dirty="0"/>
          </a:p>
          <a:p>
            <a:r>
              <a:rPr lang="en-US" dirty="0"/>
              <a:t>https://aws.amazon.com/free/database/</a:t>
            </a:r>
          </a:p>
          <a:p>
            <a:endParaRPr lang="en-US" dirty="0"/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6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https://learn.microsoft.com/en-us/ssms/download-sql-server-management-studio-ssms</a:t>
            </a:r>
          </a:p>
          <a:p>
            <a:endParaRPr lang="en-US" dirty="0"/>
          </a:p>
          <a:p>
            <a:r>
              <a:rPr lang="en-US" dirty="0"/>
              <a:t>https://azure.microsoft.com/en-us/products/data-studio</a:t>
            </a:r>
          </a:p>
          <a:p>
            <a:endParaRPr lang="en-US" dirty="0"/>
          </a:p>
          <a:p>
            <a:r>
              <a:rPr lang="en-US" dirty="0"/>
              <a:t>https://code.visualstudio.com/download</a:t>
            </a:r>
          </a:p>
          <a:p>
            <a:endParaRPr lang="en-US" dirty="0"/>
          </a:p>
          <a:p>
            <a:r>
              <a:rPr lang="en-US" dirty="0"/>
              <a:t>https://visualstudio.microsoft.com/vs/community/</a:t>
            </a:r>
          </a:p>
          <a:p>
            <a:endParaRPr lang="en-US" dirty="0"/>
          </a:p>
          <a:p>
            <a:r>
              <a:rPr lang="en-US" dirty="0"/>
              <a:t>https://learn.microsoft.com/en-us/sql/ssdt/download-sql-server-data-tools-ssdt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https://github.com/amachanic/sp_whoisactive/releases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https://glennsqlperformance.com/resources/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https://github.com/NikoNeugebauer/CISL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3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https://dbatools.io/</a:t>
            </a:r>
          </a:p>
          <a:p>
            <a:endParaRPr lang="en-US" dirty="0"/>
          </a:p>
          <a:p>
            <a:r>
              <a:rPr lang="en-US" dirty="0"/>
              <a:t>https://github.com/dataplat</a:t>
            </a:r>
          </a:p>
          <a:p>
            <a:endParaRPr lang="en-US" dirty="0"/>
          </a:p>
          <a:p>
            <a:r>
              <a:rPr lang="en-US" dirty="0"/>
              <a:t>https://dbup.github.io/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https://ola.hallengren.com/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https://github.com/microsoft/tigertoolbox/tree/master/MaintenanceSolution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https://github.com/yochananrachamim/AzureSQL/blob/master/AzureSQLMaintenance.txt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https://github.com/MadeiraData/microsoft-dbas-club/tree/master/Maintenance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9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461417"/>
            <a:ext cx="7485841" cy="769441"/>
          </a:xfrm>
          <a:noFill/>
        </p:spPr>
        <p:txBody>
          <a:bodyPr wrap="square" rtlCol="0">
            <a:spAutoFit/>
          </a:bodyPr>
          <a:lstStyle>
            <a:lvl1pPr>
              <a:def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134" y="5399321"/>
            <a:ext cx="2050733" cy="93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8.png">
            <a:extLst>
              <a:ext uri="{FF2B5EF4-FFF2-40B4-BE49-F238E27FC236}">
                <a16:creationId xmlns:a16="http://schemas.microsoft.com/office/drawing/2014/main" id="{0F6FF4BD-5545-481A-A9D6-6A69E8ECBBD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8" name="Picture 7" descr="Wave8.png">
            <a:extLst>
              <a:ext uri="{FF2B5EF4-FFF2-40B4-BE49-F238E27FC236}">
                <a16:creationId xmlns:a16="http://schemas.microsoft.com/office/drawing/2014/main" id="{BA669BE2-DBEA-4DED-A09F-5AFE04B7111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pic>
        <p:nvPicPr>
          <p:cNvPr id="9" name="Picture 8" descr="Wave8.png">
            <a:extLst>
              <a:ext uri="{FF2B5EF4-FFF2-40B4-BE49-F238E27FC236}">
                <a16:creationId xmlns:a16="http://schemas.microsoft.com/office/drawing/2014/main" id="{767FD2B3-119C-4AF6-BB10-DF63A033B2E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10" name="Picture 9" descr="Wave10.png">
            <a:extLst>
              <a:ext uri="{FF2B5EF4-FFF2-40B4-BE49-F238E27FC236}">
                <a16:creationId xmlns:a16="http://schemas.microsoft.com/office/drawing/2014/main" id="{1671FA0F-CED9-4129-A05F-209E93BB1E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  <p:pic>
        <p:nvPicPr>
          <p:cNvPr id="11" name="Picture 10" descr="Wave11.png">
            <a:extLst>
              <a:ext uri="{FF2B5EF4-FFF2-40B4-BE49-F238E27FC236}">
                <a16:creationId xmlns:a16="http://schemas.microsoft.com/office/drawing/2014/main" id="{931B8817-6741-4BA6-812D-1281BAFEFC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6"/>
            <a:ext cx="9250475" cy="14359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taplat/dbasecurityscan" TargetMode="External"/><Relationship Id="rId3" Type="http://schemas.openxmlformats.org/officeDocument/2006/relationships/hyperlink" Target="https://dbatools.io/" TargetMode="External"/><Relationship Id="rId7" Type="http://schemas.openxmlformats.org/officeDocument/2006/relationships/hyperlink" Target="https://dbup.github.io/" TargetMode="External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ataplat/dbops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s://github.com/dataplat/dbaclone/wiki" TargetMode="External"/><Relationship Id="rId10" Type="http://schemas.openxmlformats.org/officeDocument/2006/relationships/image" Target="../media/image55.png"/><Relationship Id="rId4" Type="http://schemas.openxmlformats.org/officeDocument/2006/relationships/hyperlink" Target="https://dbachecks.readthedocs.io/en/latest/" TargetMode="External"/><Relationship Id="rId9" Type="http://schemas.openxmlformats.org/officeDocument/2006/relationships/hyperlink" Target="https://github.com/dataplat/dbadis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svg"/><Relationship Id="rId3" Type="http://schemas.openxmlformats.org/officeDocument/2006/relationships/hyperlink" Target="https://ola.hallengren.com/" TargetMode="External"/><Relationship Id="rId7" Type="http://schemas.openxmlformats.org/officeDocument/2006/relationships/image" Target="../media/image57.sv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47.svg"/><Relationship Id="rId5" Type="http://schemas.openxmlformats.org/officeDocument/2006/relationships/hyperlink" Target="https://github.com/yochananrachamim/AzureSQL/blob/master/AzureSQLMaintenance.txt" TargetMode="External"/><Relationship Id="rId10" Type="http://schemas.openxmlformats.org/officeDocument/2006/relationships/image" Target="../media/image46.png"/><Relationship Id="rId4" Type="http://schemas.openxmlformats.org/officeDocument/2006/relationships/hyperlink" Target="https://github.com/microsoft/tigertoolbox/tree/master/MaintenanceSolution" TargetMode="External"/><Relationship Id="rId9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hyperlink" Target="https://github.com/MadeiraData/microsoft-dbas-club/tree/master/Maintenan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rgs/MadeiraData/repositori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vidSchanzer/Sql-Server-DBA-Toolbox" TargetMode="External"/><Relationship Id="rId13" Type="http://schemas.openxmlformats.org/officeDocument/2006/relationships/image" Target="../media/image68.svg"/><Relationship Id="rId3" Type="http://schemas.openxmlformats.org/officeDocument/2006/relationships/hyperlink" Target="https://www.brentozar.com/first-aid/" TargetMode="External"/><Relationship Id="rId7" Type="http://schemas.openxmlformats.org/officeDocument/2006/relationships/hyperlink" Target="https://github.com/SQLUndercover/UndercoverToolbox" TargetMode="Externa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icrosoft/azure-sql-tips" TargetMode="External"/><Relationship Id="rId11" Type="http://schemas.openxmlformats.org/officeDocument/2006/relationships/image" Target="../media/image66.svg"/><Relationship Id="rId5" Type="http://schemas.openxmlformats.org/officeDocument/2006/relationships/hyperlink" Target="http://aka.ms/tigertoolbox" TargetMode="External"/><Relationship Id="rId10" Type="http://schemas.openxmlformats.org/officeDocument/2006/relationships/image" Target="../media/image65.png"/><Relationship Id="rId4" Type="http://schemas.openxmlformats.org/officeDocument/2006/relationships/hyperlink" Target="https://github.com/MadeiraData/microsoft-dbas-club" TargetMode="External"/><Relationship Id="rId9" Type="http://schemas.openxmlformats.org/officeDocument/2006/relationships/hyperlink" Target="https://erikdarling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tagged/sql-server" TargetMode="External"/><Relationship Id="rId3" Type="http://schemas.openxmlformats.org/officeDocument/2006/relationships/hyperlink" Target="https://techcommunity.microsoft.com/category/sql-server/discussions/sql_server" TargetMode="External"/><Relationship Id="rId7" Type="http://schemas.openxmlformats.org/officeDocument/2006/relationships/hyperlink" Target="https://dba.stackexchange.com/" TargetMode="External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dit.com/r/SQLServer/" TargetMode="External"/><Relationship Id="rId11" Type="http://schemas.openxmlformats.org/officeDocument/2006/relationships/image" Target="../media/image71.png"/><Relationship Id="rId5" Type="http://schemas.openxmlformats.org/officeDocument/2006/relationships/hyperlink" Target="https://www.madeiradata.com/microsoftdbasclub" TargetMode="External"/><Relationship Id="rId10" Type="http://schemas.openxmlformats.org/officeDocument/2006/relationships/image" Target="../media/image70.svg"/><Relationship Id="rId4" Type="http://schemas.openxmlformats.org/officeDocument/2006/relationships/hyperlink" Target="https://learn.microsoft.com/en-us/answers/tags/191/sql-server" TargetMode="External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by.org/" TargetMode="External"/><Relationship Id="rId13" Type="http://schemas.openxmlformats.org/officeDocument/2006/relationships/image" Target="../media/image76.svg"/><Relationship Id="rId3" Type="http://schemas.openxmlformats.org/officeDocument/2006/relationships/hyperlink" Target="https://www.meetup.com/microsoft-dbas-club" TargetMode="External"/><Relationship Id="rId7" Type="http://schemas.openxmlformats.org/officeDocument/2006/relationships/hyperlink" Target="https://www.meetup.com/dba-fundamentals-group" TargetMode="External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etup.com/cloud-data-driven" TargetMode="External"/><Relationship Id="rId11" Type="http://schemas.openxmlformats.org/officeDocument/2006/relationships/image" Target="../media/image74.svg"/><Relationship Id="rId5" Type="http://schemas.openxmlformats.org/officeDocument/2006/relationships/hyperlink" Target="https://www.meetup.com/sql-friday" TargetMode="External"/><Relationship Id="rId15" Type="http://schemas.openxmlformats.org/officeDocument/2006/relationships/image" Target="../media/image72.svg"/><Relationship Id="rId10" Type="http://schemas.openxmlformats.org/officeDocument/2006/relationships/image" Target="../media/image73.png"/><Relationship Id="rId4" Type="http://schemas.openxmlformats.org/officeDocument/2006/relationships/hyperlink" Target="https://www.meetup.com/data-platforms-globalhebrew" TargetMode="External"/><Relationship Id="rId9" Type="http://schemas.openxmlformats.org/officeDocument/2006/relationships/hyperlink" Target="https://www.meetup.com/pro/azuredatatechgroups/" TargetMode="External"/><Relationship Id="rId1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qlperformance.com/" TargetMode="External"/><Relationship Id="rId13" Type="http://schemas.openxmlformats.org/officeDocument/2006/relationships/image" Target="../media/image77.png"/><Relationship Id="rId18" Type="http://schemas.openxmlformats.org/officeDocument/2006/relationships/image" Target="../media/image82.svg"/><Relationship Id="rId3" Type="http://schemas.openxmlformats.org/officeDocument/2006/relationships/hyperlink" Target="https://sqlservercentral.com/" TargetMode="External"/><Relationship Id="rId7" Type="http://schemas.openxmlformats.org/officeDocument/2006/relationships/hyperlink" Target="https://www.red-gate.com/simple-talk/" TargetMode="External"/><Relationship Id="rId12" Type="http://schemas.openxmlformats.org/officeDocument/2006/relationships/hyperlink" Target="https://learnsql.com/blog/sql-podcasts-to-listen/" TargetMode="External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ssqltips.com/" TargetMode="External"/><Relationship Id="rId11" Type="http://schemas.openxmlformats.org/officeDocument/2006/relationships/hyperlink" Target="https://www.youtube.com/c/sqldatapartners" TargetMode="External"/><Relationship Id="rId5" Type="http://schemas.openxmlformats.org/officeDocument/2006/relationships/hyperlink" Target="https://www.sqlservercentral.com/questions" TargetMode="External"/><Relationship Id="rId15" Type="http://schemas.openxmlformats.org/officeDocument/2006/relationships/image" Target="../media/image79.png"/><Relationship Id="rId10" Type="http://schemas.openxmlformats.org/officeDocument/2006/relationships/hyperlink" Target="https://sqlserverradio.co.il/" TargetMode="External"/><Relationship Id="rId4" Type="http://schemas.openxmlformats.org/officeDocument/2006/relationships/hyperlink" Target="http://www.sqlservercentral.com/stairway/" TargetMode="External"/><Relationship Id="rId9" Type="http://schemas.openxmlformats.org/officeDocument/2006/relationships/hyperlink" Target="https://sqlserverradio.com/" TargetMode="External"/><Relationship Id="rId14" Type="http://schemas.openxmlformats.org/officeDocument/2006/relationships/image" Target="../media/image7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itanblumin.com/" TargetMode="External"/><Relationship Id="rId13" Type="http://schemas.openxmlformats.org/officeDocument/2006/relationships/image" Target="../media/image84.svg"/><Relationship Id="rId18" Type="http://schemas.openxmlformats.org/officeDocument/2006/relationships/image" Target="../media/image82.svg"/><Relationship Id="rId3" Type="http://schemas.openxmlformats.org/officeDocument/2006/relationships/hyperlink" Target="https://techcommunity.microsoft.com/category/sql-server/blog/sqlserver" TargetMode="External"/><Relationship Id="rId7" Type="http://schemas.openxmlformats.org/officeDocument/2006/relationships/hyperlink" Target="https://www.madeiradata.com/blog" TargetMode="External"/><Relationship Id="rId12" Type="http://schemas.openxmlformats.org/officeDocument/2006/relationships/image" Target="../media/image83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community.microsoft.com/category/azuredatabases/blog/azuresqlblog" TargetMode="External"/><Relationship Id="rId11" Type="http://schemas.openxmlformats.org/officeDocument/2006/relationships/hyperlink" Target="https://tsqltuesday.com/" TargetMode="External"/><Relationship Id="rId5" Type="http://schemas.openxmlformats.org/officeDocument/2006/relationships/hyperlink" Target="https://techcommunity.microsoft.com/category/azuredatabases/blog/azuredbsupport" TargetMode="External"/><Relationship Id="rId15" Type="http://schemas.openxmlformats.org/officeDocument/2006/relationships/image" Target="../media/image86.jpeg"/><Relationship Id="rId10" Type="http://schemas.openxmlformats.org/officeDocument/2006/relationships/hyperlink" Target="https://curatedsql.com/" TargetMode="External"/><Relationship Id="rId4" Type="http://schemas.openxmlformats.org/officeDocument/2006/relationships/hyperlink" Target="https://techcommunity.microsoft.com/category/sql-server/blog/sqlserversupport" TargetMode="External"/><Relationship Id="rId9" Type="http://schemas.openxmlformats.org/officeDocument/2006/relationships/hyperlink" Target="https://www.brentozar.com/blog/" TargetMode="External"/><Relationship Id="rId1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icrosoft/SQLCallStackResolver" TargetMode="External"/><Relationship Id="rId13" Type="http://schemas.openxmlformats.org/officeDocument/2006/relationships/image" Target="../media/image90.png"/><Relationship Id="rId3" Type="http://schemas.openxmlformats.org/officeDocument/2006/relationships/hyperlink" Target="https://github.com/ktaranov/sqlserver-kit/blob/master/SQL%20Server%20Trace%20Flag.md" TargetMode="External"/><Relationship Id="rId7" Type="http://schemas.openxmlformats.org/officeDocument/2006/relationships/hyperlink" Target="https://columnscore.com/" TargetMode="External"/><Relationship Id="rId12" Type="http://schemas.openxmlformats.org/officeDocument/2006/relationships/image" Target="../media/image8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nlnln/generate-sql-merge" TargetMode="External"/><Relationship Id="rId11" Type="http://schemas.openxmlformats.org/officeDocument/2006/relationships/image" Target="../media/image88.png"/><Relationship Id="rId5" Type="http://schemas.openxmlformats.org/officeDocument/2006/relationships/hyperlink" Target="https://github.com/MicrosoftDocs/SupportArticles-docs/blob/main/support/sql/releases/download-and-install-latest-updates.md" TargetMode="External"/><Relationship Id="rId10" Type="http://schemas.openxmlformats.org/officeDocument/2006/relationships/hyperlink" Target="https://sqlserverfast.com/" TargetMode="External"/><Relationship Id="rId4" Type="http://schemas.openxmlformats.org/officeDocument/2006/relationships/hyperlink" Target="https://sqlserverbuilds.blogspot.com/" TargetMode="External"/><Relationship Id="rId9" Type="http://schemas.openxmlformats.org/officeDocument/2006/relationships/hyperlink" Target="https://aka.ms/SQLShortcuts" TargetMode="External"/><Relationship Id="rId14" Type="http://schemas.openxmlformats.org/officeDocument/2006/relationships/image" Target="../media/image9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qlserverradio.com/" TargetMode="External"/><Relationship Id="rId13" Type="http://schemas.openxmlformats.org/officeDocument/2006/relationships/image" Target="../media/image28.png"/><Relationship Id="rId3" Type="http://schemas.openxmlformats.org/officeDocument/2006/relationships/hyperlink" Target="mailto:eitan@madeiradata.com" TargetMode="External"/><Relationship Id="rId7" Type="http://schemas.openxmlformats.org/officeDocument/2006/relationships/hyperlink" Target="http://www.sqlserverradio.co.il/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3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itanblumin.com/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www.linkedin.com/in/eitanblumin" TargetMode="External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hyperlink" Target="https://twitter.com/EitanBlumin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://www.madeiradat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github.com/amachanic/sp_whoisactive/releases" TargetMode="Externa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github.com/NikoNeugebauer/CISL" TargetMode="External"/><Relationship Id="rId4" Type="http://schemas.openxmlformats.org/officeDocument/2006/relationships/hyperlink" Target="https://glennsqlperformance.com/resources/" TargetMode="External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44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DBA’s Essential Toolkit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898" y="3015817"/>
            <a:ext cx="3097102" cy="141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Mining tools with solid fill">
            <a:extLst>
              <a:ext uri="{FF2B5EF4-FFF2-40B4-BE49-F238E27FC236}">
                <a16:creationId xmlns:a16="http://schemas.microsoft.com/office/drawing/2014/main" id="{6F1EE45D-E09F-BD00-BADB-C763ABE82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8574" y="162370"/>
            <a:ext cx="1345962" cy="134596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6" name="Graphic 5" descr="Screwdriver with solid fill">
            <a:extLst>
              <a:ext uri="{FF2B5EF4-FFF2-40B4-BE49-F238E27FC236}">
                <a16:creationId xmlns:a16="http://schemas.microsoft.com/office/drawing/2014/main" id="{3D46481B-C1B4-E133-8D0F-AB47F44D9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243828" y="1967908"/>
            <a:ext cx="914400" cy="9144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8" name="Graphic 7" descr="Wrench with solid fill">
            <a:extLst>
              <a:ext uri="{FF2B5EF4-FFF2-40B4-BE49-F238E27FC236}">
                <a16:creationId xmlns:a16="http://schemas.microsoft.com/office/drawing/2014/main" id="{C189292D-0792-FF1D-0608-8DCD0ED8FE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4536" y="1967908"/>
            <a:ext cx="914400" cy="914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10380194-0786-7460-F1DF-5632A888FB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2000" y="2373993"/>
            <a:ext cx="1482695" cy="148269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285758F-AC16-1C8F-356F-96B6311092C1}"/>
              </a:ext>
            </a:extLst>
          </p:cNvPr>
          <p:cNvSpPr/>
          <p:nvPr/>
        </p:nvSpPr>
        <p:spPr>
          <a:xfrm>
            <a:off x="3227242" y="2367933"/>
            <a:ext cx="803304" cy="456580"/>
          </a:xfrm>
          <a:prstGeom prst="wedgeRectCallout">
            <a:avLst>
              <a:gd name="adj1" fmla="val 20656"/>
              <a:gd name="adj2" fmla="val -1040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free</a:t>
            </a:r>
            <a:endParaRPr lang="en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7A4A-CE97-8231-5E63-60B3E70C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&amp; Open-Source Tools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8E16-B1F0-A940-DAB9-8F9A752B8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SqlCollaborative</a:t>
            </a:r>
            <a:r>
              <a:rPr lang="en-US" u="sng" dirty="0"/>
              <a:t> </a:t>
            </a:r>
            <a:r>
              <a:rPr lang="en-US" u="sng" dirty="0" err="1"/>
              <a:t>Powershell</a:t>
            </a:r>
            <a:r>
              <a:rPr lang="en-US" u="sng" dirty="0"/>
              <a:t> Modules:</a:t>
            </a:r>
          </a:p>
          <a:p>
            <a:pPr lvl="1"/>
            <a:r>
              <a:rPr lang="en-US" dirty="0">
                <a:hlinkClick r:id="rId3"/>
              </a:rPr>
              <a:t>DbaTools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DbaChecks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DbaClone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DbOps</a:t>
            </a:r>
            <a:r>
              <a:rPr lang="en-US" dirty="0"/>
              <a:t> (</a:t>
            </a:r>
            <a:r>
              <a:rPr lang="en-US" dirty="0">
                <a:hlinkClick r:id="rId7"/>
              </a:rPr>
              <a:t>DbUp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8"/>
              </a:rPr>
              <a:t>DbaSecurityScan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DbaDISA</a:t>
            </a:r>
            <a:r>
              <a:rPr lang="en-US" dirty="0"/>
              <a:t> (STIG Automation)</a:t>
            </a:r>
            <a:endParaRPr lang="en-I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3229C2-9E98-D72F-1629-947DBABE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45" y="3261058"/>
            <a:ext cx="1982378" cy="2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Mining tools with solid fill">
            <a:extLst>
              <a:ext uri="{FF2B5EF4-FFF2-40B4-BE49-F238E27FC236}">
                <a16:creationId xmlns:a16="http://schemas.microsoft.com/office/drawing/2014/main" id="{91FE2D52-E189-C6F6-B85B-943B127FE5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3A125-D5DB-5FFA-BE9A-F940E03B7CF5}"/>
              </a:ext>
            </a:extLst>
          </p:cNvPr>
          <p:cNvSpPr txBox="1"/>
          <p:nvPr/>
        </p:nvSpPr>
        <p:spPr>
          <a:xfrm>
            <a:off x="4943878" y="2319441"/>
            <a:ext cx="3428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github.com/</a:t>
            </a:r>
            <a:r>
              <a:rPr lang="en-US" sz="2800" b="1" dirty="0" err="1"/>
              <a:t>dataplat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8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10FD-D06E-3F73-C645-684A1E5E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&amp; Open-Source Tools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C9FC-A84C-46CB-C1EE-ED07037A6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Maintenance Solutions:</a:t>
            </a:r>
          </a:p>
          <a:p>
            <a:pPr lvl="1"/>
            <a:r>
              <a:rPr lang="en-US" sz="2200" dirty="0">
                <a:hlinkClick r:id="rId3"/>
              </a:rPr>
              <a:t>Ola </a:t>
            </a:r>
            <a:r>
              <a:rPr lang="en-US" sz="2200" dirty="0" err="1">
                <a:hlinkClick r:id="rId3"/>
              </a:rPr>
              <a:t>Hallengren’s</a:t>
            </a:r>
            <a:r>
              <a:rPr lang="en-US" sz="2200" dirty="0">
                <a:hlinkClick r:id="rId3"/>
              </a:rPr>
              <a:t> Maintenance Solution</a:t>
            </a:r>
            <a:r>
              <a:rPr lang="en-US" sz="2200" dirty="0"/>
              <a:t>:</a:t>
            </a:r>
          </a:p>
          <a:p>
            <a:pPr lvl="2"/>
            <a:r>
              <a:rPr lang="en-US" sz="2000" dirty="0" err="1"/>
              <a:t>DatabaseBackup</a:t>
            </a:r>
            <a:endParaRPr lang="en-US" sz="2000" dirty="0"/>
          </a:p>
          <a:p>
            <a:pPr lvl="2"/>
            <a:r>
              <a:rPr lang="en-US" sz="2000" dirty="0" err="1"/>
              <a:t>DatabaseIntegrityCheck</a:t>
            </a:r>
            <a:endParaRPr lang="en-US" sz="2000" dirty="0"/>
          </a:p>
          <a:p>
            <a:pPr lvl="2"/>
            <a:r>
              <a:rPr lang="en-US" sz="2000" dirty="0"/>
              <a:t>IndexOptimize</a:t>
            </a:r>
          </a:p>
          <a:p>
            <a:pPr lvl="1"/>
            <a:r>
              <a:rPr lang="en-US" sz="2200" dirty="0">
                <a:hlinkClick r:id="rId4"/>
              </a:rPr>
              <a:t>Tiger Toolbox Maintenance Solution</a:t>
            </a:r>
            <a:r>
              <a:rPr lang="en-US" sz="2200" dirty="0"/>
              <a:t>:</a:t>
            </a:r>
          </a:p>
          <a:p>
            <a:pPr lvl="2"/>
            <a:r>
              <a:rPr lang="en-US" sz="2000" dirty="0" err="1"/>
              <a:t>AdaptiveIndexDefrag</a:t>
            </a:r>
            <a:endParaRPr lang="en-US" sz="2000" dirty="0"/>
          </a:p>
          <a:p>
            <a:pPr lvl="2"/>
            <a:r>
              <a:rPr lang="en-US" sz="2000" dirty="0" err="1"/>
              <a:t>AdaptiveCycleErrorLog</a:t>
            </a:r>
            <a:endParaRPr lang="en-US" sz="2000" dirty="0"/>
          </a:p>
          <a:p>
            <a:pPr lvl="2"/>
            <a:r>
              <a:rPr lang="en-US" sz="2000" dirty="0" err="1"/>
              <a:t>CheckIntegrity</a:t>
            </a:r>
            <a:endParaRPr lang="en-US" sz="2000" dirty="0"/>
          </a:p>
          <a:p>
            <a:pPr lvl="1"/>
            <a:r>
              <a:rPr lang="en-US" sz="2400" dirty="0">
                <a:hlinkClick r:id="rId5"/>
              </a:rPr>
              <a:t>AzureSQLMaintenance</a:t>
            </a:r>
            <a:r>
              <a:rPr lang="en-US" sz="2400" dirty="0"/>
              <a:t> (index / stat)</a:t>
            </a:r>
            <a:endParaRPr lang="en-IL" sz="2400" dirty="0"/>
          </a:p>
        </p:txBody>
      </p:sp>
      <p:pic>
        <p:nvPicPr>
          <p:cNvPr id="7" name="Graphic 6" descr="Construction Barricade with solid fill">
            <a:extLst>
              <a:ext uri="{FF2B5EF4-FFF2-40B4-BE49-F238E27FC236}">
                <a16:creationId xmlns:a16="http://schemas.microsoft.com/office/drawing/2014/main" id="{1185AE23-DD35-8FB3-E886-093CECF1E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4769" y="2388803"/>
            <a:ext cx="1679248" cy="1679248"/>
          </a:xfrm>
          <a:prstGeom prst="rect">
            <a:avLst/>
          </a:prstGeom>
        </p:spPr>
      </p:pic>
      <p:pic>
        <p:nvPicPr>
          <p:cNvPr id="10" name="Graphic 9" descr="Traffic cone with solid fill">
            <a:extLst>
              <a:ext uri="{FF2B5EF4-FFF2-40B4-BE49-F238E27FC236}">
                <a16:creationId xmlns:a16="http://schemas.microsoft.com/office/drawing/2014/main" id="{0D24D341-63BF-1C72-472F-186B5D5369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4542" y="3314700"/>
            <a:ext cx="914400" cy="914400"/>
          </a:xfrm>
          <a:prstGeom prst="rect">
            <a:avLst/>
          </a:prstGeom>
        </p:spPr>
      </p:pic>
      <p:pic>
        <p:nvPicPr>
          <p:cNvPr id="4" name="Graphic 3" descr="Mining tools with solid fill">
            <a:extLst>
              <a:ext uri="{FF2B5EF4-FFF2-40B4-BE49-F238E27FC236}">
                <a16:creationId xmlns:a16="http://schemas.microsoft.com/office/drawing/2014/main" id="{D0F8D5E0-080C-6782-F539-590E85AD52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5EAFA25-2E86-B20A-AC14-6A08D02278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9613" y="3347638"/>
            <a:ext cx="2644387" cy="1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FD849-344D-DCA0-DCC4-5ACC441EE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A3DE5-D2B2-3BE4-D8AB-6A1EAE109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2" t="18039" r="34107" b="18084"/>
          <a:stretch/>
        </p:blipFill>
        <p:spPr bwMode="auto">
          <a:xfrm>
            <a:off x="6774374" y="3319341"/>
            <a:ext cx="1837650" cy="17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2763E-987B-79A2-6387-211D969B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&amp; Open-Source Tools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849D8-3594-EC5A-69E5-26781619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4"/>
              </a:rPr>
              <a:t>Madeira’s Maintenance Solutions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Maintenance.CleanupHistory</a:t>
            </a:r>
            <a:endParaRPr lang="en-US" sz="2000" dirty="0"/>
          </a:p>
          <a:p>
            <a:pPr lvl="1"/>
            <a:r>
              <a:rPr lang="en-US" sz="2000" dirty="0" err="1"/>
              <a:t>Maintenance.CleanupMSDB</a:t>
            </a:r>
            <a:endParaRPr lang="en-US" sz="2000" dirty="0"/>
          </a:p>
          <a:p>
            <a:pPr lvl="1"/>
            <a:r>
              <a:rPr lang="fr-FR" sz="2000" dirty="0" err="1"/>
              <a:t>Maintenance.IncrementalIntegrityCheck</a:t>
            </a:r>
            <a:endParaRPr lang="en-US" sz="2000" dirty="0"/>
          </a:p>
          <a:p>
            <a:pPr lvl="1"/>
            <a:r>
              <a:rPr lang="fr-FR" sz="2000" dirty="0" err="1"/>
              <a:t>Maintenance.RecycleLogFiles</a:t>
            </a:r>
            <a:endParaRPr lang="en-US" sz="2000" dirty="0"/>
          </a:p>
          <a:p>
            <a:pPr lvl="1"/>
            <a:r>
              <a:rPr lang="fr-FR" sz="2000" dirty="0" err="1"/>
              <a:t>Maintenance.UpdateStatistics</a:t>
            </a:r>
            <a:endParaRPr lang="en-US" sz="2000" dirty="0"/>
          </a:p>
          <a:p>
            <a:pPr lvl="1"/>
            <a:r>
              <a:rPr lang="en-US" sz="2000" dirty="0"/>
              <a:t>Test-DbaBackup.ps1</a:t>
            </a:r>
          </a:p>
          <a:p>
            <a:pPr lvl="1"/>
            <a:r>
              <a:rPr lang="en-US" sz="2000" dirty="0" err="1"/>
              <a:t>SQLVersionUpdates</a:t>
            </a:r>
            <a:endParaRPr lang="en-US" sz="2000" dirty="0"/>
          </a:p>
          <a:p>
            <a:pPr lvl="1"/>
            <a:r>
              <a:rPr lang="en-US" sz="2000" dirty="0"/>
              <a:t>Various Ola </a:t>
            </a:r>
            <a:r>
              <a:rPr lang="en-US" sz="2000" dirty="0" err="1"/>
              <a:t>Hallengren</a:t>
            </a:r>
            <a:r>
              <a:rPr lang="en-US" sz="2000" dirty="0"/>
              <a:t> adaptations</a:t>
            </a:r>
          </a:p>
          <a:p>
            <a:pPr lvl="1"/>
            <a:r>
              <a:rPr lang="en-US" sz="2000" dirty="0"/>
              <a:t>And more</a:t>
            </a:r>
          </a:p>
        </p:txBody>
      </p:sp>
      <p:pic>
        <p:nvPicPr>
          <p:cNvPr id="4" name="Graphic 3" descr="Mining tools with solid fill">
            <a:extLst>
              <a:ext uri="{FF2B5EF4-FFF2-40B4-BE49-F238E27FC236}">
                <a16:creationId xmlns:a16="http://schemas.microsoft.com/office/drawing/2014/main" id="{81F152CD-BCB9-190E-1A11-809B10CC1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55F9-FFD7-81CA-FF19-35C43D18D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4C56-C2E2-7E38-83A0-C82E090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&amp; Open-Source Tools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7786-32C9-22C2-D66C-FF2A6844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59" y="1238440"/>
            <a:ext cx="7485840" cy="470852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Madeira’s Open-Source Solutions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DatabaseFileSizeMaintenance</a:t>
            </a:r>
            <a:endParaRPr lang="en-US" sz="1800" dirty="0"/>
          </a:p>
          <a:p>
            <a:pPr lvl="1"/>
            <a:r>
              <a:rPr lang="en-US" sz="1800" dirty="0"/>
              <a:t>MSSQL-Jobs-HADR</a:t>
            </a:r>
          </a:p>
          <a:p>
            <a:pPr lvl="1"/>
            <a:r>
              <a:rPr lang="en-US" sz="1800" dirty="0" err="1"/>
              <a:t>SqlServerReview</a:t>
            </a:r>
            <a:endParaRPr lang="en-US" sz="1800" dirty="0"/>
          </a:p>
          <a:p>
            <a:pPr lvl="1"/>
            <a:r>
              <a:rPr lang="en-US" sz="1800" dirty="0" err="1"/>
              <a:t>AutoRestoreTest</a:t>
            </a:r>
            <a:endParaRPr lang="en-US" sz="1800" dirty="0"/>
          </a:p>
          <a:p>
            <a:pPr lvl="1"/>
            <a:r>
              <a:rPr lang="en-US" sz="1800" dirty="0" err="1"/>
              <a:t>DynamicFilters</a:t>
            </a:r>
            <a:endParaRPr lang="en-US" sz="1800" dirty="0"/>
          </a:p>
          <a:p>
            <a:pPr lvl="1"/>
            <a:r>
              <a:rPr lang="en-US" sz="1800" dirty="0" err="1"/>
              <a:t>Powershell</a:t>
            </a:r>
            <a:r>
              <a:rPr lang="en-US" sz="1800" dirty="0"/>
              <a:t> Remote Execution</a:t>
            </a:r>
          </a:p>
          <a:p>
            <a:pPr lvl="1"/>
            <a:r>
              <a:rPr lang="en-US" sz="1800" dirty="0" err="1"/>
              <a:t>ClrHttpRequest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SqlClrJsonParser</a:t>
            </a:r>
            <a:endParaRPr lang="en-US" sz="1800" dirty="0"/>
          </a:p>
          <a:p>
            <a:pPr lvl="1"/>
            <a:r>
              <a:rPr lang="en-US" sz="1800" dirty="0"/>
              <a:t>SQL-CLR-ICS</a:t>
            </a:r>
          </a:p>
          <a:p>
            <a:pPr lvl="1"/>
            <a:r>
              <a:rPr lang="en-US" sz="1800" dirty="0" err="1"/>
              <a:t>FileOperationsCLR</a:t>
            </a:r>
            <a:endParaRPr lang="en-US" sz="1800" dirty="0"/>
          </a:p>
          <a:p>
            <a:pPr lvl="1"/>
            <a:r>
              <a:rPr lang="en-US" sz="1800" dirty="0"/>
              <a:t>And more</a:t>
            </a:r>
          </a:p>
          <a:p>
            <a:pPr lvl="1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8A6E4-E211-261B-2CD3-F45E542C0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2" t="18039" r="34107" b="18084"/>
          <a:stretch/>
        </p:blipFill>
        <p:spPr bwMode="auto">
          <a:xfrm>
            <a:off x="6774374" y="3319341"/>
            <a:ext cx="1837650" cy="17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8FAF94B-AB84-0E9B-A6B5-C47D659D3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7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259-F14A-1D39-5305-F3C401B8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&amp; Open-Source Tools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8183-3E52-BA64-A9AA-429947E71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Open-Source Toolkits:</a:t>
            </a:r>
          </a:p>
          <a:p>
            <a:pPr lvl="1"/>
            <a:r>
              <a:rPr lang="en-US" sz="2400" dirty="0">
                <a:hlinkClick r:id="rId3"/>
              </a:rPr>
              <a:t>First Responder’s Kit</a:t>
            </a:r>
            <a:r>
              <a:rPr lang="en-US" sz="2400" dirty="0"/>
              <a:t> (Brent </a:t>
            </a:r>
            <a:r>
              <a:rPr lang="en-US" sz="2400" dirty="0" err="1"/>
              <a:t>Ozar’s</a:t>
            </a:r>
            <a:r>
              <a:rPr lang="en-US" sz="2400" dirty="0"/>
              <a:t> </a:t>
            </a:r>
            <a:r>
              <a:rPr lang="en-US" sz="2400" dirty="0" err="1"/>
              <a:t>sp_Blitz</a:t>
            </a:r>
            <a:r>
              <a:rPr lang="en-US" sz="2400" dirty="0"/>
              <a:t>)</a:t>
            </a:r>
            <a:endParaRPr lang="en-IL" sz="2400" dirty="0"/>
          </a:p>
          <a:p>
            <a:pPr lvl="1"/>
            <a:r>
              <a:rPr lang="en-US" sz="2400" dirty="0">
                <a:hlinkClick r:id="rId4"/>
              </a:rPr>
              <a:t>Microsoft DBA’s Club </a:t>
            </a:r>
            <a:r>
              <a:rPr lang="en-US" sz="2400" dirty="0"/>
              <a:t>(Madeira’s Toolbox)</a:t>
            </a:r>
          </a:p>
          <a:p>
            <a:pPr lvl="1"/>
            <a:r>
              <a:rPr lang="en-US" sz="2400" dirty="0">
                <a:hlinkClick r:id="rId5"/>
              </a:rPr>
              <a:t>Microsoft’s Tiger Toolbox</a:t>
            </a:r>
            <a:endParaRPr lang="en-US" sz="2400" dirty="0"/>
          </a:p>
          <a:p>
            <a:pPr lvl="1"/>
            <a:r>
              <a:rPr lang="en-US" sz="2400" dirty="0">
                <a:hlinkClick r:id="rId6"/>
              </a:rPr>
              <a:t>Azure-SQL-Tips</a:t>
            </a:r>
            <a:endParaRPr lang="en-US" sz="2400" dirty="0"/>
          </a:p>
          <a:p>
            <a:pPr lvl="1"/>
            <a:r>
              <a:rPr lang="en-US" sz="2400" dirty="0" err="1">
                <a:hlinkClick r:id="rId7"/>
              </a:rPr>
              <a:t>SQLUndercover</a:t>
            </a:r>
            <a:r>
              <a:rPr lang="en-US" sz="2400" dirty="0">
                <a:hlinkClick r:id="rId7"/>
              </a:rPr>
              <a:t> Toolbox</a:t>
            </a:r>
            <a:endParaRPr lang="en-US" sz="2400" dirty="0"/>
          </a:p>
          <a:p>
            <a:pPr lvl="1"/>
            <a:r>
              <a:rPr lang="en-US" sz="2400" dirty="0">
                <a:hlinkClick r:id="rId8"/>
              </a:rPr>
              <a:t>David Schanzer’s DBA Toolbox</a:t>
            </a:r>
            <a:endParaRPr lang="en-US" sz="2400" dirty="0"/>
          </a:p>
          <a:p>
            <a:pPr lvl="1"/>
            <a:r>
              <a:rPr lang="en-US" sz="2400" dirty="0">
                <a:hlinkClick r:id="rId9"/>
              </a:rPr>
              <a:t>Erik Darling’s DBA Procedures</a:t>
            </a:r>
            <a:endParaRPr lang="en-US" sz="2400" dirty="0"/>
          </a:p>
          <a:p>
            <a:pPr lvl="1"/>
            <a:r>
              <a:rPr lang="en-US" sz="2400" dirty="0"/>
              <a:t>And more</a:t>
            </a:r>
          </a:p>
          <a:p>
            <a:pPr lvl="1"/>
            <a:endParaRPr lang="en-US" sz="2400" dirty="0"/>
          </a:p>
        </p:txBody>
      </p:sp>
      <p:pic>
        <p:nvPicPr>
          <p:cNvPr id="11" name="Graphic 10" descr="Briefcase with solid fill">
            <a:extLst>
              <a:ext uri="{FF2B5EF4-FFF2-40B4-BE49-F238E27FC236}">
                <a16:creationId xmlns:a16="http://schemas.microsoft.com/office/drawing/2014/main" id="{BCA03BD9-6ECD-263C-A496-5834EFA04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1054" y="4007978"/>
            <a:ext cx="1740783" cy="126477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8773DB4-BB14-177A-1A4B-31D16B3EC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57201" y="60236"/>
            <a:ext cx="1072496" cy="10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FE15-1184-B082-FDAB-DFF3F6D3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Communities and Forums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98A5-6752-F582-0AE3-66231029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Microsoft’s Tech Community Hub</a:t>
            </a:r>
            <a:endParaRPr lang="en-US" dirty="0"/>
          </a:p>
          <a:p>
            <a:r>
              <a:rPr lang="en-US" dirty="0">
                <a:hlinkClick r:id="rId4"/>
              </a:rPr>
              <a:t>Microsoft Q&amp;A – SQL Server</a:t>
            </a:r>
            <a:endParaRPr lang="en-US" dirty="0"/>
          </a:p>
          <a:p>
            <a:r>
              <a:rPr lang="en-US" dirty="0">
                <a:hlinkClick r:id="rId5"/>
              </a:rPr>
              <a:t>Microsoft DBA’s Club</a:t>
            </a:r>
            <a:r>
              <a:rPr lang="en-US" dirty="0"/>
              <a:t> (WhatsApp group)</a:t>
            </a:r>
            <a:endParaRPr lang="he-IL" dirty="0"/>
          </a:p>
          <a:p>
            <a:r>
              <a:rPr lang="en-US" dirty="0">
                <a:hlinkClick r:id="rId6"/>
              </a:rPr>
              <a:t>r/</a:t>
            </a:r>
            <a:r>
              <a:rPr lang="en-US" dirty="0" err="1">
                <a:hlinkClick r:id="rId6"/>
              </a:rPr>
              <a:t>SQLServer</a:t>
            </a:r>
            <a:endParaRPr lang="en-US" dirty="0"/>
          </a:p>
          <a:p>
            <a:r>
              <a:rPr lang="en-US" dirty="0">
                <a:hlinkClick r:id="rId7"/>
              </a:rPr>
              <a:t>DBA Stack Exchange</a:t>
            </a:r>
            <a:endParaRPr lang="en-US" dirty="0"/>
          </a:p>
          <a:p>
            <a:r>
              <a:rPr lang="en-US" dirty="0">
                <a:hlinkClick r:id="rId8"/>
              </a:rPr>
              <a:t>SQL Server on Stack Overflow</a:t>
            </a:r>
            <a:endParaRPr lang="en-US" dirty="0"/>
          </a:p>
        </p:txBody>
      </p:sp>
      <p:pic>
        <p:nvPicPr>
          <p:cNvPr id="7" name="Graphic 6" descr="Chat with solid fill">
            <a:extLst>
              <a:ext uri="{FF2B5EF4-FFF2-40B4-BE49-F238E27FC236}">
                <a16:creationId xmlns:a16="http://schemas.microsoft.com/office/drawing/2014/main" id="{C5255F63-DE7B-C70A-7230-71C52B13E3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2452" y="3444920"/>
            <a:ext cx="1995442" cy="19954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A8E02FC-53EA-30CB-1B2F-8039FB174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3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EA0D-064F-DF2C-CC33-6C10567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Communities and Forums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871B6-CADF-D53D-E830-F45BB366A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59" y="1289448"/>
            <a:ext cx="7485840" cy="4708525"/>
          </a:xfrm>
        </p:spPr>
        <p:txBody>
          <a:bodyPr/>
          <a:lstStyle/>
          <a:p>
            <a:r>
              <a:rPr lang="en-US" u="sng" dirty="0"/>
              <a:t>Online Meetups:</a:t>
            </a:r>
          </a:p>
          <a:p>
            <a:pPr lvl="1"/>
            <a:r>
              <a:rPr lang="en-US" dirty="0">
                <a:hlinkClick r:id="rId3"/>
              </a:rPr>
              <a:t>Microsoft DBA’s Club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Data Platforms </a:t>
            </a:r>
            <a:r>
              <a:rPr lang="en-US" dirty="0" err="1">
                <a:hlinkClick r:id="rId4"/>
              </a:rPr>
              <a:t>GlobalHebrew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SQLFriday.net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Cloud Data Driven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DBA Fundamentals Group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GroupBy.org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And more</a:t>
            </a:r>
            <a:endParaRPr lang="en-IL" dirty="0"/>
          </a:p>
        </p:txBody>
      </p:sp>
      <p:pic>
        <p:nvPicPr>
          <p:cNvPr id="4" name="Graphic 3" descr="Group brainstorm with solid fill">
            <a:extLst>
              <a:ext uri="{FF2B5EF4-FFF2-40B4-BE49-F238E27FC236}">
                <a16:creationId xmlns:a16="http://schemas.microsoft.com/office/drawing/2014/main" id="{87A2D4BE-4DE6-C556-AC55-BF5ECDEDBD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6920" y="4173550"/>
            <a:ext cx="1081045" cy="1081045"/>
          </a:xfrm>
          <a:prstGeom prst="rect">
            <a:avLst/>
          </a:prstGeom>
        </p:spPr>
      </p:pic>
      <p:pic>
        <p:nvPicPr>
          <p:cNvPr id="6" name="Graphic 5" descr="Laptop with solid fill">
            <a:extLst>
              <a:ext uri="{FF2B5EF4-FFF2-40B4-BE49-F238E27FC236}">
                <a16:creationId xmlns:a16="http://schemas.microsoft.com/office/drawing/2014/main" id="{FEAB32F6-010E-FC59-3168-9379A62D70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16165" y="3598745"/>
            <a:ext cx="2482555" cy="24825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DF03C6-3E2D-1E87-D884-C915EBB8D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0782-5762-4AF3-B71D-42975D59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Resources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53A1-01B5-DE79-4A37-5AB3EB8BB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58" y="1074737"/>
            <a:ext cx="7485840" cy="4708525"/>
          </a:xfrm>
        </p:spPr>
        <p:txBody>
          <a:bodyPr>
            <a:normAutofit/>
          </a:bodyPr>
          <a:lstStyle/>
          <a:p>
            <a:r>
              <a:rPr lang="en-US" sz="2400" u="sng" dirty="0"/>
              <a:t>Online Magazine / Collaborative Blogs:</a:t>
            </a:r>
            <a:endParaRPr lang="en-US" sz="2400" u="sng" dirty="0">
              <a:hlinkClick r:id="rId3"/>
            </a:endParaRPr>
          </a:p>
          <a:p>
            <a:pPr lvl="1"/>
            <a:r>
              <a:rPr lang="en-US" sz="2000" dirty="0">
                <a:hlinkClick r:id="rId3"/>
              </a:rPr>
              <a:t>SQLServerCentral.com</a:t>
            </a:r>
            <a:endParaRPr lang="en-US" sz="2000" dirty="0"/>
          </a:p>
          <a:p>
            <a:pPr lvl="2"/>
            <a:r>
              <a:rPr lang="en-US" sz="1800" dirty="0">
                <a:hlinkClick r:id="rId4"/>
              </a:rPr>
              <a:t>Stairway series</a:t>
            </a:r>
            <a:endParaRPr lang="en-US" sz="1800" dirty="0"/>
          </a:p>
          <a:p>
            <a:pPr lvl="2"/>
            <a:r>
              <a:rPr lang="en-US" sz="1800" dirty="0" err="1">
                <a:hlinkClick r:id="rId5"/>
              </a:rPr>
              <a:t>QotD</a:t>
            </a:r>
            <a:r>
              <a:rPr lang="en-US" sz="1800" dirty="0">
                <a:hlinkClick r:id="rId5"/>
              </a:rPr>
              <a:t> </a:t>
            </a:r>
            <a:endParaRPr lang="en-US" sz="1800" dirty="0"/>
          </a:p>
          <a:p>
            <a:pPr lvl="1"/>
            <a:r>
              <a:rPr lang="en-US" sz="2000" dirty="0">
                <a:hlinkClick r:id="rId6"/>
              </a:rPr>
              <a:t>MSSQLTips.com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Red-Gate Simple-Talk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SQLPerformance.com</a:t>
            </a:r>
            <a:endParaRPr lang="en-US" sz="2000" dirty="0"/>
          </a:p>
          <a:p>
            <a:r>
              <a:rPr lang="en-US" sz="2400" u="sng" dirty="0"/>
              <a:t>Podcasts:</a:t>
            </a:r>
            <a:endParaRPr lang="en-US" sz="2400" u="sng" dirty="0">
              <a:hlinkClick r:id="rId9"/>
            </a:endParaRPr>
          </a:p>
          <a:p>
            <a:pPr lvl="1"/>
            <a:r>
              <a:rPr lang="en-US" sz="2000" dirty="0">
                <a:hlinkClick r:id="rId9"/>
              </a:rPr>
              <a:t>SQLServerRadio.com</a:t>
            </a:r>
            <a:endParaRPr lang="en-US" sz="2000" dirty="0"/>
          </a:p>
          <a:p>
            <a:pPr lvl="1"/>
            <a:r>
              <a:rPr lang="en-US" sz="2000" dirty="0">
                <a:hlinkClick r:id="rId10"/>
              </a:rPr>
              <a:t>SQLServerRadio.co.il</a:t>
            </a:r>
            <a:endParaRPr lang="en-US" sz="2000" dirty="0"/>
          </a:p>
          <a:p>
            <a:pPr lvl="1"/>
            <a:r>
              <a:rPr lang="en-US" sz="2000" dirty="0">
                <a:hlinkClick r:id="rId11"/>
              </a:rPr>
              <a:t>SQL Data Partners Podcast</a:t>
            </a:r>
            <a:endParaRPr lang="en-US" sz="2000" dirty="0"/>
          </a:p>
          <a:p>
            <a:pPr lvl="1"/>
            <a:r>
              <a:rPr lang="en-US" sz="2000" dirty="0">
                <a:hlinkClick r:id="rId12"/>
              </a:rPr>
              <a:t>And more</a:t>
            </a:r>
            <a:endParaRPr lang="en-US" sz="2000" dirty="0"/>
          </a:p>
          <a:p>
            <a:endParaRPr lang="en-IL" sz="2400" dirty="0"/>
          </a:p>
        </p:txBody>
      </p:sp>
      <p:pic>
        <p:nvPicPr>
          <p:cNvPr id="7" name="Graphic 6" descr="Blog with solid fill">
            <a:extLst>
              <a:ext uri="{FF2B5EF4-FFF2-40B4-BE49-F238E27FC236}">
                <a16:creationId xmlns:a16="http://schemas.microsoft.com/office/drawing/2014/main" id="{670441FC-6013-A180-BB95-A7D24CD976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40495" y="1506484"/>
            <a:ext cx="1422875" cy="1422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Podcast with solid fill">
            <a:extLst>
              <a:ext uri="{FF2B5EF4-FFF2-40B4-BE49-F238E27FC236}">
                <a16:creationId xmlns:a16="http://schemas.microsoft.com/office/drawing/2014/main" id="{3459FE34-4440-7BF4-89D7-1671CA758A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40495" y="3933682"/>
            <a:ext cx="1422875" cy="142287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C6D76D-E6FB-CDB9-5CE5-DBBAB6867A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9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57CD-3ECF-55D1-2CDF-E09A4BB2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Resources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2AB4-CBA8-4063-89D8-58392519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59" y="1238439"/>
            <a:ext cx="7327744" cy="4555608"/>
          </a:xfrm>
        </p:spPr>
        <p:txBody>
          <a:bodyPr>
            <a:normAutofit/>
          </a:bodyPr>
          <a:lstStyle/>
          <a:p>
            <a:r>
              <a:rPr lang="en-US" sz="2000" u="sng" dirty="0"/>
              <a:t>Microsoft Tech Community Blogs:</a:t>
            </a:r>
          </a:p>
          <a:p>
            <a:pPr lvl="1"/>
            <a:r>
              <a:rPr lang="en-US" sz="1800" dirty="0">
                <a:hlinkClick r:id="rId3"/>
              </a:rPr>
              <a:t>SQL Server Blog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SQL Server Support Blog</a:t>
            </a:r>
            <a:endParaRPr lang="en-US" sz="1800" dirty="0"/>
          </a:p>
          <a:p>
            <a:pPr lvl="1"/>
            <a:r>
              <a:rPr lang="en-US" sz="1800" dirty="0">
                <a:hlinkClick r:id="rId5"/>
              </a:rPr>
              <a:t>Azure Database Support Blog</a:t>
            </a:r>
            <a:endParaRPr lang="en-US" sz="1800" dirty="0"/>
          </a:p>
          <a:p>
            <a:pPr lvl="1"/>
            <a:r>
              <a:rPr lang="en-US" sz="1800" dirty="0">
                <a:hlinkClick r:id="rId6"/>
              </a:rPr>
              <a:t>Azure SQL Blog</a:t>
            </a:r>
            <a:endParaRPr lang="en-US" sz="1800" dirty="0"/>
          </a:p>
          <a:p>
            <a:r>
              <a:rPr lang="en-US" sz="2000" u="sng" dirty="0"/>
              <a:t>Madeira Blogs:</a:t>
            </a:r>
          </a:p>
          <a:p>
            <a:pPr lvl="1"/>
            <a:r>
              <a:rPr lang="en-US" sz="2000" dirty="0">
                <a:hlinkClick r:id="rId7"/>
              </a:rPr>
              <a:t>Madeira Data Solutions Blog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Eitan </a:t>
            </a:r>
            <a:r>
              <a:rPr lang="en-US" sz="2000" dirty="0" err="1">
                <a:hlinkClick r:id="rId8"/>
              </a:rPr>
              <a:t>Blumin’s</a:t>
            </a:r>
            <a:r>
              <a:rPr lang="en-US" sz="2000" dirty="0">
                <a:hlinkClick r:id="rId8"/>
              </a:rPr>
              <a:t> Blog</a:t>
            </a:r>
            <a:endParaRPr lang="en-US" sz="2000" dirty="0"/>
          </a:p>
          <a:p>
            <a:r>
              <a:rPr lang="en-US" sz="2000" u="sng" dirty="0"/>
              <a:t>Other Blogs:</a:t>
            </a:r>
          </a:p>
          <a:p>
            <a:pPr lvl="1"/>
            <a:r>
              <a:rPr lang="en-US" sz="1800" dirty="0">
                <a:hlinkClick r:id="rId9"/>
              </a:rPr>
              <a:t>Brent </a:t>
            </a:r>
            <a:r>
              <a:rPr lang="en-US" sz="1800" dirty="0" err="1">
                <a:hlinkClick r:id="rId9"/>
              </a:rPr>
              <a:t>Ozar’s</a:t>
            </a:r>
            <a:r>
              <a:rPr lang="en-US" sz="1800" dirty="0">
                <a:hlinkClick r:id="rId9"/>
              </a:rPr>
              <a:t> Blog</a:t>
            </a:r>
            <a:r>
              <a:rPr lang="en-US" sz="1800" dirty="0"/>
              <a:t> (and YouTube channel)</a:t>
            </a:r>
            <a:endParaRPr lang="en-US" sz="1800" dirty="0">
              <a:hlinkClick r:id="rId10"/>
            </a:endParaRPr>
          </a:p>
          <a:p>
            <a:pPr lvl="1"/>
            <a:r>
              <a:rPr lang="en-US" sz="1800" dirty="0">
                <a:hlinkClick r:id="rId10"/>
              </a:rPr>
              <a:t>Curated SQL</a:t>
            </a:r>
            <a:endParaRPr lang="en-US" sz="1800" dirty="0"/>
          </a:p>
          <a:p>
            <a:pPr lvl="1"/>
            <a:r>
              <a:rPr lang="en-US" sz="1800" dirty="0">
                <a:hlinkClick r:id="rId11"/>
              </a:rPr>
              <a:t>T-SQL Tuesday</a:t>
            </a:r>
            <a:endParaRPr lang="en-US" sz="1800" dirty="0"/>
          </a:p>
        </p:txBody>
      </p:sp>
      <p:pic>
        <p:nvPicPr>
          <p:cNvPr id="6" name="Graphic 5" descr="Vlog with solid fill">
            <a:extLst>
              <a:ext uri="{FF2B5EF4-FFF2-40B4-BE49-F238E27FC236}">
                <a16:creationId xmlns:a16="http://schemas.microsoft.com/office/drawing/2014/main" id="{753F5CFC-D671-8D63-F592-7C9CAC3942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23818" y="1162364"/>
            <a:ext cx="1704885" cy="1704885"/>
          </a:xfrm>
          <a:prstGeom prst="rect">
            <a:avLst/>
          </a:prstGeom>
        </p:spPr>
      </p:pic>
      <p:pic>
        <p:nvPicPr>
          <p:cNvPr id="2050" name="Picture 2" descr="Brent Ozar">
            <a:extLst>
              <a:ext uri="{FF2B5EF4-FFF2-40B4-BE49-F238E27FC236}">
                <a16:creationId xmlns:a16="http://schemas.microsoft.com/office/drawing/2014/main" id="{EFC5F33E-936F-01E1-7971-2EDA1473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95" y="2867249"/>
            <a:ext cx="1408708" cy="15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igation bar avatar">
            <a:extLst>
              <a:ext uri="{FF2B5EF4-FFF2-40B4-BE49-F238E27FC236}">
                <a16:creationId xmlns:a16="http://schemas.microsoft.com/office/drawing/2014/main" id="{04765985-8AB9-4DC4-A76A-1E1C168E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49252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nd Logo">
            <a:extLst>
              <a:ext uri="{FF2B5EF4-FFF2-40B4-BE49-F238E27FC236}">
                <a16:creationId xmlns:a16="http://schemas.microsoft.com/office/drawing/2014/main" id="{4294501C-C84F-1D7C-1CB6-FB3F41ED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00" y="1871028"/>
            <a:ext cx="206835" cy="2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361AC88-9890-3D71-62C6-3DC01D3497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C683-6F0B-929E-6CCB-E10F088A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Honorable Mentions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7E97-C971-8C03-5971-0EEEDCEAC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Microsoft SQL Server Trace Flags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Microsoft SQL Server Versions List</a:t>
            </a:r>
            <a:r>
              <a:rPr lang="en-US" sz="2400" dirty="0"/>
              <a:t> (unofficial)</a:t>
            </a:r>
          </a:p>
          <a:p>
            <a:r>
              <a:rPr lang="en-US" sz="2400" dirty="0">
                <a:hlinkClick r:id="rId5"/>
              </a:rPr>
              <a:t>Updates and Version History for SQL Server</a:t>
            </a:r>
            <a:r>
              <a:rPr lang="en-US" sz="2400" dirty="0"/>
              <a:t> (official)</a:t>
            </a:r>
          </a:p>
          <a:p>
            <a:r>
              <a:rPr lang="en-US" sz="2400" dirty="0" err="1">
                <a:hlinkClick r:id="rId6"/>
              </a:rPr>
              <a:t>Sp_Generate</a:t>
            </a:r>
            <a:r>
              <a:rPr lang="he-IL" sz="2400" dirty="0">
                <a:hlinkClick r:id="rId6"/>
              </a:rPr>
              <a:t>_</a:t>
            </a:r>
            <a:r>
              <a:rPr lang="en-US" sz="2400" dirty="0">
                <a:hlinkClick r:id="rId6"/>
              </a:rPr>
              <a:t>Merge</a:t>
            </a:r>
            <a:endParaRPr lang="en-US" sz="2400" dirty="0">
              <a:hlinkClick r:id="rId7"/>
            </a:endParaRPr>
          </a:p>
          <a:p>
            <a:r>
              <a:rPr lang="en-US" sz="2400" dirty="0">
                <a:hlinkClick r:id="rId7"/>
              </a:rPr>
              <a:t>ColumnScore.com</a:t>
            </a:r>
            <a:endParaRPr lang="en-US" sz="2400" dirty="0"/>
          </a:p>
          <a:p>
            <a:r>
              <a:rPr lang="en-US" sz="2400" dirty="0">
                <a:hlinkClick r:id="rId8"/>
              </a:rPr>
              <a:t>SQLCallStackResolver</a:t>
            </a:r>
            <a:endParaRPr lang="en-US" sz="2400" dirty="0"/>
          </a:p>
          <a:p>
            <a:r>
              <a:rPr lang="en-US" sz="2400" dirty="0">
                <a:hlinkClick r:id="rId9"/>
              </a:rPr>
              <a:t>aka.ms/</a:t>
            </a:r>
            <a:r>
              <a:rPr lang="en-US" sz="2400" dirty="0" err="1">
                <a:hlinkClick r:id="rId9"/>
              </a:rPr>
              <a:t>SQLShortcuts</a:t>
            </a:r>
            <a:endParaRPr lang="en-US" sz="2400" dirty="0"/>
          </a:p>
          <a:p>
            <a:r>
              <a:rPr lang="en-US" sz="2400" dirty="0">
                <a:hlinkClick r:id="rId10"/>
              </a:rPr>
              <a:t>SQLServerFast.com</a:t>
            </a:r>
            <a:endParaRPr lang="en-US" sz="2400" dirty="0"/>
          </a:p>
        </p:txBody>
      </p:sp>
      <p:pic>
        <p:nvPicPr>
          <p:cNvPr id="5" name="Graphic 4" descr="Pocket knife with solid fill">
            <a:extLst>
              <a:ext uri="{FF2B5EF4-FFF2-40B4-BE49-F238E27FC236}">
                <a16:creationId xmlns:a16="http://schemas.microsoft.com/office/drawing/2014/main" id="{96EBFD47-B7C7-43F4-B76D-B7D69D98DD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76815" y="3634100"/>
            <a:ext cx="2055263" cy="2055263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FF0612-1042-0F56-A030-91CDF986B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4813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Copyright © 2025 Madeira Ltd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All Rights Reserved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Full rights, including copyrights, belong exclusively to Madeira Ltd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No use of the materials, in any form, is allowed,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unless receiving a prior written permission from Madeira Ltd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7285" y="2706101"/>
            <a:ext cx="3097102" cy="141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60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974" y="251178"/>
            <a:ext cx="8105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Questions?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Anything to add?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5622" y="1952368"/>
            <a:ext cx="3668172" cy="41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D63C320-30AF-791C-04DD-65759C690E10}"/>
              </a:ext>
            </a:extLst>
          </p:cNvPr>
          <p:cNvSpPr/>
          <p:nvPr/>
        </p:nvSpPr>
        <p:spPr>
          <a:xfrm>
            <a:off x="746974" y="1952368"/>
            <a:ext cx="2014152" cy="1087394"/>
          </a:xfrm>
          <a:prstGeom prst="wedgeRoundRectCallout">
            <a:avLst>
              <a:gd name="adj1" fmla="val 73521"/>
              <a:gd name="adj2" fmla="val 32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Papyrus" panose="03070502060502030205" pitchFamily="66" charset="0"/>
              </a:rPr>
              <a:t>i</a:t>
            </a:r>
            <a:r>
              <a:rPr lang="en-US" sz="2800" b="1" dirty="0">
                <a:latin typeface="Papyrus" panose="03070502060502030205" pitchFamily="66" charset="0"/>
              </a:rPr>
              <a:t> made this</a:t>
            </a:r>
            <a:endParaRPr lang="en-IL" sz="28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5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EE4109C-0B23-9C5E-8C96-F8D33E370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93" y="2582287"/>
            <a:ext cx="2366506" cy="2366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DF84E-2917-24EA-3C5F-38A2FFC8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82" y="339445"/>
            <a:ext cx="3313958" cy="4955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0" dirty="0"/>
              <a:t>Eitan Blumin</a:t>
            </a:r>
            <a:endParaRPr lang="en-IL" sz="3600" b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29F786-1BDE-DD57-84C1-4CF0F567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307" y="1113790"/>
            <a:ext cx="5863332" cy="3600376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0"/>
              </a:spcBef>
              <a:tabLst>
                <a:tab pos="179388" algn="l"/>
                <a:tab pos="1795463" algn="l"/>
              </a:tabLs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Expert SQL Server Consultant</a:t>
            </a:r>
          </a:p>
          <a:p>
            <a:pPr marL="360000" indent="-360000">
              <a:spcBef>
                <a:spcPts val="0"/>
              </a:spcBef>
              <a:tabLst>
                <a:tab pos="179388" algn="l"/>
                <a:tab pos="1795463" algn="l"/>
              </a:tabLs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CTO</a:t>
            </a:r>
          </a:p>
          <a:p>
            <a:pPr marL="360000" indent="-360000">
              <a:spcBef>
                <a:spcPts val="0"/>
              </a:spcBef>
              <a:tabLst>
                <a:tab pos="179388" algn="l"/>
                <a:tab pos="1795463" algn="l"/>
              </a:tabLs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Solutions Architect</a:t>
            </a:r>
          </a:p>
          <a:p>
            <a:pPr marL="360000" indent="-360000">
              <a:spcBef>
                <a:spcPts val="0"/>
              </a:spcBef>
              <a:tabLst>
                <a:tab pos="179388" algn="l"/>
                <a:tab pos="1795463" algn="l"/>
              </a:tabLst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360000" indent="-360000">
              <a:spcBef>
                <a:spcPts val="600"/>
              </a:spcBef>
              <a:tabLst>
                <a:tab pos="179388" algn="l"/>
                <a:tab pos="1795463" algn="l"/>
              </a:tabLst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Email:	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hlinkClick r:id="rId3"/>
              </a:rPr>
              <a:t>eitan@madeiradata.com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795463" algn="l"/>
              </a:tabLst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Twitter:	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@EitanBlumin</a:t>
            </a: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360000" indent="-360000">
              <a:spcBef>
                <a:spcPts val="600"/>
              </a:spcBef>
              <a:tabLst>
                <a:tab pos="179388" algn="l"/>
                <a:tab pos="1795463" algn="l"/>
              </a:tabLst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LinkedIn:	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hlinkClick r:id="rId5"/>
              </a:rPr>
              <a:t>linkedin.com/in/</a:t>
            </a:r>
            <a:r>
              <a:rPr lang="en-US" sz="1800" dirty="0" err="1">
                <a:solidFill>
                  <a:srgbClr val="002060"/>
                </a:solidFill>
                <a:latin typeface="Calibri" pitchFamily="34" charset="0"/>
                <a:hlinkClick r:id="rId5"/>
              </a:rPr>
              <a:t>eitanblumin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795463" algn="l"/>
              </a:tabLst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Blog: 	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hlinkClick r:id="rId6"/>
              </a:rPr>
              <a:t>EitanBlumin.com</a:t>
            </a: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360000" indent="-360000">
              <a:spcBef>
                <a:spcPts val="600"/>
              </a:spcBef>
              <a:tabLst>
                <a:tab pos="179388" algn="l"/>
                <a:tab pos="1795463" algn="l"/>
              </a:tabLst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Podcast: 	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hlinkClick r:id="rId7"/>
              </a:rPr>
              <a:t>SqlServerRadio.co.il</a:t>
            </a: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360000" indent="-360000">
              <a:spcBef>
                <a:spcPts val="600"/>
              </a:spcBef>
              <a:tabLst>
                <a:tab pos="179388" algn="l"/>
                <a:tab pos="1795463" algn="l"/>
              </a:tabLs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		         	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hlinkClick r:id="rId8"/>
              </a:rPr>
              <a:t>SqlServerRadio.com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795463" algn="l"/>
              </a:tabLst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B12AF61-EFBC-E268-97A5-F8931CD63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074" y="352511"/>
            <a:ext cx="2600544" cy="2600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67BD8F0-3037-34CD-1A18-3DAEA038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2693" y="4831737"/>
            <a:ext cx="841488" cy="8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8E875E81-E45A-4C20-6F37-50F175E9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5618" y="4837416"/>
            <a:ext cx="841488" cy="8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FA1914-57B8-D26D-F500-EFF5299F77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240" y="4866730"/>
            <a:ext cx="811129" cy="811129"/>
          </a:xfrm>
          <a:prstGeom prst="rect">
            <a:avLst/>
          </a:prstGeom>
        </p:spPr>
      </p:pic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7123EE-A24F-0DCF-CA79-C58EF6CBD3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30" y="4131460"/>
            <a:ext cx="3557872" cy="15803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61262A9-8CAD-8029-DE96-FD7C59C0EE7F}"/>
              </a:ext>
            </a:extLst>
          </p:cNvPr>
          <p:cNvSpPr txBox="1"/>
          <p:nvPr/>
        </p:nvSpPr>
        <p:spPr>
          <a:xfrm>
            <a:off x="6210616" y="5450823"/>
            <a:ext cx="1885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" pitchFamily="34" charset="0"/>
                <a:hlinkClick r:id="rId14"/>
              </a:rPr>
              <a:t>MadeiraData.com</a:t>
            </a:r>
            <a:endParaRPr lang="en-IL" sz="1600" dirty="0"/>
          </a:p>
        </p:txBody>
      </p:sp>
      <p:pic>
        <p:nvPicPr>
          <p:cNvPr id="2050" name="Picture 2" descr="Microsoft Certified: Azure Data Engineer Associate">
            <a:extLst>
              <a:ext uri="{FF2B5EF4-FFF2-40B4-BE49-F238E27FC236}">
                <a16:creationId xmlns:a16="http://schemas.microsoft.com/office/drawing/2014/main" id="{A8833ABE-233D-1DE9-3368-AEEDA7B2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95" y="4866730"/>
            <a:ext cx="841488" cy="8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icrosoft Certified: Azure Database Administrator Associate badge image. Issued by Microsoft">
            <a:extLst>
              <a:ext uri="{FF2B5EF4-FFF2-40B4-BE49-F238E27FC236}">
                <a16:creationId xmlns:a16="http://schemas.microsoft.com/office/drawing/2014/main" id="{48858A89-C7B7-6191-6139-74207E80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2" y="4866730"/>
            <a:ext cx="841488" cy="8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8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13C-CD06-BAA7-F7B7-BFA54C07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Why is this important?</a:t>
            </a:r>
            <a:endParaRPr lang="en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 descr="Cartoon caveman with a hammer and wheel&#10;&#10;AI-generated content may be incorrect.">
            <a:extLst>
              <a:ext uri="{FF2B5EF4-FFF2-40B4-BE49-F238E27FC236}">
                <a16:creationId xmlns:a16="http://schemas.microsoft.com/office/drawing/2014/main" id="{5312E6E6-51A2-4504-CBE3-1E10D186C3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5076" y="1600200"/>
            <a:ext cx="3982847" cy="4525963"/>
          </a:xfr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05B2DE-0B30-4CB9-4DD0-6714D5BF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222" y="1600200"/>
            <a:ext cx="4683210" cy="4525963"/>
          </a:xfrm>
        </p:spPr>
        <p:txBody>
          <a:bodyPr>
            <a:normAutofit/>
          </a:bodyPr>
          <a:lstStyle/>
          <a:p>
            <a:r>
              <a:rPr lang="en-US" dirty="0"/>
              <a:t>1989 - SQL Server 1.0</a:t>
            </a:r>
          </a:p>
          <a:p>
            <a:r>
              <a:rPr lang="en-US" dirty="0"/>
              <a:t>2001 – </a:t>
            </a:r>
            <a:r>
              <a:rPr lang="en-US" dirty="0" err="1"/>
              <a:t>SQLServerCentral</a:t>
            </a:r>
            <a:endParaRPr lang="en-US" dirty="0"/>
          </a:p>
          <a:p>
            <a:r>
              <a:rPr lang="en-US" dirty="0"/>
              <a:t>2006 – MSSQL Tips</a:t>
            </a:r>
          </a:p>
          <a:p>
            <a:r>
              <a:rPr lang="en-US" dirty="0"/>
              <a:t>2008 – GitHub</a:t>
            </a:r>
          </a:p>
          <a:p>
            <a:r>
              <a:rPr lang="en-US" dirty="0"/>
              <a:t>2008 – Stack Overflow</a:t>
            </a:r>
          </a:p>
          <a:p>
            <a:r>
              <a:rPr lang="en-US" dirty="0"/>
              <a:t>2011 – DBA’s Stack Exchange</a:t>
            </a:r>
          </a:p>
          <a:p>
            <a:r>
              <a:rPr lang="en-US" dirty="0"/>
              <a:t>2018 – Microsoft $ GitHub</a:t>
            </a:r>
          </a:p>
        </p:txBody>
      </p:sp>
    </p:spTree>
    <p:extLst>
      <p:ext uri="{BB962C8B-B14F-4D97-AF65-F5344CB8AC3E}">
        <p14:creationId xmlns:p14="http://schemas.microsoft.com/office/powerpoint/2010/main" val="224269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44BA-F9F1-7A6B-A952-D5DDF573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Community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13B5-09BD-C56C-BBE4-DF21FCC30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</a:t>
            </a:r>
          </a:p>
          <a:p>
            <a:r>
              <a:rPr lang="en-US" dirty="0"/>
              <a:t>New viewpoints</a:t>
            </a:r>
          </a:p>
          <a:p>
            <a:r>
              <a:rPr lang="en-US" dirty="0"/>
              <a:t>Breadth of (unattainable) experience</a:t>
            </a:r>
          </a:p>
          <a:p>
            <a:r>
              <a:rPr lang="en-US" dirty="0"/>
              <a:t>Cure Dunning Kruger effect</a:t>
            </a:r>
          </a:p>
          <a:p>
            <a:r>
              <a:rPr lang="en-US" dirty="0"/>
              <a:t>Work hours</a:t>
            </a:r>
          </a:p>
          <a:p>
            <a:r>
              <a:rPr lang="en-US" dirty="0"/>
              <a:t>Fun and wholesome</a:t>
            </a:r>
            <a:endParaRPr lang="en-IL" dirty="0"/>
          </a:p>
        </p:txBody>
      </p: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1C6C7CF9-6F87-9F71-9820-34ACCE88F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676" y="3425910"/>
            <a:ext cx="2644346" cy="26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66AAEB-5FFC-4679-9BBF-CF0D70B5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772DD4-50D5-4037-A4E7-F059D942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59" y="1417639"/>
            <a:ext cx="7062824" cy="3906392"/>
          </a:xfrm>
        </p:spPr>
        <p:txBody>
          <a:bodyPr/>
          <a:lstStyle/>
          <a:p>
            <a:r>
              <a:rPr lang="en-US" dirty="0"/>
              <a:t>💽 Free SQL Server Offerings</a:t>
            </a:r>
          </a:p>
          <a:p>
            <a:r>
              <a:rPr lang="en-US" dirty="0"/>
              <a:t>🔨 Free &amp; Open-Source Tools</a:t>
            </a:r>
          </a:p>
          <a:p>
            <a:r>
              <a:rPr lang="en-US" dirty="0"/>
              <a:t>🤝 Communities and Forums</a:t>
            </a:r>
          </a:p>
          <a:p>
            <a:r>
              <a:rPr lang="en-US" dirty="0"/>
              <a:t>🎓 Educational Resources</a:t>
            </a:r>
          </a:p>
          <a:p>
            <a:r>
              <a:rPr lang="en-US" dirty="0"/>
              <a:t>👍 Honorable Mentions</a:t>
            </a:r>
            <a:endParaRPr lang="LID4096" dirty="0"/>
          </a:p>
        </p:txBody>
      </p:sp>
      <p:pic>
        <p:nvPicPr>
          <p:cNvPr id="3" name="Graphic 2" descr="Route (Two Pins With A Path) with solid fill">
            <a:extLst>
              <a:ext uri="{FF2B5EF4-FFF2-40B4-BE49-F238E27FC236}">
                <a16:creationId xmlns:a16="http://schemas.microsoft.com/office/drawing/2014/main" id="{EA9A8014-4298-0A95-AEED-A4FFC5FB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8948" y="3323968"/>
            <a:ext cx="2116393" cy="21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6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3496-C303-129C-8D6E-DB5BF351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Free</a:t>
            </a:r>
            <a:r>
              <a:rPr lang="en-US" dirty="0"/>
              <a:t> SQL Server Offerings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A9CD-31BF-C2A5-708E-BDDC1750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VM / On-Prem</a:t>
            </a:r>
          </a:p>
          <a:p>
            <a:pPr lvl="1"/>
            <a:r>
              <a:rPr lang="en-US" dirty="0"/>
              <a:t>SQL Server Developer Edition</a:t>
            </a:r>
          </a:p>
          <a:p>
            <a:pPr lvl="1"/>
            <a:r>
              <a:rPr lang="en-US" dirty="0"/>
              <a:t>SQL Server Express Edition</a:t>
            </a:r>
          </a:p>
          <a:p>
            <a:r>
              <a:rPr lang="en-US" u="sng" dirty="0"/>
              <a:t>Cloud</a:t>
            </a:r>
          </a:p>
          <a:p>
            <a:pPr lvl="1"/>
            <a:r>
              <a:rPr lang="en-US" dirty="0"/>
              <a:t>Azure SQL free Database offer</a:t>
            </a:r>
          </a:p>
          <a:p>
            <a:pPr lvl="1"/>
            <a:r>
              <a:rPr lang="en-US" dirty="0"/>
              <a:t>Amazon RDS free offer</a:t>
            </a:r>
            <a:endParaRPr lang="en-I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3FE17B-2CD8-4450-21D3-642C55B1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42" y="4691640"/>
            <a:ext cx="3066724" cy="21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A52E1-1163-2F23-EEBD-E674BF961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278" y="5283647"/>
            <a:ext cx="6214220" cy="15743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72BF5B8-3866-725A-C5F8-1007FBC0471A}"/>
              </a:ext>
            </a:extLst>
          </p:cNvPr>
          <p:cNvGrpSpPr/>
          <p:nvPr/>
        </p:nvGrpSpPr>
        <p:grpSpPr>
          <a:xfrm>
            <a:off x="6939634" y="3275596"/>
            <a:ext cx="1119870" cy="1067804"/>
            <a:chOff x="6939634" y="3275596"/>
            <a:chExt cx="1119870" cy="1067804"/>
          </a:xfrm>
        </p:grpSpPr>
        <p:pic>
          <p:nvPicPr>
            <p:cNvPr id="7" name="Graphic 6" descr="Database with solid fill">
              <a:extLst>
                <a:ext uri="{FF2B5EF4-FFF2-40B4-BE49-F238E27FC236}">
                  <a16:creationId xmlns:a16="http://schemas.microsoft.com/office/drawing/2014/main" id="{624A7C2F-4C0F-948E-EFE5-27C366D17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6834" y="3275596"/>
              <a:ext cx="662670" cy="662670"/>
            </a:xfrm>
            <a:prstGeom prst="rect">
              <a:avLst/>
            </a:prstGeom>
          </p:spPr>
        </p:pic>
        <p:pic>
          <p:nvPicPr>
            <p:cNvPr id="9" name="Graphic 8" descr="Cloud with solid fill">
              <a:extLst>
                <a:ext uri="{FF2B5EF4-FFF2-40B4-BE49-F238E27FC236}">
                  <a16:creationId xmlns:a16="http://schemas.microsoft.com/office/drawing/2014/main" id="{7EDA24D4-2DAE-CF21-CDC8-CFC86B3F8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39634" y="3429000"/>
              <a:ext cx="914400" cy="914400"/>
            </a:xfrm>
            <a:prstGeom prst="rect">
              <a:avLst/>
            </a:prstGeom>
          </p:spPr>
        </p:pic>
      </p:grpSp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6629ECD1-2E6E-68D0-12D8-D0627BB196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28641" y="1680713"/>
            <a:ext cx="914400" cy="914400"/>
          </a:xfrm>
          <a:prstGeom prst="rect">
            <a:avLst/>
          </a:prstGeom>
        </p:spPr>
      </p:pic>
      <p:pic>
        <p:nvPicPr>
          <p:cNvPr id="14" name="Graphic 13" descr="Piggy Bank with solid fill">
            <a:extLst>
              <a:ext uri="{FF2B5EF4-FFF2-40B4-BE49-F238E27FC236}">
                <a16:creationId xmlns:a16="http://schemas.microsoft.com/office/drawing/2014/main" id="{D647C02B-0B1D-0490-8C38-55FBCA9052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201" y="10682"/>
            <a:ext cx="1084496" cy="10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5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AE8F-E599-A164-7E6E-1B22099A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&amp; Open-Source Tools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0094-FDE4-1318-6DC2-AB574F0C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59" y="1221348"/>
            <a:ext cx="7485840" cy="3470293"/>
          </a:xfrm>
        </p:spPr>
        <p:txBody>
          <a:bodyPr/>
          <a:lstStyle/>
          <a:p>
            <a:r>
              <a:rPr lang="en-US" u="sng" dirty="0"/>
              <a:t>Official Microsoft Tools:</a:t>
            </a:r>
          </a:p>
          <a:p>
            <a:pPr lvl="1"/>
            <a:r>
              <a:rPr lang="en-US" dirty="0"/>
              <a:t>SQL Server Management Studio (SSMS)</a:t>
            </a:r>
          </a:p>
          <a:p>
            <a:pPr lvl="1"/>
            <a:r>
              <a:rPr lang="en-US" dirty="0"/>
              <a:t>Azure Data Studio [deprecated]</a:t>
            </a:r>
          </a:p>
          <a:p>
            <a:pPr lvl="1"/>
            <a:r>
              <a:rPr lang="en-US" dirty="0"/>
              <a:t>VS Code</a:t>
            </a:r>
          </a:p>
          <a:p>
            <a:pPr lvl="1"/>
            <a:r>
              <a:rPr lang="en-US" dirty="0"/>
              <a:t>Visual Studio Community Edition</a:t>
            </a:r>
          </a:p>
          <a:p>
            <a:pPr lvl="1"/>
            <a:r>
              <a:rPr lang="en-US" dirty="0"/>
              <a:t>SQL Server Data Tools (SSDT)</a:t>
            </a:r>
            <a:endParaRPr lang="en-IL" dirty="0"/>
          </a:p>
        </p:txBody>
      </p:sp>
      <p:pic>
        <p:nvPicPr>
          <p:cNvPr id="5" name="Graphic 4" descr="Mining tools with solid fill">
            <a:extLst>
              <a:ext uri="{FF2B5EF4-FFF2-40B4-BE49-F238E27FC236}">
                <a16:creationId xmlns:a16="http://schemas.microsoft.com/office/drawing/2014/main" id="{3B4A57BA-5A0D-952D-FA99-23BD478EC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37178E-8805-0693-412F-38166D31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45" y="4924407"/>
            <a:ext cx="2057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QL Server Management Studio (SSMS) | How to Install SSMS ...">
            <a:extLst>
              <a:ext uri="{FF2B5EF4-FFF2-40B4-BE49-F238E27FC236}">
                <a16:creationId xmlns:a16="http://schemas.microsoft.com/office/drawing/2014/main" id="{F052A9A6-282C-ED77-B3B8-A91E9F62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22" y="3502842"/>
            <a:ext cx="994873" cy="10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3564AC-3359-9CBE-4365-036CB7DCA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700" y="4755962"/>
            <a:ext cx="816663" cy="816663"/>
          </a:xfrm>
          <a:prstGeom prst="rect">
            <a:avLst/>
          </a:prstGeom>
        </p:spPr>
      </p:pic>
      <p:pic>
        <p:nvPicPr>
          <p:cNvPr id="3076" name="Picture 4" descr="Azure Docs">
            <a:extLst>
              <a:ext uri="{FF2B5EF4-FFF2-40B4-BE49-F238E27FC236}">
                <a16:creationId xmlns:a16="http://schemas.microsoft.com/office/drawing/2014/main" id="{DF838F55-EB82-C57F-D9F9-FF66FA0B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25" y="3950564"/>
            <a:ext cx="712075" cy="8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9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0B7E-8657-92FB-3CFC-8871269E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&amp; Open-Source Tools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3336-AF1F-F37C-288D-C5D10648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Essential Tools:</a:t>
            </a:r>
          </a:p>
          <a:p>
            <a:pPr lvl="1"/>
            <a:r>
              <a:rPr lang="en-US" dirty="0">
                <a:hlinkClick r:id="rId3"/>
              </a:rPr>
              <a:t>Sp_WhoIsActive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Glenn Berry’s SQL Server Diagnostic Queries</a:t>
            </a:r>
            <a:endParaRPr lang="en-IL" dirty="0"/>
          </a:p>
          <a:p>
            <a:pPr lvl="1"/>
            <a:r>
              <a:rPr lang="en-US" sz="2800" dirty="0">
                <a:hlinkClick r:id="rId5"/>
              </a:rPr>
              <a:t>CISL</a:t>
            </a:r>
            <a:r>
              <a:rPr lang="en-US" sz="2800" dirty="0"/>
              <a:t> (Columnstore Indexes Script Library)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F54BEE-AD4B-9B95-6AD9-CF4DF0256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55521" y="4213076"/>
            <a:ext cx="1687520" cy="168752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Graphic 5" descr="Mining tools with solid fill">
            <a:extLst>
              <a:ext uri="{FF2B5EF4-FFF2-40B4-BE49-F238E27FC236}">
                <a16:creationId xmlns:a16="http://schemas.microsoft.com/office/drawing/2014/main" id="{CAA00228-669E-73BC-D5AF-2B34CEDF73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1" y="50574"/>
            <a:ext cx="1072496" cy="10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1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adeira Presentation">
  <a:themeElements>
    <a:clrScheme name="madeira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2F75FF"/>
      </a:accent1>
      <a:accent2>
        <a:srgbClr val="F15B2C"/>
      </a:accent2>
      <a:accent3>
        <a:srgbClr val="0042C7"/>
      </a:accent3>
      <a:accent4>
        <a:srgbClr val="0042C7"/>
      </a:accent4>
      <a:accent5>
        <a:srgbClr val="4EA5D8"/>
      </a:accent5>
      <a:accent6>
        <a:srgbClr val="F15B2C"/>
      </a:accent6>
      <a:hlink>
        <a:srgbClr val="2F75FF"/>
      </a:hlink>
      <a:folHlink>
        <a:srgbClr val="2F75FF"/>
      </a:folHlink>
    </a:clrScheme>
    <a:fontScheme name="Madeira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eira Presentation Template.pptx" id="{156DB84D-66A5-4E95-9AE2-BE3C80CE96D5}" vid="{85F0FAF2-12C2-4EE5-B45F-565EBF8A2D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853891-79e1-4665-8425-27cfb243d1fd">
      <Terms xmlns="http://schemas.microsoft.com/office/infopath/2007/PartnerControls"/>
    </lcf76f155ced4ddcb4097134ff3c332f>
    <TaxCatchAll xmlns="c8f11c67-c3b6-4b83-8087-70e71e9ec4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F8B3991C594AB7A558D53E9A462C" ma:contentTypeVersion="18" ma:contentTypeDescription="Create a new document." ma:contentTypeScope="" ma:versionID="9ad76792cbb562e3508edc3197278081">
  <xsd:schema xmlns:xsd="http://www.w3.org/2001/XMLSchema" xmlns:xs="http://www.w3.org/2001/XMLSchema" xmlns:p="http://schemas.microsoft.com/office/2006/metadata/properties" xmlns:ns2="1c853891-79e1-4665-8425-27cfb243d1fd" xmlns:ns3="c8f11c67-c3b6-4b83-8087-70e71e9ec41f" targetNamespace="http://schemas.microsoft.com/office/2006/metadata/properties" ma:root="true" ma:fieldsID="ebd3767b36f80078c7870998be16d555" ns2:_="" ns3:_="">
    <xsd:import namespace="1c853891-79e1-4665-8425-27cfb243d1fd"/>
    <xsd:import namespace="c8f11c67-c3b6-4b83-8087-70e71e9ec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3891-79e1-4665-8425-27cfb243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958d9d-b972-40cf-abaf-fbc3505d5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11c67-c3b6-4b83-8087-70e71e9ec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5b0f2e-68b2-45e7-8293-65271e337cba}" ma:internalName="TaxCatchAll" ma:showField="CatchAllData" ma:web="c8f11c67-c3b6-4b83-8087-70e71e9ec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EF59B-39F6-4C33-8F9C-F2659215535A}">
  <ds:schemaRefs>
    <ds:schemaRef ds:uri="http://schemas.microsoft.com/office/2006/metadata/properties"/>
    <ds:schemaRef ds:uri="http://schemas.microsoft.com/office/infopath/2007/PartnerControls"/>
    <ds:schemaRef ds:uri="1c853891-79e1-4665-8425-27cfb243d1fd"/>
    <ds:schemaRef ds:uri="c8f11c67-c3b6-4b83-8087-70e71e9ec41f"/>
  </ds:schemaRefs>
</ds:datastoreItem>
</file>

<file path=customXml/itemProps2.xml><?xml version="1.0" encoding="utf-8"?>
<ds:datastoreItem xmlns:ds="http://schemas.openxmlformats.org/officeDocument/2006/customXml" ds:itemID="{EEFE2CFF-F5CF-497C-8E20-327E1AFF2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53891-79e1-4665-8425-27cfb243d1fd"/>
    <ds:schemaRef ds:uri="c8f11c67-c3b6-4b83-8087-70e71e9ec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E5EE4F-6136-4B57-99D7-2B29C17A5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Madeira Presentation v2</Template>
  <TotalTime>495</TotalTime>
  <Words>1287</Words>
  <Application>Microsoft Office PowerPoint</Application>
  <PresentationFormat>On-screen Show (4:3)</PresentationFormat>
  <Paragraphs>299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Papyrus</vt:lpstr>
      <vt:lpstr>Wingdings</vt:lpstr>
      <vt:lpstr>Madeira Presentation</vt:lpstr>
      <vt:lpstr>PowerPoint Presentation</vt:lpstr>
      <vt:lpstr>PowerPoint Presentation</vt:lpstr>
      <vt:lpstr>Eitan Blumin</vt:lpstr>
      <vt:lpstr>Why is this important?</vt:lpstr>
      <vt:lpstr>The Importance of Community</vt:lpstr>
      <vt:lpstr>Agenda</vt:lpstr>
      <vt:lpstr>Free SQL Server Offerings</vt:lpstr>
      <vt:lpstr>Free &amp; Open-Source Tools</vt:lpstr>
      <vt:lpstr>Free &amp; Open-Source Tools</vt:lpstr>
      <vt:lpstr>Free &amp; Open-Source Tools</vt:lpstr>
      <vt:lpstr>Free &amp; Open-Source Tools</vt:lpstr>
      <vt:lpstr>Free &amp; Open-Source Tools</vt:lpstr>
      <vt:lpstr>Free &amp; Open-Source Tools</vt:lpstr>
      <vt:lpstr>Free &amp; Open-Source Tools</vt:lpstr>
      <vt:lpstr>Communities and Forums</vt:lpstr>
      <vt:lpstr>Communities and Forums</vt:lpstr>
      <vt:lpstr>Educational Resources</vt:lpstr>
      <vt:lpstr>Educational Resources</vt:lpstr>
      <vt:lpstr>Honorable Mentions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Training</dc:subject>
  <dc:creator>Eitan Blumin</dc:creator>
  <cp:lastModifiedBy>Eitan Blumin</cp:lastModifiedBy>
  <cp:revision>1</cp:revision>
  <dcterms:created xsi:type="dcterms:W3CDTF">2025-02-02T07:15:10Z</dcterms:created>
  <dcterms:modified xsi:type="dcterms:W3CDTF">2025-04-27T15:23:32Z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TC300049901033</vt:lpwstr>
  </property>
  <property fmtid="{D5CDD505-2E9C-101B-9397-08002B2CF9AE}" pid="3" name="ContentTypeId">
    <vt:lpwstr>0x010100A0B9F8B3991C594AB7A558D53E9A462C</vt:lpwstr>
  </property>
  <property fmtid="{D5CDD505-2E9C-101B-9397-08002B2CF9AE}" pid="4" name="_Level">
    <vt:i4>1</vt:i4>
  </property>
  <property fmtid="{D5CDD505-2E9C-101B-9397-08002B2CF9AE}" pid="5" name="MediaServiceImageTags">
    <vt:lpwstr/>
  </property>
</Properties>
</file>