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32"/>
  </p:notesMasterIdLst>
  <p:handoutMasterIdLst>
    <p:handoutMasterId r:id="rId33"/>
  </p:handoutMasterIdLst>
  <p:sldIdLst>
    <p:sldId id="285" r:id="rId7"/>
    <p:sldId id="359" r:id="rId8"/>
    <p:sldId id="662" r:id="rId9"/>
    <p:sldId id="648" r:id="rId10"/>
    <p:sldId id="626" r:id="rId11"/>
    <p:sldId id="589" r:id="rId12"/>
    <p:sldId id="601" r:id="rId13"/>
    <p:sldId id="663" r:id="rId14"/>
    <p:sldId id="667" r:id="rId15"/>
    <p:sldId id="660" r:id="rId16"/>
    <p:sldId id="658" r:id="rId17"/>
    <p:sldId id="615" r:id="rId18"/>
    <p:sldId id="669" r:id="rId19"/>
    <p:sldId id="618" r:id="rId20"/>
    <p:sldId id="621" r:id="rId21"/>
    <p:sldId id="670" r:id="rId22"/>
    <p:sldId id="620" r:id="rId23"/>
    <p:sldId id="661" r:id="rId24"/>
    <p:sldId id="664" r:id="rId25"/>
    <p:sldId id="671" r:id="rId26"/>
    <p:sldId id="665" r:id="rId27"/>
    <p:sldId id="672" r:id="rId28"/>
    <p:sldId id="666" r:id="rId29"/>
    <p:sldId id="650" r:id="rId30"/>
    <p:sldId id="65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2D8459F-7683-F84D-8DE6-C3C38246EA5E}">
          <p14:sldIdLst>
            <p14:sldId id="285"/>
            <p14:sldId id="359"/>
            <p14:sldId id="662"/>
            <p14:sldId id="648"/>
            <p14:sldId id="626"/>
          </p14:sldIdLst>
        </p14:section>
        <p14:section name="What" id="{EC23B617-6864-46EE-965F-FABEBC49C64B}">
          <p14:sldIdLst>
            <p14:sldId id="589"/>
            <p14:sldId id="601"/>
            <p14:sldId id="663"/>
            <p14:sldId id="667"/>
          </p14:sldIdLst>
        </p14:section>
        <p14:section name="Installation" id="{9F713BBF-3B6C-4430-9EA9-94CCB9DB4813}">
          <p14:sldIdLst>
            <p14:sldId id="660"/>
            <p14:sldId id="658"/>
          </p14:sldIdLst>
        </p14:section>
        <p14:section name="Guided Tour" id="{DC2DE940-F0DD-4E53-84BA-C95789ECCB96}">
          <p14:sldIdLst>
            <p14:sldId id="615"/>
            <p14:sldId id="669"/>
            <p14:sldId id="618"/>
            <p14:sldId id="621"/>
            <p14:sldId id="670"/>
            <p14:sldId id="620"/>
          </p14:sldIdLst>
        </p14:section>
        <p14:section name="Summary" id="{3030FC58-A0E0-4AFE-99E4-5C4FA84AF107}">
          <p14:sldIdLst>
            <p14:sldId id="661"/>
            <p14:sldId id="664"/>
            <p14:sldId id="671"/>
            <p14:sldId id="665"/>
            <p14:sldId id="672"/>
            <p14:sldId id="666"/>
          </p14:sldIdLst>
        </p14:section>
        <p14:section name="Appendix" id="{38CE03E5-8B3A-4845-81F5-92C630A99E6C}">
          <p14:sldIdLst>
            <p14:sldId id="650"/>
            <p14:sldId id="6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tan Blumin" initials="EB" lastIdx="2" clrIdx="0">
    <p:extLst>
      <p:ext uri="{19B8F6BF-5375-455C-9EA6-DF929625EA0E}">
        <p15:presenceInfo xmlns:p15="http://schemas.microsoft.com/office/powerpoint/2012/main" userId="57d698cf470dbe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0"/>
    <a:srgbClr val="E8F5FC"/>
    <a:srgbClr val="DAF5FE"/>
    <a:srgbClr val="05A37D"/>
    <a:srgbClr val="05F170"/>
    <a:srgbClr val="FF6600"/>
    <a:srgbClr val="5E729B"/>
    <a:srgbClr val="9E01F5"/>
    <a:srgbClr val="20254C"/>
    <a:srgbClr val="252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5B3619-1FB2-4AAF-8ADB-38FF96C5AAA5}" v="36" dt="2024-11-04T16:10:54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85451" autoAdjust="0"/>
  </p:normalViewPr>
  <p:slideViewPr>
    <p:cSldViewPr snapToGrid="0">
      <p:cViewPr varScale="1">
        <p:scale>
          <a:sx n="137" d="100"/>
          <a:sy n="137" d="100"/>
        </p:scale>
        <p:origin x="127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tan Blumin" userId="36fcb13c-3a5a-43c2-aa2e-520becbaeb9b" providerId="ADAL" clId="{C40109F4-4C1C-4CD1-B45E-CA91BD0203BC}"/>
    <pc:docChg chg="undo custSel modSld">
      <pc:chgData name="Eitan Blumin" userId="36fcb13c-3a5a-43c2-aa2e-520becbaeb9b" providerId="ADAL" clId="{C40109F4-4C1C-4CD1-B45E-CA91BD0203BC}" dt="2022-01-03T11:53:08.328" v="1" actId="478"/>
      <pc:docMkLst>
        <pc:docMk/>
      </pc:docMkLst>
      <pc:sldChg chg="addSp delSp mod">
        <pc:chgData name="Eitan Blumin" userId="36fcb13c-3a5a-43c2-aa2e-520becbaeb9b" providerId="ADAL" clId="{C40109F4-4C1C-4CD1-B45E-CA91BD0203BC}" dt="2022-01-03T11:53:08.328" v="1" actId="478"/>
        <pc:sldMkLst>
          <pc:docMk/>
          <pc:sldMk cId="2795687182" sldId="285"/>
        </pc:sldMkLst>
        <pc:spChg chg="add del">
          <ac:chgData name="Eitan Blumin" userId="36fcb13c-3a5a-43c2-aa2e-520becbaeb9b" providerId="ADAL" clId="{C40109F4-4C1C-4CD1-B45E-CA91BD0203BC}" dt="2022-01-03T11:53:08.328" v="1" actId="478"/>
          <ac:spMkLst>
            <pc:docMk/>
            <pc:sldMk cId="2795687182" sldId="285"/>
            <ac:spMk id="9" creationId="{0C19F024-3FD2-4AA5-965A-41E2D157E270}"/>
          </ac:spMkLst>
        </pc:spChg>
      </pc:sldChg>
    </pc:docChg>
  </pc:docChgLst>
  <pc:docChgLst>
    <pc:chgData name="Eitan Blumin" userId="36fcb13c-3a5a-43c2-aa2e-520becbaeb9b" providerId="ADAL" clId="{D9B33813-2EF4-4C8B-A3A4-C510B127EC48}"/>
    <pc:docChg chg="delSld modSld sldOrd delSection modSection">
      <pc:chgData name="Eitan Blumin" userId="36fcb13c-3a5a-43c2-aa2e-520becbaeb9b" providerId="ADAL" clId="{D9B33813-2EF4-4C8B-A3A4-C510B127EC48}" dt="2022-04-03T08:42:21.666" v="3"/>
      <pc:docMkLst>
        <pc:docMk/>
      </pc:docMkLst>
      <pc:sldChg chg="del">
        <pc:chgData name="Eitan Blumin" userId="36fcb13c-3a5a-43c2-aa2e-520becbaeb9b" providerId="ADAL" clId="{D9B33813-2EF4-4C8B-A3A4-C510B127EC48}" dt="2022-04-03T06:54:52.318" v="0" actId="47"/>
        <pc:sldMkLst>
          <pc:docMk/>
          <pc:sldMk cId="3194290255" sldId="627"/>
        </pc:sldMkLst>
      </pc:sldChg>
      <pc:sldChg chg="del">
        <pc:chgData name="Eitan Blumin" userId="36fcb13c-3a5a-43c2-aa2e-520becbaeb9b" providerId="ADAL" clId="{D9B33813-2EF4-4C8B-A3A4-C510B127EC48}" dt="2022-04-03T06:54:52.318" v="0" actId="47"/>
        <pc:sldMkLst>
          <pc:docMk/>
          <pc:sldMk cId="1342803361" sldId="632"/>
        </pc:sldMkLst>
      </pc:sldChg>
      <pc:sldChg chg="ord">
        <pc:chgData name="Eitan Blumin" userId="36fcb13c-3a5a-43c2-aa2e-520becbaeb9b" providerId="ADAL" clId="{D9B33813-2EF4-4C8B-A3A4-C510B127EC48}" dt="2022-04-03T08:42:21.666" v="3"/>
        <pc:sldMkLst>
          <pc:docMk/>
          <pc:sldMk cId="3969120618" sldId="652"/>
        </pc:sldMkLst>
      </pc:sldChg>
    </pc:docChg>
  </pc:docChgLst>
  <pc:docChgLst>
    <pc:chgData name="Eitan Blumin" userId="36fcb13c-3a5a-43c2-aa2e-520becbaeb9b" providerId="ADAL" clId="{E2D24A68-EBA4-4786-A47F-0ECE3F91552F}"/>
    <pc:docChg chg="custSel modSld modMainMaster">
      <pc:chgData name="Eitan Blumin" userId="36fcb13c-3a5a-43c2-aa2e-520becbaeb9b" providerId="ADAL" clId="{E2D24A68-EBA4-4786-A47F-0ECE3F91552F}" dt="2020-04-30T19:23:42.128" v="14" actId="14826"/>
      <pc:docMkLst>
        <pc:docMk/>
      </pc:docMkLst>
      <pc:sldChg chg="modSp">
        <pc:chgData name="Eitan Blumin" userId="36fcb13c-3a5a-43c2-aa2e-520becbaeb9b" providerId="ADAL" clId="{E2D24A68-EBA4-4786-A47F-0ECE3F91552F}" dt="2020-04-30T19:22:37.315" v="0" actId="14826"/>
        <pc:sldMkLst>
          <pc:docMk/>
          <pc:sldMk cId="2795687182" sldId="285"/>
        </pc:sldMkLst>
        <pc:picChg chg="mod">
          <ac:chgData name="Eitan Blumin" userId="36fcb13c-3a5a-43c2-aa2e-520becbaeb9b" providerId="ADAL" clId="{E2D24A68-EBA4-4786-A47F-0ECE3F91552F}" dt="2020-04-30T19:22:37.315" v="0" actId="14826"/>
          <ac:picMkLst>
            <pc:docMk/>
            <pc:sldMk cId="2795687182" sldId="285"/>
            <ac:picMk id="7" creationId="{00000000-0000-0000-0000-000000000000}"/>
          </ac:picMkLst>
        </pc:picChg>
      </pc:sldChg>
      <pc:sldChg chg="modSp">
        <pc:chgData name="Eitan Blumin" userId="36fcb13c-3a5a-43c2-aa2e-520becbaeb9b" providerId="ADAL" clId="{E2D24A68-EBA4-4786-A47F-0ECE3F91552F}" dt="2020-04-30T19:22:47.225" v="2" actId="14826"/>
        <pc:sldMkLst>
          <pc:docMk/>
          <pc:sldMk cId="3043140274" sldId="307"/>
        </pc:sldMkLst>
        <pc:picChg chg="mod">
          <ac:chgData name="Eitan Blumin" userId="36fcb13c-3a5a-43c2-aa2e-520becbaeb9b" providerId="ADAL" clId="{E2D24A68-EBA4-4786-A47F-0ECE3F91552F}" dt="2020-04-30T19:22:47.225" v="2" actId="14826"/>
          <ac:picMkLst>
            <pc:docMk/>
            <pc:sldMk cId="3043140274" sldId="307"/>
            <ac:picMk id="8" creationId="{C32707D1-B17D-463C-BFBA-084826C94335}"/>
          </ac:picMkLst>
        </pc:picChg>
      </pc:sldChg>
      <pc:sldChg chg="modSp">
        <pc:chgData name="Eitan Blumin" userId="36fcb13c-3a5a-43c2-aa2e-520becbaeb9b" providerId="ADAL" clId="{E2D24A68-EBA4-4786-A47F-0ECE3F91552F}" dt="2020-04-30T19:22:42.181" v="1" actId="14826"/>
        <pc:sldMkLst>
          <pc:docMk/>
          <pc:sldMk cId="3223013465" sldId="359"/>
        </pc:sldMkLst>
        <pc:picChg chg="mod">
          <ac:chgData name="Eitan Blumin" userId="36fcb13c-3a5a-43c2-aa2e-520becbaeb9b" providerId="ADAL" clId="{E2D24A68-EBA4-4786-A47F-0ECE3F91552F}" dt="2020-04-30T19:22:42.181" v="1" actId="14826"/>
          <ac:picMkLst>
            <pc:docMk/>
            <pc:sldMk cId="3223013465" sldId="359"/>
            <ac:picMk id="4" creationId="{00000000-0000-0000-0000-000000000000}"/>
          </ac:picMkLst>
        </pc:picChg>
      </pc:sldChg>
      <pc:sldMasterChg chg="modSp modSldLayout">
        <pc:chgData name="Eitan Blumin" userId="36fcb13c-3a5a-43c2-aa2e-520becbaeb9b" providerId="ADAL" clId="{E2D24A68-EBA4-4786-A47F-0ECE3F91552F}" dt="2020-04-30T19:23:42.128" v="14" actId="14826"/>
        <pc:sldMasterMkLst>
          <pc:docMk/>
          <pc:sldMasterMk cId="4065379441" sldId="2147483648"/>
        </pc:sldMasterMkLst>
        <pc:picChg chg="mod">
          <ac:chgData name="Eitan Blumin" userId="36fcb13c-3a5a-43c2-aa2e-520becbaeb9b" providerId="ADAL" clId="{E2D24A68-EBA4-4786-A47F-0ECE3F91552F}" dt="2020-04-30T19:22:56.685" v="3" actId="14826"/>
          <ac:picMkLst>
            <pc:docMk/>
            <pc:sldMasterMk cId="4065379441" sldId="2147483648"/>
            <ac:picMk id="6" creationId="{1A970E92-055F-49CB-BED4-11A497838AB2}"/>
          </ac:picMkLst>
        </pc:picChg>
        <pc:sldLayoutChg chg="delSp">
          <pc:chgData name="Eitan Blumin" userId="36fcb13c-3a5a-43c2-aa2e-520becbaeb9b" providerId="ADAL" clId="{E2D24A68-EBA4-4786-A47F-0ECE3F91552F}" dt="2020-04-30T19:22:59.076" v="4" actId="478"/>
          <pc:sldLayoutMkLst>
            <pc:docMk/>
            <pc:sldMasterMk cId="4065379441" sldId="2147483648"/>
            <pc:sldLayoutMk cId="3105975916" sldId="2147483649"/>
          </pc:sldLayoutMkLst>
          <pc:picChg chg="del">
            <ac:chgData name="Eitan Blumin" userId="36fcb13c-3a5a-43c2-aa2e-520becbaeb9b" providerId="ADAL" clId="{E2D24A68-EBA4-4786-A47F-0ECE3F91552F}" dt="2020-04-30T19:22:59.076" v="4" actId="478"/>
            <ac:picMkLst>
              <pc:docMk/>
              <pc:sldMasterMk cId="4065379441" sldId="2147483648"/>
              <pc:sldLayoutMk cId="3105975916" sldId="2147483649"/>
              <ac:picMk id="6" creationId="{4A15C4D0-F782-4E84-A876-67EA6295226A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04.388" v="5" actId="14826"/>
          <pc:sldLayoutMkLst>
            <pc:docMk/>
            <pc:sldMasterMk cId="4065379441" sldId="2147483648"/>
            <pc:sldLayoutMk cId="3987470024" sldId="2147483650"/>
          </pc:sldLayoutMkLst>
          <pc:picChg chg="mod">
            <ac:chgData name="Eitan Blumin" userId="36fcb13c-3a5a-43c2-aa2e-520becbaeb9b" providerId="ADAL" clId="{E2D24A68-EBA4-4786-A47F-0ECE3F91552F}" dt="2020-04-30T19:23:04.388" v="5" actId="14826"/>
            <ac:picMkLst>
              <pc:docMk/>
              <pc:sldMasterMk cId="4065379441" sldId="2147483648"/>
              <pc:sldLayoutMk cId="3987470024" sldId="2147483650"/>
              <ac:picMk id="6" creationId="{49BD9221-2130-4845-B08B-5608FBF0AE86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11.560" v="7" actId="14826"/>
          <pc:sldLayoutMkLst>
            <pc:docMk/>
            <pc:sldMasterMk cId="4065379441" sldId="2147483648"/>
            <pc:sldLayoutMk cId="1551136647" sldId="2147483652"/>
          </pc:sldLayoutMkLst>
          <pc:picChg chg="mod">
            <ac:chgData name="Eitan Blumin" userId="36fcb13c-3a5a-43c2-aa2e-520becbaeb9b" providerId="ADAL" clId="{E2D24A68-EBA4-4786-A47F-0ECE3F91552F}" dt="2020-04-30T19:23:11.560" v="7" actId="14826"/>
            <ac:picMkLst>
              <pc:docMk/>
              <pc:sldMasterMk cId="4065379441" sldId="2147483648"/>
              <pc:sldLayoutMk cId="1551136647" sldId="2147483652"/>
              <ac:picMk id="10" creationId="{71A14590-B6D1-4F5D-B5E5-D6072C9F1775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33.708" v="12" actId="14826"/>
          <pc:sldLayoutMkLst>
            <pc:docMk/>
            <pc:sldMasterMk cId="4065379441" sldId="2147483648"/>
            <pc:sldLayoutMk cId="1890184151" sldId="2147483654"/>
          </pc:sldLayoutMkLst>
          <pc:picChg chg="mod">
            <ac:chgData name="Eitan Blumin" userId="36fcb13c-3a5a-43c2-aa2e-520becbaeb9b" providerId="ADAL" clId="{E2D24A68-EBA4-4786-A47F-0ECE3F91552F}" dt="2020-04-30T19:23:33.708" v="12" actId="14826"/>
            <ac:picMkLst>
              <pc:docMk/>
              <pc:sldMasterMk cId="4065379441" sldId="2147483648"/>
              <pc:sldLayoutMk cId="1890184151" sldId="2147483654"/>
              <ac:picMk id="4" creationId="{B43F03C8-4348-4CD8-BAB2-771FD63CBA97}"/>
            </ac:picMkLst>
          </pc:picChg>
        </pc:sldLayoutChg>
        <pc:sldLayoutChg chg="delSp">
          <pc:chgData name="Eitan Blumin" userId="36fcb13c-3a5a-43c2-aa2e-520becbaeb9b" providerId="ADAL" clId="{E2D24A68-EBA4-4786-A47F-0ECE3F91552F}" dt="2020-04-30T19:23:17.590" v="9" actId="478"/>
          <pc:sldLayoutMkLst>
            <pc:docMk/>
            <pc:sldMasterMk cId="4065379441" sldId="2147483648"/>
            <pc:sldLayoutMk cId="1615909937" sldId="2147483656"/>
          </pc:sldLayoutMkLst>
          <pc:picChg chg="del">
            <ac:chgData name="Eitan Blumin" userId="36fcb13c-3a5a-43c2-aa2e-520becbaeb9b" providerId="ADAL" clId="{E2D24A68-EBA4-4786-A47F-0ECE3F91552F}" dt="2020-04-30T19:23:17.590" v="9" actId="478"/>
            <ac:picMkLst>
              <pc:docMk/>
              <pc:sldMasterMk cId="4065379441" sldId="2147483648"/>
              <pc:sldLayoutMk cId="1615909937" sldId="2147483656"/>
              <ac:picMk id="6" creationId="{73388D43-204B-4439-A437-06E8811D6DD3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25.436" v="10" actId="14826"/>
          <pc:sldLayoutMkLst>
            <pc:docMk/>
            <pc:sldMasterMk cId="4065379441" sldId="2147483648"/>
            <pc:sldLayoutMk cId="1964499606" sldId="2147483657"/>
          </pc:sldLayoutMkLst>
          <pc:picChg chg="mod">
            <ac:chgData name="Eitan Blumin" userId="36fcb13c-3a5a-43c2-aa2e-520becbaeb9b" providerId="ADAL" clId="{E2D24A68-EBA4-4786-A47F-0ECE3F91552F}" dt="2020-04-30T19:23:25.436" v="10" actId="14826"/>
            <ac:picMkLst>
              <pc:docMk/>
              <pc:sldMasterMk cId="4065379441" sldId="2147483648"/>
              <pc:sldLayoutMk cId="1964499606" sldId="2147483657"/>
              <ac:picMk id="6" creationId="{ADEEDABE-DFDA-4CFD-80BB-1EA8FE61C593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08.319" v="6" actId="14826"/>
          <pc:sldLayoutMkLst>
            <pc:docMk/>
            <pc:sldMasterMk cId="4065379441" sldId="2147483648"/>
            <pc:sldLayoutMk cId="1834418415" sldId="2147483659"/>
          </pc:sldLayoutMkLst>
          <pc:picChg chg="mod">
            <ac:chgData name="Eitan Blumin" userId="36fcb13c-3a5a-43c2-aa2e-520becbaeb9b" providerId="ADAL" clId="{E2D24A68-EBA4-4786-A47F-0ECE3F91552F}" dt="2020-04-30T19:23:08.319" v="6" actId="14826"/>
            <ac:picMkLst>
              <pc:docMk/>
              <pc:sldMasterMk cId="4065379441" sldId="2147483648"/>
              <pc:sldLayoutMk cId="1834418415" sldId="2147483659"/>
              <ac:picMk id="7" creationId="{6440B548-6F21-4CD7-A738-CB3BDB425327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29.971" v="11" actId="14826"/>
          <pc:sldLayoutMkLst>
            <pc:docMk/>
            <pc:sldMasterMk cId="4065379441" sldId="2147483648"/>
            <pc:sldLayoutMk cId="3123209769" sldId="2147483660"/>
          </pc:sldLayoutMkLst>
          <pc:picChg chg="mod">
            <ac:chgData name="Eitan Blumin" userId="36fcb13c-3a5a-43c2-aa2e-520becbaeb9b" providerId="ADAL" clId="{E2D24A68-EBA4-4786-A47F-0ECE3F91552F}" dt="2020-04-30T19:23:29.971" v="11" actId="14826"/>
            <ac:picMkLst>
              <pc:docMk/>
              <pc:sldMasterMk cId="4065379441" sldId="2147483648"/>
              <pc:sldLayoutMk cId="3123209769" sldId="2147483660"/>
              <ac:picMk id="5" creationId="{15BF68D6-1C16-4A56-9D1C-F0DA6032F217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36.849" v="13" actId="14826"/>
          <pc:sldLayoutMkLst>
            <pc:docMk/>
            <pc:sldMasterMk cId="4065379441" sldId="2147483648"/>
            <pc:sldLayoutMk cId="554022497" sldId="2147483661"/>
          </pc:sldLayoutMkLst>
          <pc:picChg chg="mod">
            <ac:chgData name="Eitan Blumin" userId="36fcb13c-3a5a-43c2-aa2e-520becbaeb9b" providerId="ADAL" clId="{E2D24A68-EBA4-4786-A47F-0ECE3F91552F}" dt="2020-04-30T19:23:36.849" v="13" actId="14826"/>
            <ac:picMkLst>
              <pc:docMk/>
              <pc:sldMasterMk cId="4065379441" sldId="2147483648"/>
              <pc:sldLayoutMk cId="554022497" sldId="2147483661"/>
              <ac:picMk id="5" creationId="{CD2D8F17-1428-4C8B-A611-5AF686F96B6C}"/>
            </ac:picMkLst>
          </pc:picChg>
        </pc:sldLayoutChg>
        <pc:sldLayoutChg chg="delSp">
          <pc:chgData name="Eitan Blumin" userId="36fcb13c-3a5a-43c2-aa2e-520becbaeb9b" providerId="ADAL" clId="{E2D24A68-EBA4-4786-A47F-0ECE3F91552F}" dt="2020-04-30T19:23:13.781" v="8" actId="478"/>
          <pc:sldLayoutMkLst>
            <pc:docMk/>
            <pc:sldMasterMk cId="4065379441" sldId="2147483648"/>
            <pc:sldLayoutMk cId="3306748186" sldId="2147483662"/>
          </pc:sldLayoutMkLst>
          <pc:picChg chg="del">
            <ac:chgData name="Eitan Blumin" userId="36fcb13c-3a5a-43c2-aa2e-520becbaeb9b" providerId="ADAL" clId="{E2D24A68-EBA4-4786-A47F-0ECE3F91552F}" dt="2020-04-30T19:23:13.781" v="8" actId="478"/>
            <ac:picMkLst>
              <pc:docMk/>
              <pc:sldMasterMk cId="4065379441" sldId="2147483648"/>
              <pc:sldLayoutMk cId="3306748186" sldId="2147483662"/>
              <ac:picMk id="4" creationId="{B43F03C8-4348-4CD8-BAB2-771FD63CBA97}"/>
            </ac:picMkLst>
          </pc:picChg>
        </pc:sldLayoutChg>
        <pc:sldLayoutChg chg="modSp">
          <pc:chgData name="Eitan Blumin" userId="36fcb13c-3a5a-43c2-aa2e-520becbaeb9b" providerId="ADAL" clId="{E2D24A68-EBA4-4786-A47F-0ECE3F91552F}" dt="2020-04-30T19:23:42.128" v="14" actId="14826"/>
          <pc:sldLayoutMkLst>
            <pc:docMk/>
            <pc:sldMasterMk cId="4065379441" sldId="2147483648"/>
            <pc:sldLayoutMk cId="3721640179" sldId="2147483663"/>
          </pc:sldLayoutMkLst>
          <pc:picChg chg="mod">
            <ac:chgData name="Eitan Blumin" userId="36fcb13c-3a5a-43c2-aa2e-520becbaeb9b" providerId="ADAL" clId="{E2D24A68-EBA4-4786-A47F-0ECE3F91552F}" dt="2020-04-30T19:23:42.128" v="14" actId="14826"/>
            <ac:picMkLst>
              <pc:docMk/>
              <pc:sldMasterMk cId="4065379441" sldId="2147483648"/>
              <pc:sldLayoutMk cId="3721640179" sldId="2147483663"/>
              <ac:picMk id="5" creationId="{CD2D8F17-1428-4C8B-A611-5AF686F96B6C}"/>
            </ac:picMkLst>
          </pc:picChg>
        </pc:sldLayoutChg>
      </pc:sldMasterChg>
    </pc:docChg>
  </pc:docChgLst>
  <pc:docChgLst>
    <pc:chgData name="Eitan Blumin" userId="36fcb13c-3a5a-43c2-aa2e-520becbaeb9b" providerId="ADAL" clId="{76EDCFDA-7507-4BC3-8723-FCF2AEAEA171}"/>
    <pc:docChg chg="modSld">
      <pc:chgData name="Eitan Blumin" userId="36fcb13c-3a5a-43c2-aa2e-520becbaeb9b" providerId="ADAL" clId="{76EDCFDA-7507-4BC3-8723-FCF2AEAEA171}" dt="2023-02-16T17:03:55.426" v="96" actId="20577"/>
      <pc:docMkLst>
        <pc:docMk/>
      </pc:docMkLst>
      <pc:sldChg chg="modSp mod">
        <pc:chgData name="Eitan Blumin" userId="36fcb13c-3a5a-43c2-aa2e-520becbaeb9b" providerId="ADAL" clId="{76EDCFDA-7507-4BC3-8723-FCF2AEAEA171}" dt="2023-02-16T17:03:55.426" v="96" actId="20577"/>
        <pc:sldMkLst>
          <pc:docMk/>
          <pc:sldMk cId="3223013465" sldId="359"/>
        </pc:sldMkLst>
        <pc:spChg chg="mod">
          <ac:chgData name="Eitan Blumin" userId="36fcb13c-3a5a-43c2-aa2e-520becbaeb9b" providerId="ADAL" clId="{76EDCFDA-7507-4BC3-8723-FCF2AEAEA171}" dt="2023-02-16T17:03:55.426" v="96" actId="20577"/>
          <ac:spMkLst>
            <pc:docMk/>
            <pc:sldMk cId="3223013465" sldId="359"/>
            <ac:spMk id="7" creationId="{00000000-0000-0000-0000-000000000000}"/>
          </ac:spMkLst>
        </pc:spChg>
      </pc:sldChg>
      <pc:sldChg chg="modSp mod">
        <pc:chgData name="Eitan Blumin" userId="36fcb13c-3a5a-43c2-aa2e-520becbaeb9b" providerId="ADAL" clId="{76EDCFDA-7507-4BC3-8723-FCF2AEAEA171}" dt="2023-02-16T15:56:29.946" v="52" actId="20577"/>
        <pc:sldMkLst>
          <pc:docMk/>
          <pc:sldMk cId="3833471043" sldId="590"/>
        </pc:sldMkLst>
        <pc:spChg chg="mod">
          <ac:chgData name="Eitan Blumin" userId="36fcb13c-3a5a-43c2-aa2e-520becbaeb9b" providerId="ADAL" clId="{76EDCFDA-7507-4BC3-8723-FCF2AEAEA171}" dt="2023-02-16T15:56:29.946" v="52" actId="20577"/>
          <ac:spMkLst>
            <pc:docMk/>
            <pc:sldMk cId="3833471043" sldId="590"/>
            <ac:spMk id="6" creationId="{33A1F458-13CF-42FD-AC52-3648EAF4B290}"/>
          </ac:spMkLst>
        </pc:spChg>
      </pc:sldChg>
      <pc:sldChg chg="modSp mod">
        <pc:chgData name="Eitan Blumin" userId="36fcb13c-3a5a-43c2-aa2e-520becbaeb9b" providerId="ADAL" clId="{76EDCFDA-7507-4BC3-8723-FCF2AEAEA171}" dt="2023-02-16T15:57:10.386" v="70" actId="20577"/>
        <pc:sldMkLst>
          <pc:docMk/>
          <pc:sldMk cId="2242731419" sldId="601"/>
        </pc:sldMkLst>
        <pc:spChg chg="mod">
          <ac:chgData name="Eitan Blumin" userId="36fcb13c-3a5a-43c2-aa2e-520becbaeb9b" providerId="ADAL" clId="{76EDCFDA-7507-4BC3-8723-FCF2AEAEA171}" dt="2023-02-16T15:57:10.386" v="70" actId="20577"/>
          <ac:spMkLst>
            <pc:docMk/>
            <pc:sldMk cId="2242731419" sldId="601"/>
            <ac:spMk id="5" creationId="{C89745A7-2E26-4947-8E57-7282F861F194}"/>
          </ac:spMkLst>
        </pc:spChg>
      </pc:sldChg>
      <pc:sldChg chg="modSp mod">
        <pc:chgData name="Eitan Blumin" userId="36fcb13c-3a5a-43c2-aa2e-520becbaeb9b" providerId="ADAL" clId="{76EDCFDA-7507-4BC3-8723-FCF2AEAEA171}" dt="2023-02-16T15:58:25.674" v="82" actId="207"/>
        <pc:sldMkLst>
          <pc:docMk/>
          <pc:sldMk cId="2140031389" sldId="613"/>
        </pc:sldMkLst>
        <pc:spChg chg="mod">
          <ac:chgData name="Eitan Blumin" userId="36fcb13c-3a5a-43c2-aa2e-520becbaeb9b" providerId="ADAL" clId="{76EDCFDA-7507-4BC3-8723-FCF2AEAEA171}" dt="2023-02-16T15:58:25.674" v="82" actId="207"/>
          <ac:spMkLst>
            <pc:docMk/>
            <pc:sldMk cId="2140031389" sldId="613"/>
            <ac:spMk id="3" creationId="{4E2B305B-BEBF-4602-8BE2-3133B945577E}"/>
          </ac:spMkLst>
        </pc:spChg>
        <pc:spChg chg="mod">
          <ac:chgData name="Eitan Blumin" userId="36fcb13c-3a5a-43c2-aa2e-520becbaeb9b" providerId="ADAL" clId="{76EDCFDA-7507-4BC3-8723-FCF2AEAEA171}" dt="2023-02-16T15:57:33.364" v="75" actId="20577"/>
          <ac:spMkLst>
            <pc:docMk/>
            <pc:sldMk cId="2140031389" sldId="613"/>
            <ac:spMk id="6" creationId="{96FE3C79-34D6-41C8-B615-CAC8F67F1373}"/>
          </ac:spMkLst>
        </pc:spChg>
      </pc:sldChg>
      <pc:sldChg chg="modSp mod">
        <pc:chgData name="Eitan Blumin" userId="36fcb13c-3a5a-43c2-aa2e-520becbaeb9b" providerId="ADAL" clId="{76EDCFDA-7507-4BC3-8723-FCF2AEAEA171}" dt="2023-02-16T15:56:21.039" v="47" actId="20577"/>
        <pc:sldMkLst>
          <pc:docMk/>
          <pc:sldMk cId="1223536632" sldId="643"/>
        </pc:sldMkLst>
        <pc:spChg chg="mod">
          <ac:chgData name="Eitan Blumin" userId="36fcb13c-3a5a-43c2-aa2e-520becbaeb9b" providerId="ADAL" clId="{76EDCFDA-7507-4BC3-8723-FCF2AEAEA171}" dt="2023-02-16T15:56:21.039" v="47" actId="20577"/>
          <ac:spMkLst>
            <pc:docMk/>
            <pc:sldMk cId="1223536632" sldId="643"/>
            <ac:spMk id="5" creationId="{97AAE5EF-1A88-4F5D-9792-28983989D6BE}"/>
          </ac:spMkLst>
        </pc:spChg>
      </pc:sldChg>
      <pc:sldChg chg="modSp mod">
        <pc:chgData name="Eitan Blumin" userId="36fcb13c-3a5a-43c2-aa2e-520becbaeb9b" providerId="ADAL" clId="{76EDCFDA-7507-4BC3-8723-FCF2AEAEA171}" dt="2023-02-16T15:55:57.408" v="42" actId="20577"/>
        <pc:sldMkLst>
          <pc:docMk/>
          <pc:sldMk cId="1321924726" sldId="649"/>
        </pc:sldMkLst>
        <pc:spChg chg="mod">
          <ac:chgData name="Eitan Blumin" userId="36fcb13c-3a5a-43c2-aa2e-520becbaeb9b" providerId="ADAL" clId="{76EDCFDA-7507-4BC3-8723-FCF2AEAEA171}" dt="2023-02-16T15:55:57.408" v="42" actId="20577"/>
          <ac:spMkLst>
            <pc:docMk/>
            <pc:sldMk cId="1321924726" sldId="649"/>
            <ac:spMk id="5" creationId="{97AAE5EF-1A88-4F5D-9792-28983989D6BE}"/>
          </ac:spMkLst>
        </pc:spChg>
      </pc:sldChg>
      <pc:sldChg chg="modSp mod">
        <pc:chgData name="Eitan Blumin" userId="36fcb13c-3a5a-43c2-aa2e-520becbaeb9b" providerId="ADAL" clId="{76EDCFDA-7507-4BC3-8723-FCF2AEAEA171}" dt="2023-02-16T15:56:48.012" v="65" actId="1035"/>
        <pc:sldMkLst>
          <pc:docMk/>
          <pc:sldMk cId="792155312" sldId="654"/>
        </pc:sldMkLst>
        <pc:spChg chg="mod">
          <ac:chgData name="Eitan Blumin" userId="36fcb13c-3a5a-43c2-aa2e-520becbaeb9b" providerId="ADAL" clId="{76EDCFDA-7507-4BC3-8723-FCF2AEAEA171}" dt="2023-02-16T15:56:48.012" v="65" actId="1035"/>
          <ac:spMkLst>
            <pc:docMk/>
            <pc:sldMk cId="792155312" sldId="654"/>
            <ac:spMk id="4" creationId="{651D10C1-671C-48CF-B46B-297048D0B1D7}"/>
          </ac:spMkLst>
        </pc:spChg>
      </pc:sldChg>
      <pc:sldChg chg="addSp modSp mod">
        <pc:chgData name="Eitan Blumin" userId="36fcb13c-3a5a-43c2-aa2e-520becbaeb9b" providerId="ADAL" clId="{76EDCFDA-7507-4BC3-8723-FCF2AEAEA171}" dt="2023-02-16T15:55:37.531" v="37" actId="207"/>
        <pc:sldMkLst>
          <pc:docMk/>
          <pc:sldMk cId="311373219" sldId="655"/>
        </pc:sldMkLst>
        <pc:spChg chg="add mod">
          <ac:chgData name="Eitan Blumin" userId="36fcb13c-3a5a-43c2-aa2e-520becbaeb9b" providerId="ADAL" clId="{76EDCFDA-7507-4BC3-8723-FCF2AEAEA171}" dt="2023-02-16T15:55:37.531" v="37" actId="207"/>
          <ac:spMkLst>
            <pc:docMk/>
            <pc:sldMk cId="311373219" sldId="655"/>
            <ac:spMk id="4" creationId="{FBE9F6F1-8ACC-7A49-9CAC-9EB498B92AAE}"/>
          </ac:spMkLst>
        </pc:spChg>
        <pc:spChg chg="mod">
          <ac:chgData name="Eitan Blumin" userId="36fcb13c-3a5a-43c2-aa2e-520becbaeb9b" providerId="ADAL" clId="{76EDCFDA-7507-4BC3-8723-FCF2AEAEA171}" dt="2023-02-16T15:54:52.505" v="1" actId="6549"/>
          <ac:spMkLst>
            <pc:docMk/>
            <pc:sldMk cId="311373219" sldId="655"/>
            <ac:spMk id="11" creationId="{721BCE37-1DAF-4FFD-98F1-30004AD2E4FF}"/>
          </ac:spMkLst>
        </pc:spChg>
        <pc:picChg chg="mod">
          <ac:chgData name="Eitan Blumin" userId="36fcb13c-3a5a-43c2-aa2e-520becbaeb9b" providerId="ADAL" clId="{76EDCFDA-7507-4BC3-8723-FCF2AEAEA171}" dt="2023-02-16T15:54:58.226" v="3" actId="1076"/>
          <ac:picMkLst>
            <pc:docMk/>
            <pc:sldMk cId="311373219" sldId="655"/>
            <ac:picMk id="8" creationId="{C32707D1-B17D-463C-BFBA-084826C94335}"/>
          </ac:picMkLst>
        </pc:picChg>
      </pc:sldChg>
      <pc:sldChg chg="modSp mod">
        <pc:chgData name="Eitan Blumin" userId="36fcb13c-3a5a-43c2-aa2e-520becbaeb9b" providerId="ADAL" clId="{76EDCFDA-7507-4BC3-8723-FCF2AEAEA171}" dt="2023-02-16T15:59:06.530" v="94" actId="6549"/>
        <pc:sldMkLst>
          <pc:docMk/>
          <pc:sldMk cId="2387028949" sldId="656"/>
        </pc:sldMkLst>
        <pc:spChg chg="mod">
          <ac:chgData name="Eitan Blumin" userId="36fcb13c-3a5a-43c2-aa2e-520becbaeb9b" providerId="ADAL" clId="{76EDCFDA-7507-4BC3-8723-FCF2AEAEA171}" dt="2023-02-16T15:58:58.858" v="90" actId="6549"/>
          <ac:spMkLst>
            <pc:docMk/>
            <pc:sldMk cId="2387028949" sldId="656"/>
            <ac:spMk id="2" creationId="{4B500D92-4093-443C-AB7A-3F4EF2DFAFA3}"/>
          </ac:spMkLst>
        </pc:spChg>
        <pc:spChg chg="mod">
          <ac:chgData name="Eitan Blumin" userId="36fcb13c-3a5a-43c2-aa2e-520becbaeb9b" providerId="ADAL" clId="{76EDCFDA-7507-4BC3-8723-FCF2AEAEA171}" dt="2023-02-16T15:59:06.530" v="94" actId="6549"/>
          <ac:spMkLst>
            <pc:docMk/>
            <pc:sldMk cId="2387028949" sldId="656"/>
            <ac:spMk id="15" creationId="{F78E0EAC-CB65-4B5C-9570-286882563475}"/>
          </ac:spMkLst>
        </pc:spChg>
      </pc:sldChg>
    </pc:docChg>
  </pc:docChgLst>
  <pc:docChgLst>
    <pc:chgData name="Eitan Blumin" userId="36fcb13c-3a5a-43c2-aa2e-520becbaeb9b" providerId="ADAL" clId="{87ED7AC3-7CF1-4795-BD46-56CE8B29CE07}"/>
    <pc:docChg chg="undo custSel addSld delSld modSld sldOrd modMainMaster modSection">
      <pc:chgData name="Eitan Blumin" userId="36fcb13c-3a5a-43c2-aa2e-520becbaeb9b" providerId="ADAL" clId="{87ED7AC3-7CF1-4795-BD46-56CE8B29CE07}" dt="2020-09-04T04:13:27.688" v="1161" actId="6549"/>
      <pc:docMkLst>
        <pc:docMk/>
      </pc:docMkLst>
      <pc:sldChg chg="addSp delSp modSp">
        <pc:chgData name="Eitan Blumin" userId="36fcb13c-3a5a-43c2-aa2e-520becbaeb9b" providerId="ADAL" clId="{87ED7AC3-7CF1-4795-BD46-56CE8B29CE07}" dt="2020-09-04T03:50:10.112" v="1044" actId="20577"/>
        <pc:sldMkLst>
          <pc:docMk/>
          <pc:sldMk cId="2795687182" sldId="285"/>
        </pc:sldMkLst>
        <pc:spChg chg="del">
          <ac:chgData name="Eitan Blumin" userId="36fcb13c-3a5a-43c2-aa2e-520becbaeb9b" providerId="ADAL" clId="{87ED7AC3-7CF1-4795-BD46-56CE8B29CE07}" dt="2020-09-02T12:41:26.705" v="9" actId="478"/>
          <ac:spMkLst>
            <pc:docMk/>
            <pc:sldMk cId="2795687182" sldId="285"/>
            <ac:spMk id="5" creationId="{70CDB898-9ABF-41F5-B41C-27DB48206002}"/>
          </ac:spMkLst>
        </pc:spChg>
        <pc:spChg chg="add mod">
          <ac:chgData name="Eitan Blumin" userId="36fcb13c-3a5a-43c2-aa2e-520becbaeb9b" providerId="ADAL" clId="{87ED7AC3-7CF1-4795-BD46-56CE8B29CE07}" dt="2020-09-02T12:41:38.349" v="52" actId="20577"/>
          <ac:spMkLst>
            <pc:docMk/>
            <pc:sldMk cId="2795687182" sldId="285"/>
            <ac:spMk id="6" creationId="{BB912516-B2A8-47B8-8A6B-C4CCFCB2C43D}"/>
          </ac:spMkLst>
        </pc:spChg>
        <pc:spChg chg="mod">
          <ac:chgData name="Eitan Blumin" userId="36fcb13c-3a5a-43c2-aa2e-520becbaeb9b" providerId="ADAL" clId="{87ED7AC3-7CF1-4795-BD46-56CE8B29CE07}" dt="2020-09-04T03:50:10.112" v="1044" actId="20577"/>
          <ac:spMkLst>
            <pc:docMk/>
            <pc:sldMk cId="2795687182" sldId="285"/>
            <ac:spMk id="9" creationId="{0C19F024-3FD2-4AA5-965A-41E2D157E270}"/>
          </ac:spMkLst>
        </pc:spChg>
        <pc:picChg chg="del mod ord">
          <ac:chgData name="Eitan Blumin" userId="36fcb13c-3a5a-43c2-aa2e-520becbaeb9b" providerId="ADAL" clId="{87ED7AC3-7CF1-4795-BD46-56CE8B29CE07}" dt="2020-09-02T13:15:27.365" v="745" actId="478"/>
          <ac:picMkLst>
            <pc:docMk/>
            <pc:sldMk cId="2795687182" sldId="285"/>
            <ac:picMk id="8" creationId="{E882B9A9-5621-4EC0-8F18-FCFC694AF8F8}"/>
          </ac:picMkLst>
        </pc:picChg>
        <pc:picChg chg="add">
          <ac:chgData name="Eitan Blumin" userId="36fcb13c-3a5a-43c2-aa2e-520becbaeb9b" providerId="ADAL" clId="{87ED7AC3-7CF1-4795-BD46-56CE8B29CE07}" dt="2020-09-02T13:15:20.699" v="744"/>
          <ac:picMkLst>
            <pc:docMk/>
            <pc:sldMk cId="2795687182" sldId="285"/>
            <ac:picMk id="10" creationId="{36D1ECD2-F4FB-458E-8424-84B98E6D44D9}"/>
          </ac:picMkLst>
        </pc:picChg>
        <pc:picChg chg="add ord">
          <ac:chgData name="Eitan Blumin" userId="36fcb13c-3a5a-43c2-aa2e-520becbaeb9b" providerId="ADAL" clId="{87ED7AC3-7CF1-4795-BD46-56CE8B29CE07}" dt="2020-09-02T13:15:30.168" v="747" actId="167"/>
          <ac:picMkLst>
            <pc:docMk/>
            <pc:sldMk cId="2795687182" sldId="285"/>
            <ac:picMk id="11" creationId="{D64EF0A9-99C0-4558-A300-811DBF2601AD}"/>
          </ac:picMkLst>
        </pc:picChg>
      </pc:sldChg>
      <pc:sldChg chg="addSp delSp modSp">
        <pc:chgData name="Eitan Blumin" userId="36fcb13c-3a5a-43c2-aa2e-520becbaeb9b" providerId="ADAL" clId="{87ED7AC3-7CF1-4795-BD46-56CE8B29CE07}" dt="2020-09-02T12:42:43.251" v="59"/>
        <pc:sldMkLst>
          <pc:docMk/>
          <pc:sldMk cId="3043140274" sldId="307"/>
        </pc:sldMkLst>
        <pc:spChg chg="add">
          <ac:chgData name="Eitan Blumin" userId="36fcb13c-3a5a-43c2-aa2e-520becbaeb9b" providerId="ADAL" clId="{87ED7AC3-7CF1-4795-BD46-56CE8B29CE07}" dt="2020-09-02T12:42:43.251" v="59"/>
          <ac:spMkLst>
            <pc:docMk/>
            <pc:sldMk cId="3043140274" sldId="307"/>
            <ac:spMk id="11" creationId="{721BCE37-1DAF-4FFD-98F1-30004AD2E4FF}"/>
          </ac:spMkLst>
        </pc:spChg>
        <pc:spChg chg="del mod">
          <ac:chgData name="Eitan Blumin" userId="36fcb13c-3a5a-43c2-aa2e-520becbaeb9b" providerId="ADAL" clId="{87ED7AC3-7CF1-4795-BD46-56CE8B29CE07}" dt="2020-09-02T12:42:42.149" v="58" actId="478"/>
          <ac:spMkLst>
            <pc:docMk/>
            <pc:sldMk cId="3043140274" sldId="307"/>
            <ac:spMk id="15" creationId="{F78E0EAC-CB65-4B5C-9570-286882563475}"/>
          </ac:spMkLst>
        </pc:spChg>
        <pc:picChg chg="add mod">
          <ac:chgData name="Eitan Blumin" userId="36fcb13c-3a5a-43c2-aa2e-520becbaeb9b" providerId="ADAL" clId="{87ED7AC3-7CF1-4795-BD46-56CE8B29CE07}" dt="2020-09-02T12:40:42.740" v="6" actId="1076"/>
          <ac:picMkLst>
            <pc:docMk/>
            <pc:sldMk cId="3043140274" sldId="307"/>
            <ac:picMk id="3" creationId="{8A6BE0B4-1260-4956-B6C2-9E6897804975}"/>
          </ac:picMkLst>
        </pc:picChg>
        <pc:picChg chg="add">
          <ac:chgData name="Eitan Blumin" userId="36fcb13c-3a5a-43c2-aa2e-520becbaeb9b" providerId="ADAL" clId="{87ED7AC3-7CF1-4795-BD46-56CE8B29CE07}" dt="2020-09-02T12:42:32.969" v="57"/>
          <ac:picMkLst>
            <pc:docMk/>
            <pc:sldMk cId="3043140274" sldId="307"/>
            <ac:picMk id="10" creationId="{B2AA1EA9-ACE6-46AA-8FA8-2A3860A36E6F}"/>
          </ac:picMkLst>
        </pc:picChg>
        <pc:picChg chg="mod">
          <ac:chgData name="Eitan Blumin" userId="36fcb13c-3a5a-43c2-aa2e-520becbaeb9b" providerId="ADAL" clId="{87ED7AC3-7CF1-4795-BD46-56CE8B29CE07}" dt="2020-09-02T12:40:40.260" v="5" actId="1076"/>
          <ac:picMkLst>
            <pc:docMk/>
            <pc:sldMk cId="3043140274" sldId="307"/>
            <ac:picMk id="16" creationId="{F18A5FB7-EA24-4679-8E28-9BE1890BAE0D}"/>
          </ac:picMkLst>
        </pc:picChg>
        <pc:picChg chg="mod">
          <ac:chgData name="Eitan Blumin" userId="36fcb13c-3a5a-43c2-aa2e-520becbaeb9b" providerId="ADAL" clId="{87ED7AC3-7CF1-4795-BD46-56CE8B29CE07}" dt="2020-09-02T12:40:40.260" v="5" actId="1076"/>
          <ac:picMkLst>
            <pc:docMk/>
            <pc:sldMk cId="3043140274" sldId="307"/>
            <ac:picMk id="17" creationId="{E3913628-DF41-4DBE-B236-FBFF63096DA9}"/>
          </ac:picMkLst>
        </pc:picChg>
        <pc:picChg chg="del mod">
          <ac:chgData name="Eitan Blumin" userId="36fcb13c-3a5a-43c2-aa2e-520becbaeb9b" providerId="ADAL" clId="{87ED7AC3-7CF1-4795-BD46-56CE8B29CE07}" dt="2020-09-02T12:42:32.037" v="56" actId="478"/>
          <ac:picMkLst>
            <pc:docMk/>
            <pc:sldMk cId="3043140274" sldId="307"/>
            <ac:picMk id="19" creationId="{947BA53D-FEFB-4C3D-9CC9-63AE2FDFBE4D}"/>
          </ac:picMkLst>
        </pc:picChg>
      </pc:sldChg>
      <pc:sldChg chg="modSp">
        <pc:chgData name="Eitan Blumin" userId="36fcb13c-3a5a-43c2-aa2e-520becbaeb9b" providerId="ADAL" clId="{87ED7AC3-7CF1-4795-BD46-56CE8B29CE07}" dt="2020-09-04T03:48:28.334" v="1022" actId="20577"/>
        <pc:sldMkLst>
          <pc:docMk/>
          <pc:sldMk cId="2782807249" sldId="350"/>
        </pc:sldMkLst>
        <pc:spChg chg="mod">
          <ac:chgData name="Eitan Blumin" userId="36fcb13c-3a5a-43c2-aa2e-520becbaeb9b" providerId="ADAL" clId="{87ED7AC3-7CF1-4795-BD46-56CE8B29CE07}" dt="2020-09-04T03:48:28.334" v="1022" actId="20577"/>
          <ac:spMkLst>
            <pc:docMk/>
            <pc:sldMk cId="2782807249" sldId="350"/>
            <ac:spMk id="7" creationId="{00000000-0000-0000-0000-000000000000}"/>
          </ac:spMkLst>
        </pc:spChg>
      </pc:sldChg>
      <pc:sldChg chg="modSp">
        <pc:chgData name="Eitan Blumin" userId="36fcb13c-3a5a-43c2-aa2e-520becbaeb9b" providerId="ADAL" clId="{87ED7AC3-7CF1-4795-BD46-56CE8B29CE07}" dt="2020-09-04T03:49:34.627" v="1034" actId="20577"/>
        <pc:sldMkLst>
          <pc:docMk/>
          <pc:sldMk cId="3223013465" sldId="359"/>
        </pc:sldMkLst>
        <pc:spChg chg="mod">
          <ac:chgData name="Eitan Blumin" userId="36fcb13c-3a5a-43c2-aa2e-520becbaeb9b" providerId="ADAL" clId="{87ED7AC3-7CF1-4795-BD46-56CE8B29CE07}" dt="2020-09-04T03:49:34.627" v="1034" actId="20577"/>
          <ac:spMkLst>
            <pc:docMk/>
            <pc:sldMk cId="3223013465" sldId="359"/>
            <ac:spMk id="6" creationId="{F92340A4-9236-4AF6-ADC5-5CFFE2CE8B94}"/>
          </ac:spMkLst>
        </pc:spChg>
      </pc:sldChg>
      <pc:sldChg chg="del">
        <pc:chgData name="Eitan Blumin" userId="36fcb13c-3a5a-43c2-aa2e-520becbaeb9b" providerId="ADAL" clId="{87ED7AC3-7CF1-4795-BD46-56CE8B29CE07}" dt="2020-09-02T12:44:00.058" v="137" actId="2696"/>
        <pc:sldMkLst>
          <pc:docMk/>
          <pc:sldMk cId="1707642080" sldId="569"/>
        </pc:sldMkLst>
      </pc:sldChg>
      <pc:sldChg chg="addSp modSp add del modNotesTx">
        <pc:chgData name="Eitan Blumin" userId="36fcb13c-3a5a-43c2-aa2e-520becbaeb9b" providerId="ADAL" clId="{87ED7AC3-7CF1-4795-BD46-56CE8B29CE07}" dt="2020-09-02T13:02:15.658" v="547"/>
        <pc:sldMkLst>
          <pc:docMk/>
          <pc:sldMk cId="3633769740" sldId="579"/>
        </pc:sldMkLst>
        <pc:spChg chg="mod">
          <ac:chgData name="Eitan Blumin" userId="36fcb13c-3a5a-43c2-aa2e-520becbaeb9b" providerId="ADAL" clId="{87ED7AC3-7CF1-4795-BD46-56CE8B29CE07}" dt="2020-09-02T12:56:49.492" v="468" actId="20577"/>
          <ac:spMkLst>
            <pc:docMk/>
            <pc:sldMk cId="3633769740" sldId="579"/>
            <ac:spMk id="2" creationId="{00AE6D5F-AD7E-416E-945B-E7A98B71FDBA}"/>
          </ac:spMkLst>
        </pc:spChg>
        <pc:spChg chg="add mod">
          <ac:chgData name="Eitan Blumin" userId="36fcb13c-3a5a-43c2-aa2e-520becbaeb9b" providerId="ADAL" clId="{87ED7AC3-7CF1-4795-BD46-56CE8B29CE07}" dt="2020-09-02T13:00:15.383" v="485" actId="208"/>
          <ac:spMkLst>
            <pc:docMk/>
            <pc:sldMk cId="3633769740" sldId="579"/>
            <ac:spMk id="3" creationId="{994D01F9-42DB-4365-8A12-897086321F26}"/>
          </ac:spMkLst>
        </pc:spChg>
        <pc:spChg chg="add mod">
          <ac:chgData name="Eitan Blumin" userId="36fcb13c-3a5a-43c2-aa2e-520becbaeb9b" providerId="ADAL" clId="{87ED7AC3-7CF1-4795-BD46-56CE8B29CE07}" dt="2020-09-02T13:02:15.658" v="547"/>
          <ac:spMkLst>
            <pc:docMk/>
            <pc:sldMk cId="3633769740" sldId="579"/>
            <ac:spMk id="4" creationId="{EE1918AD-9DFD-4A2F-B8D5-077EECCA6773}"/>
          </ac:spMkLst>
        </pc:spChg>
      </pc:sldChg>
      <pc:sldChg chg="del">
        <pc:chgData name="Eitan Blumin" userId="36fcb13c-3a5a-43c2-aa2e-520becbaeb9b" providerId="ADAL" clId="{87ED7AC3-7CF1-4795-BD46-56CE8B29CE07}" dt="2020-09-02T12:45:45.684" v="211" actId="2696"/>
        <pc:sldMkLst>
          <pc:docMk/>
          <pc:sldMk cId="324157777" sldId="589"/>
        </pc:sldMkLst>
      </pc:sldChg>
      <pc:sldChg chg="modSp">
        <pc:chgData name="Eitan Blumin" userId="36fcb13c-3a5a-43c2-aa2e-520becbaeb9b" providerId="ADAL" clId="{87ED7AC3-7CF1-4795-BD46-56CE8B29CE07}" dt="2020-09-02T12:46:16.150" v="216" actId="20577"/>
        <pc:sldMkLst>
          <pc:docMk/>
          <pc:sldMk cId="1783968550" sldId="591"/>
        </pc:sldMkLst>
        <pc:spChg chg="mod">
          <ac:chgData name="Eitan Blumin" userId="36fcb13c-3a5a-43c2-aa2e-520becbaeb9b" providerId="ADAL" clId="{87ED7AC3-7CF1-4795-BD46-56CE8B29CE07}" dt="2020-09-02T12:46:16.150" v="216" actId="20577"/>
          <ac:spMkLst>
            <pc:docMk/>
            <pc:sldMk cId="1783968550" sldId="591"/>
            <ac:spMk id="2" creationId="{562F6B3A-5C45-47CB-BAB4-945C0D91FC8F}"/>
          </ac:spMkLst>
        </pc:spChg>
      </pc:sldChg>
      <pc:sldChg chg="modSp">
        <pc:chgData name="Eitan Blumin" userId="36fcb13c-3a5a-43c2-aa2e-520becbaeb9b" providerId="ADAL" clId="{87ED7AC3-7CF1-4795-BD46-56CE8B29CE07}" dt="2020-09-02T13:23:13.990" v="827" actId="113"/>
        <pc:sldMkLst>
          <pc:docMk/>
          <pc:sldMk cId="2900123871" sldId="592"/>
        </pc:sldMkLst>
        <pc:spChg chg="mod">
          <ac:chgData name="Eitan Blumin" userId="36fcb13c-3a5a-43c2-aa2e-520becbaeb9b" providerId="ADAL" clId="{87ED7AC3-7CF1-4795-BD46-56CE8B29CE07}" dt="2020-09-02T13:23:13.990" v="827" actId="113"/>
          <ac:spMkLst>
            <pc:docMk/>
            <pc:sldMk cId="2900123871" sldId="592"/>
            <ac:spMk id="9" creationId="{8986844B-6B06-4788-8D2B-E5C317ED6C7A}"/>
          </ac:spMkLst>
        </pc:spChg>
      </pc:sldChg>
      <pc:sldChg chg="addSp delSp modSp delAnim modNotesTx">
        <pc:chgData name="Eitan Blumin" userId="36fcb13c-3a5a-43c2-aa2e-520becbaeb9b" providerId="ADAL" clId="{87ED7AC3-7CF1-4795-BD46-56CE8B29CE07}" dt="2020-09-02T12:49:33.589" v="245" actId="403"/>
        <pc:sldMkLst>
          <pc:docMk/>
          <pc:sldMk cId="6470102" sldId="593"/>
        </pc:sldMkLst>
        <pc:spChg chg="mod">
          <ac:chgData name="Eitan Blumin" userId="36fcb13c-3a5a-43c2-aa2e-520becbaeb9b" providerId="ADAL" clId="{87ED7AC3-7CF1-4795-BD46-56CE8B29CE07}" dt="2020-09-02T12:49:25.862" v="224" actId="20577"/>
          <ac:spMkLst>
            <pc:docMk/>
            <pc:sldMk cId="6470102" sldId="593"/>
            <ac:spMk id="3" creationId="{8BC783D0-A99A-4DF9-A83E-C29634B16A0A}"/>
          </ac:spMkLst>
        </pc:spChg>
        <pc:spChg chg="add mod">
          <ac:chgData name="Eitan Blumin" userId="36fcb13c-3a5a-43c2-aa2e-520becbaeb9b" providerId="ADAL" clId="{87ED7AC3-7CF1-4795-BD46-56CE8B29CE07}" dt="2020-09-02T12:49:33.589" v="245" actId="403"/>
          <ac:spMkLst>
            <pc:docMk/>
            <pc:sldMk cId="6470102" sldId="593"/>
            <ac:spMk id="5" creationId="{55FEEE80-2DA6-4672-BB4A-EF28513BF7DA}"/>
          </ac:spMkLst>
        </pc:spChg>
        <pc:spChg chg="del">
          <ac:chgData name="Eitan Blumin" userId="36fcb13c-3a5a-43c2-aa2e-520becbaeb9b" providerId="ADAL" clId="{87ED7AC3-7CF1-4795-BD46-56CE8B29CE07}" dt="2020-09-02T12:47:42.877" v="221" actId="478"/>
          <ac:spMkLst>
            <pc:docMk/>
            <pc:sldMk cId="6470102" sldId="593"/>
            <ac:spMk id="9" creationId="{8986844B-6B06-4788-8D2B-E5C317ED6C7A}"/>
          </ac:spMkLst>
        </pc:spChg>
        <pc:picChg chg="del">
          <ac:chgData name="Eitan Blumin" userId="36fcb13c-3a5a-43c2-aa2e-520becbaeb9b" providerId="ADAL" clId="{87ED7AC3-7CF1-4795-BD46-56CE8B29CE07}" dt="2020-09-02T12:47:40.541" v="220" actId="478"/>
          <ac:picMkLst>
            <pc:docMk/>
            <pc:sldMk cId="6470102" sldId="593"/>
            <ac:picMk id="4" creationId="{396DEAAB-1A1F-4825-AC34-64E2EF2AAB58}"/>
          </ac:picMkLst>
        </pc:picChg>
      </pc:sldChg>
      <pc:sldChg chg="modSp">
        <pc:chgData name="Eitan Blumin" userId="36fcb13c-3a5a-43c2-aa2e-520becbaeb9b" providerId="ADAL" clId="{87ED7AC3-7CF1-4795-BD46-56CE8B29CE07}" dt="2020-09-04T03:54:50.305" v="1079" actId="113"/>
        <pc:sldMkLst>
          <pc:docMk/>
          <pc:sldMk cId="3934213870" sldId="594"/>
        </pc:sldMkLst>
        <pc:spChg chg="mod">
          <ac:chgData name="Eitan Blumin" userId="36fcb13c-3a5a-43c2-aa2e-520becbaeb9b" providerId="ADAL" clId="{87ED7AC3-7CF1-4795-BD46-56CE8B29CE07}" dt="2020-09-04T03:54:50.305" v="1079" actId="113"/>
          <ac:spMkLst>
            <pc:docMk/>
            <pc:sldMk cId="3934213870" sldId="594"/>
            <ac:spMk id="9" creationId="{8986844B-6B06-4788-8D2B-E5C317ED6C7A}"/>
          </ac:spMkLst>
        </pc:spChg>
      </pc:sldChg>
      <pc:sldChg chg="addSp delSp modSp">
        <pc:chgData name="Eitan Blumin" userId="36fcb13c-3a5a-43c2-aa2e-520becbaeb9b" providerId="ADAL" clId="{87ED7AC3-7CF1-4795-BD46-56CE8B29CE07}" dt="2020-09-02T13:08:20.304" v="687" actId="14100"/>
        <pc:sldMkLst>
          <pc:docMk/>
          <pc:sldMk cId="3288894588" sldId="595"/>
        </pc:sldMkLst>
        <pc:spChg chg="mod">
          <ac:chgData name="Eitan Blumin" userId="36fcb13c-3a5a-43c2-aa2e-520becbaeb9b" providerId="ADAL" clId="{87ED7AC3-7CF1-4795-BD46-56CE8B29CE07}" dt="2020-09-02T12:51:38.136" v="280" actId="113"/>
          <ac:spMkLst>
            <pc:docMk/>
            <pc:sldMk cId="3288894588" sldId="595"/>
            <ac:spMk id="9" creationId="{8986844B-6B06-4788-8D2B-E5C317ED6C7A}"/>
          </ac:spMkLst>
        </pc:spChg>
        <pc:spChg chg="mod">
          <ac:chgData name="Eitan Blumin" userId="36fcb13c-3a5a-43c2-aa2e-520becbaeb9b" providerId="ADAL" clId="{87ED7AC3-7CF1-4795-BD46-56CE8B29CE07}" dt="2020-09-02T12:50:46.809" v="266" actId="1076"/>
          <ac:spMkLst>
            <pc:docMk/>
            <pc:sldMk cId="3288894588" sldId="595"/>
            <ac:spMk id="13" creationId="{707EE6A6-5D8B-46E2-AAC5-1613960EF679}"/>
          </ac:spMkLst>
        </pc:spChg>
        <pc:picChg chg="add del mod">
          <ac:chgData name="Eitan Blumin" userId="36fcb13c-3a5a-43c2-aa2e-520becbaeb9b" providerId="ADAL" clId="{87ED7AC3-7CF1-4795-BD46-56CE8B29CE07}" dt="2020-09-02T13:08:20.304" v="687" actId="14100"/>
          <ac:picMkLst>
            <pc:docMk/>
            <pc:sldMk cId="3288894588" sldId="595"/>
            <ac:picMk id="4" creationId="{5CF60A20-A661-432D-9325-ADC4A4350A9F}"/>
          </ac:picMkLst>
        </pc:picChg>
        <pc:picChg chg="add mod">
          <ac:chgData name="Eitan Blumin" userId="36fcb13c-3a5a-43c2-aa2e-520becbaeb9b" providerId="ADAL" clId="{87ED7AC3-7CF1-4795-BD46-56CE8B29CE07}" dt="2020-09-02T13:08:16.141" v="684" actId="571"/>
          <ac:picMkLst>
            <pc:docMk/>
            <pc:sldMk cId="3288894588" sldId="595"/>
            <ac:picMk id="6" creationId="{F9D28648-95D8-4E38-A63E-FF78CC2C20EF}"/>
          </ac:picMkLst>
        </pc:picChg>
      </pc:sldChg>
      <pc:sldChg chg="modSp">
        <pc:chgData name="Eitan Blumin" userId="36fcb13c-3a5a-43c2-aa2e-520becbaeb9b" providerId="ADAL" clId="{87ED7AC3-7CF1-4795-BD46-56CE8B29CE07}" dt="2020-09-02T12:50:56.918" v="268" actId="1076"/>
        <pc:sldMkLst>
          <pc:docMk/>
          <pc:sldMk cId="4176694568" sldId="596"/>
        </pc:sldMkLst>
        <pc:spChg chg="mod">
          <ac:chgData name="Eitan Blumin" userId="36fcb13c-3a5a-43c2-aa2e-520becbaeb9b" providerId="ADAL" clId="{87ED7AC3-7CF1-4795-BD46-56CE8B29CE07}" dt="2020-09-02T12:50:56.918" v="268" actId="1076"/>
          <ac:spMkLst>
            <pc:docMk/>
            <pc:sldMk cId="4176694568" sldId="596"/>
            <ac:spMk id="13" creationId="{707EE6A6-5D8B-46E2-AAC5-1613960EF679}"/>
          </ac:spMkLst>
        </pc:spChg>
      </pc:sldChg>
      <pc:sldChg chg="modSp">
        <pc:chgData name="Eitan Blumin" userId="36fcb13c-3a5a-43c2-aa2e-520becbaeb9b" providerId="ADAL" clId="{87ED7AC3-7CF1-4795-BD46-56CE8B29CE07}" dt="2020-09-02T13:21:08.554" v="823" actId="20577"/>
        <pc:sldMkLst>
          <pc:docMk/>
          <pc:sldMk cId="1687962202" sldId="597"/>
        </pc:sldMkLst>
        <pc:spChg chg="mod">
          <ac:chgData name="Eitan Blumin" userId="36fcb13c-3a5a-43c2-aa2e-520becbaeb9b" providerId="ADAL" clId="{87ED7AC3-7CF1-4795-BD46-56CE8B29CE07}" dt="2020-09-02T13:21:08.554" v="823" actId="20577"/>
          <ac:spMkLst>
            <pc:docMk/>
            <pc:sldMk cId="1687962202" sldId="597"/>
            <ac:spMk id="9" creationId="{8986844B-6B06-4788-8D2B-E5C317ED6C7A}"/>
          </ac:spMkLst>
        </pc:spChg>
        <pc:picChg chg="mod">
          <ac:chgData name="Eitan Blumin" userId="36fcb13c-3a5a-43c2-aa2e-520becbaeb9b" providerId="ADAL" clId="{87ED7AC3-7CF1-4795-BD46-56CE8B29CE07}" dt="2020-09-02T13:19:37.806" v="800" actId="1038"/>
          <ac:picMkLst>
            <pc:docMk/>
            <pc:sldMk cId="1687962202" sldId="597"/>
            <ac:picMk id="4" creationId="{B74FCE7B-369A-4AC7-9904-AF907069EC4E}"/>
          </ac:picMkLst>
        </pc:picChg>
      </pc:sldChg>
      <pc:sldChg chg="modSp">
        <pc:chgData name="Eitan Blumin" userId="36fcb13c-3a5a-43c2-aa2e-520becbaeb9b" providerId="ADAL" clId="{87ED7AC3-7CF1-4795-BD46-56CE8B29CE07}" dt="2020-09-02T13:24:03.407" v="836" actId="20577"/>
        <pc:sldMkLst>
          <pc:docMk/>
          <pc:sldMk cId="1453418543" sldId="598"/>
        </pc:sldMkLst>
        <pc:spChg chg="mod">
          <ac:chgData name="Eitan Blumin" userId="36fcb13c-3a5a-43c2-aa2e-520becbaeb9b" providerId="ADAL" clId="{87ED7AC3-7CF1-4795-BD46-56CE8B29CE07}" dt="2020-09-02T13:24:03.407" v="836" actId="20577"/>
          <ac:spMkLst>
            <pc:docMk/>
            <pc:sldMk cId="1453418543" sldId="598"/>
            <ac:spMk id="9" creationId="{8986844B-6B06-4788-8D2B-E5C317ED6C7A}"/>
          </ac:spMkLst>
        </pc:spChg>
      </pc:sldChg>
      <pc:sldChg chg="modSp">
        <pc:chgData name="Eitan Blumin" userId="36fcb13c-3a5a-43c2-aa2e-520becbaeb9b" providerId="ADAL" clId="{87ED7AC3-7CF1-4795-BD46-56CE8B29CE07}" dt="2020-09-04T04:06:18.082" v="1081" actId="20577"/>
        <pc:sldMkLst>
          <pc:docMk/>
          <pc:sldMk cId="247923360" sldId="599"/>
        </pc:sldMkLst>
        <pc:spChg chg="mod">
          <ac:chgData name="Eitan Blumin" userId="36fcb13c-3a5a-43c2-aa2e-520becbaeb9b" providerId="ADAL" clId="{87ED7AC3-7CF1-4795-BD46-56CE8B29CE07}" dt="2020-09-04T04:06:18.082" v="1081" actId="20577"/>
          <ac:spMkLst>
            <pc:docMk/>
            <pc:sldMk cId="247923360" sldId="599"/>
            <ac:spMk id="2" creationId="{7B4D3B53-C3A2-4221-A2D5-DDFE8349FF60}"/>
          </ac:spMkLst>
        </pc:spChg>
      </pc:sldChg>
      <pc:sldChg chg="modSp">
        <pc:chgData name="Eitan Blumin" userId="36fcb13c-3a5a-43c2-aa2e-520becbaeb9b" providerId="ADAL" clId="{87ED7AC3-7CF1-4795-BD46-56CE8B29CE07}" dt="2020-09-04T04:08:03.988" v="1086" actId="20577"/>
        <pc:sldMkLst>
          <pc:docMk/>
          <pc:sldMk cId="1173190287" sldId="600"/>
        </pc:sldMkLst>
        <pc:spChg chg="mod">
          <ac:chgData name="Eitan Blumin" userId="36fcb13c-3a5a-43c2-aa2e-520becbaeb9b" providerId="ADAL" clId="{87ED7AC3-7CF1-4795-BD46-56CE8B29CE07}" dt="2020-09-02T13:29:32.430" v="905" actId="6549"/>
          <ac:spMkLst>
            <pc:docMk/>
            <pc:sldMk cId="1173190287" sldId="600"/>
            <ac:spMk id="11" creationId="{5FC21D9E-9C76-4434-AFFF-DA2993E885CD}"/>
          </ac:spMkLst>
        </pc:spChg>
        <pc:spChg chg="mod">
          <ac:chgData name="Eitan Blumin" userId="36fcb13c-3a5a-43c2-aa2e-520becbaeb9b" providerId="ADAL" clId="{87ED7AC3-7CF1-4795-BD46-56CE8B29CE07}" dt="2020-09-04T04:08:03.988" v="1086" actId="20577"/>
          <ac:spMkLst>
            <pc:docMk/>
            <pc:sldMk cId="1173190287" sldId="600"/>
            <ac:spMk id="13" creationId="{289C3475-21A3-4C59-9E8A-F181B63AC231}"/>
          </ac:spMkLst>
        </pc:spChg>
      </pc:sldChg>
      <pc:sldChg chg="addSp modSp">
        <pc:chgData name="Eitan Blumin" userId="36fcb13c-3a5a-43c2-aa2e-520becbaeb9b" providerId="ADAL" clId="{87ED7AC3-7CF1-4795-BD46-56CE8B29CE07}" dt="2020-09-04T03:45:54.467" v="1002"/>
        <pc:sldMkLst>
          <pc:docMk/>
          <pc:sldMk cId="2242731419" sldId="601"/>
        </pc:sldMkLst>
        <pc:spChg chg="mod">
          <ac:chgData name="Eitan Blumin" userId="36fcb13c-3a5a-43c2-aa2e-520becbaeb9b" providerId="ADAL" clId="{87ED7AC3-7CF1-4795-BD46-56CE8B29CE07}" dt="2020-09-02T12:56:24.518" v="428" actId="20577"/>
          <ac:spMkLst>
            <pc:docMk/>
            <pc:sldMk cId="2242731419" sldId="601"/>
            <ac:spMk id="2" creationId="{7B4D3B53-C3A2-4221-A2D5-DDFE8349FF60}"/>
          </ac:spMkLst>
        </pc:spChg>
        <pc:spChg chg="add">
          <ac:chgData name="Eitan Blumin" userId="36fcb13c-3a5a-43c2-aa2e-520becbaeb9b" providerId="ADAL" clId="{87ED7AC3-7CF1-4795-BD46-56CE8B29CE07}" dt="2020-09-04T03:45:54.467" v="1002"/>
          <ac:spMkLst>
            <pc:docMk/>
            <pc:sldMk cId="2242731419" sldId="601"/>
            <ac:spMk id="5" creationId="{C89745A7-2E26-4947-8E57-7282F861F194}"/>
          </ac:spMkLst>
        </pc:spChg>
      </pc:sldChg>
      <pc:sldChg chg="modSp ord">
        <pc:chgData name="Eitan Blumin" userId="36fcb13c-3a5a-43c2-aa2e-520becbaeb9b" providerId="ADAL" clId="{87ED7AC3-7CF1-4795-BD46-56CE8B29CE07}" dt="2020-09-02T13:10:25.237" v="707" actId="1076"/>
        <pc:sldMkLst>
          <pc:docMk/>
          <pc:sldMk cId="691310494" sldId="604"/>
        </pc:sldMkLst>
        <pc:spChg chg="mod">
          <ac:chgData name="Eitan Blumin" userId="36fcb13c-3a5a-43c2-aa2e-520becbaeb9b" providerId="ADAL" clId="{87ED7AC3-7CF1-4795-BD46-56CE8B29CE07}" dt="2020-09-02T13:10:25.237" v="707" actId="1076"/>
          <ac:spMkLst>
            <pc:docMk/>
            <pc:sldMk cId="691310494" sldId="604"/>
            <ac:spMk id="11" creationId="{7620915A-4B4A-4105-9341-26AB3035C998}"/>
          </ac:spMkLst>
        </pc:spChg>
      </pc:sldChg>
      <pc:sldChg chg="modSp">
        <pc:chgData name="Eitan Blumin" userId="36fcb13c-3a5a-43c2-aa2e-520becbaeb9b" providerId="ADAL" clId="{87ED7AC3-7CF1-4795-BD46-56CE8B29CE07}" dt="2020-09-04T03:48:15.642" v="1012" actId="20577"/>
        <pc:sldMkLst>
          <pc:docMk/>
          <pc:sldMk cId="2140031389" sldId="613"/>
        </pc:sldMkLst>
        <pc:spChg chg="mod">
          <ac:chgData name="Eitan Blumin" userId="36fcb13c-3a5a-43c2-aa2e-520becbaeb9b" providerId="ADAL" clId="{87ED7AC3-7CF1-4795-BD46-56CE8B29CE07}" dt="2020-09-04T03:48:15.642" v="1012" actId="20577"/>
          <ac:spMkLst>
            <pc:docMk/>
            <pc:sldMk cId="2140031389" sldId="613"/>
            <ac:spMk id="8" creationId="{A371A5C1-A650-4A25-B05C-86967B89E4C2}"/>
          </ac:spMkLst>
        </pc:spChg>
      </pc:sldChg>
      <pc:sldChg chg="modSp modAnim">
        <pc:chgData name="Eitan Blumin" userId="36fcb13c-3a5a-43c2-aa2e-520becbaeb9b" providerId="ADAL" clId="{87ED7AC3-7CF1-4795-BD46-56CE8B29CE07}" dt="2020-09-02T13:16:26.202" v="748" actId="6549"/>
        <pc:sldMkLst>
          <pc:docMk/>
          <pc:sldMk cId="1542462972" sldId="626"/>
        </pc:sldMkLst>
        <pc:spChg chg="mod">
          <ac:chgData name="Eitan Blumin" userId="36fcb13c-3a5a-43c2-aa2e-520becbaeb9b" providerId="ADAL" clId="{87ED7AC3-7CF1-4795-BD46-56CE8B29CE07}" dt="2020-09-02T13:16:26.202" v="748" actId="6549"/>
          <ac:spMkLst>
            <pc:docMk/>
            <pc:sldMk cId="1542462972" sldId="626"/>
            <ac:spMk id="6" creationId="{2EEADCEB-994A-4718-8E61-952B871A6F6C}"/>
          </ac:spMkLst>
        </pc:spChg>
      </pc:sldChg>
      <pc:sldChg chg="addSp modSp modAnim">
        <pc:chgData name="Eitan Blumin" userId="36fcb13c-3a5a-43c2-aa2e-520becbaeb9b" providerId="ADAL" clId="{87ED7AC3-7CF1-4795-BD46-56CE8B29CE07}" dt="2020-09-04T04:11:32.564" v="1144" actId="1076"/>
        <pc:sldMkLst>
          <pc:docMk/>
          <pc:sldMk cId="3194290255" sldId="627"/>
        </pc:sldMkLst>
        <pc:spChg chg="mod">
          <ac:chgData name="Eitan Blumin" userId="36fcb13c-3a5a-43c2-aa2e-520becbaeb9b" providerId="ADAL" clId="{87ED7AC3-7CF1-4795-BD46-56CE8B29CE07}" dt="2020-09-02T13:13:45.694" v="729" actId="20577"/>
          <ac:spMkLst>
            <pc:docMk/>
            <pc:sldMk cId="3194290255" sldId="627"/>
            <ac:spMk id="2" creationId="{3144CBDA-0A55-45AE-988A-1ADEDDFBD2B4}"/>
          </ac:spMkLst>
        </pc:spChg>
        <pc:spChg chg="mod">
          <ac:chgData name="Eitan Blumin" userId="36fcb13c-3a5a-43c2-aa2e-520becbaeb9b" providerId="ADAL" clId="{87ED7AC3-7CF1-4795-BD46-56CE8B29CE07}" dt="2020-09-04T04:11:20.772" v="1141" actId="1076"/>
          <ac:spMkLst>
            <pc:docMk/>
            <pc:sldMk cId="3194290255" sldId="627"/>
            <ac:spMk id="4" creationId="{9A45C61E-9269-4EB1-A05A-C58536E28B97}"/>
          </ac:spMkLst>
        </pc:spChg>
        <pc:spChg chg="mod">
          <ac:chgData name="Eitan Blumin" userId="36fcb13c-3a5a-43c2-aa2e-520becbaeb9b" providerId="ADAL" clId="{87ED7AC3-7CF1-4795-BD46-56CE8B29CE07}" dt="2020-09-02T13:14:28.846" v="742" actId="20577"/>
          <ac:spMkLst>
            <pc:docMk/>
            <pc:sldMk cId="3194290255" sldId="627"/>
            <ac:spMk id="5" creationId="{AA09D5AF-EA5C-4012-9923-547EEE0EF4D7}"/>
          </ac:spMkLst>
        </pc:spChg>
        <pc:spChg chg="add mod">
          <ac:chgData name="Eitan Blumin" userId="36fcb13c-3a5a-43c2-aa2e-520becbaeb9b" providerId="ADAL" clId="{87ED7AC3-7CF1-4795-BD46-56CE8B29CE07}" dt="2020-09-04T04:11:29.573" v="1143" actId="1076"/>
          <ac:spMkLst>
            <pc:docMk/>
            <pc:sldMk cId="3194290255" sldId="627"/>
            <ac:spMk id="6" creationId="{9FDD5E7B-0077-4B48-816C-06DE77F8AA45}"/>
          </ac:spMkLst>
        </pc:spChg>
        <pc:spChg chg="mod">
          <ac:chgData name="Eitan Blumin" userId="36fcb13c-3a5a-43c2-aa2e-520becbaeb9b" providerId="ADAL" clId="{87ED7AC3-7CF1-4795-BD46-56CE8B29CE07}" dt="2020-09-04T04:11:04.471" v="1139" actId="1036"/>
          <ac:spMkLst>
            <pc:docMk/>
            <pc:sldMk cId="3194290255" sldId="627"/>
            <ac:spMk id="12" creationId="{B6F0BCA4-107D-4EB1-BF26-E8CC8E522A90}"/>
          </ac:spMkLst>
        </pc:spChg>
        <pc:spChg chg="mod">
          <ac:chgData name="Eitan Blumin" userId="36fcb13c-3a5a-43c2-aa2e-520becbaeb9b" providerId="ADAL" clId="{87ED7AC3-7CF1-4795-BD46-56CE8B29CE07}" dt="2020-09-04T04:11:25.580" v="1142" actId="1076"/>
          <ac:spMkLst>
            <pc:docMk/>
            <pc:sldMk cId="3194290255" sldId="627"/>
            <ac:spMk id="14" creationId="{3AD06F33-7D95-40C5-8405-364DC4CAFC3B}"/>
          </ac:spMkLst>
        </pc:spChg>
        <pc:spChg chg="mod">
          <ac:chgData name="Eitan Blumin" userId="36fcb13c-3a5a-43c2-aa2e-520becbaeb9b" providerId="ADAL" clId="{87ED7AC3-7CF1-4795-BD46-56CE8B29CE07}" dt="2020-09-04T04:11:32.564" v="1144" actId="1076"/>
          <ac:spMkLst>
            <pc:docMk/>
            <pc:sldMk cId="3194290255" sldId="627"/>
            <ac:spMk id="15" creationId="{A789782E-B58B-49E2-86C2-8E7C81AC278E}"/>
          </ac:spMkLst>
        </pc:spChg>
      </pc:sldChg>
      <pc:sldChg chg="addSp modSp modAnim">
        <pc:chgData name="Eitan Blumin" userId="36fcb13c-3a5a-43c2-aa2e-520becbaeb9b" providerId="ADAL" clId="{87ED7AC3-7CF1-4795-BD46-56CE8B29CE07}" dt="2020-09-04T03:52:11.144" v="1078" actId="113"/>
        <pc:sldMkLst>
          <pc:docMk/>
          <pc:sldMk cId="1271992756" sldId="628"/>
        </pc:sldMkLst>
        <pc:spChg chg="mod">
          <ac:chgData name="Eitan Blumin" userId="36fcb13c-3a5a-43c2-aa2e-520becbaeb9b" providerId="ADAL" clId="{87ED7AC3-7CF1-4795-BD46-56CE8B29CE07}" dt="2020-09-04T03:52:11.144" v="1078" actId="113"/>
          <ac:spMkLst>
            <pc:docMk/>
            <pc:sldMk cId="1271992756" sldId="628"/>
            <ac:spMk id="9" creationId="{8986844B-6B06-4788-8D2B-E5C317ED6C7A}"/>
          </ac:spMkLst>
        </pc:spChg>
        <pc:spChg chg="add mod">
          <ac:chgData name="Eitan Blumin" userId="36fcb13c-3a5a-43c2-aa2e-520becbaeb9b" providerId="ADAL" clId="{87ED7AC3-7CF1-4795-BD46-56CE8B29CE07}" dt="2020-09-04T03:51:40.884" v="1077" actId="1036"/>
          <ac:spMkLst>
            <pc:docMk/>
            <pc:sldMk cId="1271992756" sldId="628"/>
            <ac:spMk id="33" creationId="{AC5F05C9-C9E4-479C-955A-E9E710C86308}"/>
          </ac:spMkLst>
        </pc:spChg>
      </pc:sldChg>
      <pc:sldChg chg="addSp modSp modAnim">
        <pc:chgData name="Eitan Blumin" userId="36fcb13c-3a5a-43c2-aa2e-520becbaeb9b" providerId="ADAL" clId="{87ED7AC3-7CF1-4795-BD46-56CE8B29CE07}" dt="2020-09-02T13:30:57.943" v="912" actId="113"/>
        <pc:sldMkLst>
          <pc:docMk/>
          <pc:sldMk cId="1412358037" sldId="629"/>
        </pc:sldMkLst>
        <pc:spChg chg="add mod">
          <ac:chgData name="Eitan Blumin" userId="36fcb13c-3a5a-43c2-aa2e-520becbaeb9b" providerId="ADAL" clId="{87ED7AC3-7CF1-4795-BD46-56CE8B29CE07}" dt="2020-09-02T13:03:56.263" v="628" actId="1035"/>
          <ac:spMkLst>
            <pc:docMk/>
            <pc:sldMk cId="1412358037" sldId="629"/>
            <ac:spMk id="3" creationId="{38935447-7933-44CB-8444-B0A0B3CB8E87}"/>
          </ac:spMkLst>
        </pc:spChg>
        <pc:spChg chg="mod">
          <ac:chgData name="Eitan Blumin" userId="36fcb13c-3a5a-43c2-aa2e-520becbaeb9b" providerId="ADAL" clId="{87ED7AC3-7CF1-4795-BD46-56CE8B29CE07}" dt="2020-09-02T13:30:57.943" v="912" actId="113"/>
          <ac:spMkLst>
            <pc:docMk/>
            <pc:sldMk cId="1412358037" sldId="629"/>
            <ac:spMk id="16" creationId="{CE0D73BF-2704-4B6F-961E-42DAEF6E5B6D}"/>
          </ac:spMkLst>
        </pc:spChg>
        <pc:spChg chg="add mod">
          <ac:chgData name="Eitan Blumin" userId="36fcb13c-3a5a-43c2-aa2e-520becbaeb9b" providerId="ADAL" clId="{87ED7AC3-7CF1-4795-BD46-56CE8B29CE07}" dt="2020-09-02T13:04:12.658" v="632" actId="20577"/>
          <ac:spMkLst>
            <pc:docMk/>
            <pc:sldMk cId="1412358037" sldId="629"/>
            <ac:spMk id="25" creationId="{B846C3B7-6564-40F2-B616-5937AA9C775D}"/>
          </ac:spMkLst>
        </pc:spChg>
        <pc:spChg chg="add mod">
          <ac:chgData name="Eitan Blumin" userId="36fcb13c-3a5a-43c2-aa2e-520becbaeb9b" providerId="ADAL" clId="{87ED7AC3-7CF1-4795-BD46-56CE8B29CE07}" dt="2020-09-02T13:04:41.739" v="637" actId="13822"/>
          <ac:spMkLst>
            <pc:docMk/>
            <pc:sldMk cId="1412358037" sldId="629"/>
            <ac:spMk id="26" creationId="{151B84A6-AD5C-414F-9122-1E74C9BCD36C}"/>
          </ac:spMkLst>
        </pc:spChg>
        <pc:spChg chg="mod">
          <ac:chgData name="Eitan Blumin" userId="36fcb13c-3a5a-43c2-aa2e-520becbaeb9b" providerId="ADAL" clId="{87ED7AC3-7CF1-4795-BD46-56CE8B29CE07}" dt="2020-09-02T13:03:04.941" v="599" actId="1035"/>
          <ac:spMkLst>
            <pc:docMk/>
            <pc:sldMk cId="1412358037" sldId="629"/>
            <ac:spMk id="59" creationId="{0A6CF4A0-19B1-4032-8A7E-C7E8756CFE4F}"/>
          </ac:spMkLst>
        </pc:spChg>
        <pc:spChg chg="mod">
          <ac:chgData name="Eitan Blumin" userId="36fcb13c-3a5a-43c2-aa2e-520becbaeb9b" providerId="ADAL" clId="{87ED7AC3-7CF1-4795-BD46-56CE8B29CE07}" dt="2020-09-02T13:03:50.462" v="618" actId="1037"/>
          <ac:spMkLst>
            <pc:docMk/>
            <pc:sldMk cId="1412358037" sldId="629"/>
            <ac:spMk id="60" creationId="{87A43408-F440-4BF0-879A-BD3881F48C44}"/>
          </ac:spMkLst>
        </pc:spChg>
        <pc:spChg chg="mod">
          <ac:chgData name="Eitan Blumin" userId="36fcb13c-3a5a-43c2-aa2e-520becbaeb9b" providerId="ADAL" clId="{87ED7AC3-7CF1-4795-BD46-56CE8B29CE07}" dt="2020-09-02T13:02:49.647" v="548" actId="113"/>
          <ac:spMkLst>
            <pc:docMk/>
            <pc:sldMk cId="1412358037" sldId="629"/>
            <ac:spMk id="65" creationId="{29EEAC9E-071B-45D9-8CE5-FFF2361A2BFE}"/>
          </ac:spMkLst>
        </pc:spChg>
      </pc:sldChg>
      <pc:sldChg chg="modSp add">
        <pc:chgData name="Eitan Blumin" userId="36fcb13c-3a5a-43c2-aa2e-520becbaeb9b" providerId="ADAL" clId="{87ED7AC3-7CF1-4795-BD46-56CE8B29CE07}" dt="2020-09-02T13:08:51.205" v="700" actId="20577"/>
        <pc:sldMkLst>
          <pc:docMk/>
          <pc:sldMk cId="1223536632" sldId="643"/>
        </pc:sldMkLst>
        <pc:spChg chg="mod">
          <ac:chgData name="Eitan Blumin" userId="36fcb13c-3a5a-43c2-aa2e-520becbaeb9b" providerId="ADAL" clId="{87ED7AC3-7CF1-4795-BD46-56CE8B29CE07}" dt="2020-09-02T13:08:51.205" v="700" actId="20577"/>
          <ac:spMkLst>
            <pc:docMk/>
            <pc:sldMk cId="1223536632" sldId="643"/>
            <ac:spMk id="2" creationId="{7B4D3B53-C3A2-4221-A2D5-DDFE8349FF60}"/>
          </ac:spMkLst>
        </pc:spChg>
      </pc:sldChg>
      <pc:sldChg chg="modSp add modNotesTx">
        <pc:chgData name="Eitan Blumin" userId="36fcb13c-3a5a-43c2-aa2e-520becbaeb9b" providerId="ADAL" clId="{87ED7AC3-7CF1-4795-BD46-56CE8B29CE07}" dt="2020-09-02T13:33:54.598" v="982" actId="20577"/>
        <pc:sldMkLst>
          <pc:docMk/>
          <pc:sldMk cId="2781385387" sldId="648"/>
        </pc:sldMkLst>
        <pc:spChg chg="mod">
          <ac:chgData name="Eitan Blumin" userId="36fcb13c-3a5a-43c2-aa2e-520becbaeb9b" providerId="ADAL" clId="{87ED7AC3-7CF1-4795-BD46-56CE8B29CE07}" dt="2020-09-02T12:44:27.509" v="185" actId="14100"/>
          <ac:spMkLst>
            <pc:docMk/>
            <pc:sldMk cId="2781385387" sldId="648"/>
            <ac:spMk id="3" creationId="{417A5146-AC44-4214-B84E-7EC4856CE5D0}"/>
          </ac:spMkLst>
        </pc:spChg>
        <pc:spChg chg="mod">
          <ac:chgData name="Eitan Blumin" userId="36fcb13c-3a5a-43c2-aa2e-520becbaeb9b" providerId="ADAL" clId="{87ED7AC3-7CF1-4795-BD46-56CE8B29CE07}" dt="2020-09-02T12:44:38.805" v="209" actId="20577"/>
          <ac:spMkLst>
            <pc:docMk/>
            <pc:sldMk cId="2781385387" sldId="648"/>
            <ac:spMk id="13" creationId="{AF59D66C-D1EB-4B6A-837D-2B6C8F761FD6}"/>
          </ac:spMkLst>
        </pc:spChg>
      </pc:sldChg>
      <pc:sldChg chg="add">
        <pc:chgData name="Eitan Blumin" userId="36fcb13c-3a5a-43c2-aa2e-520becbaeb9b" providerId="ADAL" clId="{87ED7AC3-7CF1-4795-BD46-56CE8B29CE07}" dt="2020-09-02T12:45:42.803" v="210"/>
        <pc:sldMkLst>
          <pc:docMk/>
          <pc:sldMk cId="1321924726" sldId="649"/>
        </pc:sldMkLst>
      </pc:sldChg>
      <pc:sldChg chg="modSp add modAnim modNotesTx">
        <pc:chgData name="Eitan Blumin" userId="36fcb13c-3a5a-43c2-aa2e-520becbaeb9b" providerId="ADAL" clId="{87ED7AC3-7CF1-4795-BD46-56CE8B29CE07}" dt="2020-09-04T04:13:27.688" v="1161" actId="6549"/>
        <pc:sldMkLst>
          <pc:docMk/>
          <pc:sldMk cId="3920598797" sldId="650"/>
        </pc:sldMkLst>
        <pc:spChg chg="mod">
          <ac:chgData name="Eitan Blumin" userId="36fcb13c-3a5a-43c2-aa2e-520becbaeb9b" providerId="ADAL" clId="{87ED7AC3-7CF1-4795-BD46-56CE8B29CE07}" dt="2020-09-04T04:13:27.688" v="1161" actId="6549"/>
          <ac:spMkLst>
            <pc:docMk/>
            <pc:sldMk cId="3920598797" sldId="650"/>
            <ac:spMk id="2" creationId="{7B4D3B53-C3A2-4221-A2D5-DDFE8349FF60}"/>
          </ac:spMkLst>
        </pc:spChg>
      </pc:sldChg>
      <pc:sldChg chg="modSp add">
        <pc:chgData name="Eitan Blumin" userId="36fcb13c-3a5a-43c2-aa2e-520becbaeb9b" providerId="ADAL" clId="{87ED7AC3-7CF1-4795-BD46-56CE8B29CE07}" dt="2020-09-02T13:17:48.501" v="770" actId="6549"/>
        <pc:sldMkLst>
          <pc:docMk/>
          <pc:sldMk cId="1684093072" sldId="651"/>
        </pc:sldMkLst>
        <pc:spChg chg="mod">
          <ac:chgData name="Eitan Blumin" userId="36fcb13c-3a5a-43c2-aa2e-520becbaeb9b" providerId="ADAL" clId="{87ED7AC3-7CF1-4795-BD46-56CE8B29CE07}" dt="2020-09-02T13:17:48.501" v="770" actId="6549"/>
          <ac:spMkLst>
            <pc:docMk/>
            <pc:sldMk cId="1684093072" sldId="651"/>
            <ac:spMk id="9" creationId="{8986844B-6B06-4788-8D2B-E5C317ED6C7A}"/>
          </ac:spMkLst>
        </pc:spChg>
      </pc:sldChg>
      <pc:sldChg chg="addSp delSp modSp add delAnim modNotesTx">
        <pc:chgData name="Eitan Blumin" userId="36fcb13c-3a5a-43c2-aa2e-520becbaeb9b" providerId="ADAL" clId="{87ED7AC3-7CF1-4795-BD46-56CE8B29CE07}" dt="2020-09-02T13:28:45.941" v="903" actId="478"/>
        <pc:sldMkLst>
          <pc:docMk/>
          <pc:sldMk cId="3969120618" sldId="652"/>
        </pc:sldMkLst>
        <pc:spChg chg="del mod">
          <ac:chgData name="Eitan Blumin" userId="36fcb13c-3a5a-43c2-aa2e-520becbaeb9b" providerId="ADAL" clId="{87ED7AC3-7CF1-4795-BD46-56CE8B29CE07}" dt="2020-09-02T13:28:30.903" v="876" actId="478"/>
          <ac:spMkLst>
            <pc:docMk/>
            <pc:sldMk cId="3969120618" sldId="652"/>
            <ac:spMk id="2" creationId="{7B4D3B53-C3A2-4221-A2D5-DDFE8349FF60}"/>
          </ac:spMkLst>
        </pc:spChg>
        <pc:spChg chg="mod">
          <ac:chgData name="Eitan Blumin" userId="36fcb13c-3a5a-43c2-aa2e-520becbaeb9b" providerId="ADAL" clId="{87ED7AC3-7CF1-4795-BD46-56CE8B29CE07}" dt="2020-09-02T13:28:28.726" v="875" actId="20577"/>
          <ac:spMkLst>
            <pc:docMk/>
            <pc:sldMk cId="3969120618" sldId="652"/>
            <ac:spMk id="3" creationId="{2C67B9D8-9D1A-4BCB-A60E-5BF17DD39BB2}"/>
          </ac:spMkLst>
        </pc:spChg>
        <pc:spChg chg="add mod ord">
          <ac:chgData name="Eitan Blumin" userId="36fcb13c-3a5a-43c2-aa2e-520becbaeb9b" providerId="ADAL" clId="{87ED7AC3-7CF1-4795-BD46-56CE8B29CE07}" dt="2020-09-02T13:28:45.111" v="902" actId="167"/>
          <ac:spMkLst>
            <pc:docMk/>
            <pc:sldMk cId="3969120618" sldId="652"/>
            <ac:spMk id="5" creationId="{374AF1FF-D9B3-47EA-9D7B-6341FA871D7A}"/>
          </ac:spMkLst>
        </pc:spChg>
        <pc:picChg chg="del">
          <ac:chgData name="Eitan Blumin" userId="36fcb13c-3a5a-43c2-aa2e-520becbaeb9b" providerId="ADAL" clId="{87ED7AC3-7CF1-4795-BD46-56CE8B29CE07}" dt="2020-09-02T13:28:45.941" v="903" actId="478"/>
          <ac:picMkLst>
            <pc:docMk/>
            <pc:sldMk cId="3969120618" sldId="652"/>
            <ac:picMk id="6" creationId="{83D4516E-8FDB-4C27-8137-E8F8DC990FC1}"/>
          </ac:picMkLst>
        </pc:picChg>
      </pc:sldChg>
      <pc:sldChg chg="addSp delSp modSp add delAnim modAnim">
        <pc:chgData name="Eitan Blumin" userId="36fcb13c-3a5a-43c2-aa2e-520becbaeb9b" providerId="ADAL" clId="{87ED7AC3-7CF1-4795-BD46-56CE8B29CE07}" dt="2020-09-02T13:01:58.645" v="546" actId="403"/>
        <pc:sldMkLst>
          <pc:docMk/>
          <pc:sldMk cId="1091239368" sldId="653"/>
        </pc:sldMkLst>
        <pc:spChg chg="mod">
          <ac:chgData name="Eitan Blumin" userId="36fcb13c-3a5a-43c2-aa2e-520becbaeb9b" providerId="ADAL" clId="{87ED7AC3-7CF1-4795-BD46-56CE8B29CE07}" dt="2020-09-02T13:01:52.485" v="528" actId="6549"/>
          <ac:spMkLst>
            <pc:docMk/>
            <pc:sldMk cId="1091239368" sldId="653"/>
            <ac:spMk id="2" creationId="{9E877195-67F6-44A3-85A4-37F3301DE142}"/>
          </ac:spMkLst>
        </pc:spChg>
        <pc:spChg chg="add mod">
          <ac:chgData name="Eitan Blumin" userId="36fcb13c-3a5a-43c2-aa2e-520becbaeb9b" providerId="ADAL" clId="{87ED7AC3-7CF1-4795-BD46-56CE8B29CE07}" dt="2020-09-02T13:01:58.645" v="546" actId="403"/>
          <ac:spMkLst>
            <pc:docMk/>
            <pc:sldMk cId="1091239368" sldId="653"/>
            <ac:spMk id="4" creationId="{3D844ED9-DCF5-4DCD-AD09-39B1D528F16E}"/>
          </ac:spMkLst>
        </pc:spChg>
        <pc:spChg chg="del">
          <ac:chgData name="Eitan Blumin" userId="36fcb13c-3a5a-43c2-aa2e-520becbaeb9b" providerId="ADAL" clId="{87ED7AC3-7CF1-4795-BD46-56CE8B29CE07}" dt="2020-09-02T13:01:43.338" v="525" actId="478"/>
          <ac:spMkLst>
            <pc:docMk/>
            <pc:sldMk cId="1091239368" sldId="653"/>
            <ac:spMk id="16" creationId="{CE0D73BF-2704-4B6F-961E-42DAEF6E5B6D}"/>
          </ac:spMkLst>
        </pc:spChg>
        <pc:grpChg chg="del">
          <ac:chgData name="Eitan Blumin" userId="36fcb13c-3a5a-43c2-aa2e-520becbaeb9b" providerId="ADAL" clId="{87ED7AC3-7CF1-4795-BD46-56CE8B29CE07}" dt="2020-09-02T13:01:47.157" v="526" actId="478"/>
          <ac:grpSpMkLst>
            <pc:docMk/>
            <pc:sldMk cId="1091239368" sldId="653"/>
            <ac:grpSpMk id="64" creationId="{6B033B6A-98FE-4EA4-B44C-E0E05BF0D15C}"/>
          </ac:grpSpMkLst>
        </pc:grpChg>
        <pc:picChg chg="del">
          <ac:chgData name="Eitan Blumin" userId="36fcb13c-3a5a-43c2-aa2e-520becbaeb9b" providerId="ADAL" clId="{87ED7AC3-7CF1-4795-BD46-56CE8B29CE07}" dt="2020-09-02T13:01:48.463" v="527" actId="478"/>
          <ac:picMkLst>
            <pc:docMk/>
            <pc:sldMk cId="1091239368" sldId="653"/>
            <ac:picMk id="7" creationId="{142DF910-3048-4037-A542-2A71C6134923}"/>
          </ac:picMkLst>
        </pc:picChg>
      </pc:sldChg>
      <pc:sldChg chg="addSp modSp add">
        <pc:chgData name="Eitan Blumin" userId="36fcb13c-3a5a-43c2-aa2e-520becbaeb9b" providerId="ADAL" clId="{87ED7AC3-7CF1-4795-BD46-56CE8B29CE07}" dt="2020-09-04T03:45:42.225" v="1001" actId="1076"/>
        <pc:sldMkLst>
          <pc:docMk/>
          <pc:sldMk cId="792155312" sldId="654"/>
        </pc:sldMkLst>
        <pc:spChg chg="add mod">
          <ac:chgData name="Eitan Blumin" userId="36fcb13c-3a5a-43c2-aa2e-520becbaeb9b" providerId="ADAL" clId="{87ED7AC3-7CF1-4795-BD46-56CE8B29CE07}" dt="2020-09-04T03:45:42.225" v="1001" actId="1076"/>
          <ac:spMkLst>
            <pc:docMk/>
            <pc:sldMk cId="792155312" sldId="654"/>
            <ac:spMk id="4" creationId="{651D10C1-671C-48CF-B46B-297048D0B1D7}"/>
          </ac:spMkLst>
        </pc:spChg>
      </pc:sldChg>
      <pc:sldMasterChg chg="addSldLayout delSldLayout modSldLayout">
        <pc:chgData name="Eitan Blumin" userId="36fcb13c-3a5a-43c2-aa2e-520becbaeb9b" providerId="ADAL" clId="{87ED7AC3-7CF1-4795-BD46-56CE8B29CE07}" dt="2020-09-02T12:52:51.467" v="283" actId="2696"/>
        <pc:sldMasterMkLst>
          <pc:docMk/>
          <pc:sldMasterMk cId="4065379441" sldId="2147483648"/>
        </pc:sldMasterMkLst>
        <pc:sldLayoutChg chg="modSp">
          <pc:chgData name="Eitan Blumin" userId="36fcb13c-3a5a-43c2-aa2e-520becbaeb9b" providerId="ADAL" clId="{87ED7AC3-7CF1-4795-BD46-56CE8B29CE07}" dt="2020-09-02T12:51:16.838" v="279" actId="20577"/>
          <pc:sldLayoutMkLst>
            <pc:docMk/>
            <pc:sldMasterMk cId="4065379441" sldId="2147483648"/>
            <pc:sldLayoutMk cId="3987470024" sldId="2147483650"/>
          </pc:sldLayoutMkLst>
          <pc:spChg chg="mod">
            <ac:chgData name="Eitan Blumin" userId="36fcb13c-3a5a-43c2-aa2e-520becbaeb9b" providerId="ADAL" clId="{87ED7AC3-7CF1-4795-BD46-56CE8B29CE07}" dt="2020-09-02T12:51:16.838" v="279" actId="20577"/>
            <ac:spMkLst>
              <pc:docMk/>
              <pc:sldMasterMk cId="4065379441" sldId="2147483648"/>
              <pc:sldLayoutMk cId="3987470024" sldId="2147483650"/>
              <ac:spMk id="7" creationId="{BF8EF5D2-F9BB-4D86-8BF8-EEF412586ABA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13.270" v="81" actId="20577"/>
          <pc:sldLayoutMkLst>
            <pc:docMk/>
            <pc:sldMasterMk cId="4065379441" sldId="2147483648"/>
            <pc:sldLayoutMk cId="1551136647" sldId="2147483652"/>
          </pc:sldLayoutMkLst>
          <pc:spChg chg="mod">
            <ac:chgData name="Eitan Blumin" userId="36fcb13c-3a5a-43c2-aa2e-520becbaeb9b" providerId="ADAL" clId="{87ED7AC3-7CF1-4795-BD46-56CE8B29CE07}" dt="2020-09-02T12:43:13.270" v="81" actId="20577"/>
            <ac:spMkLst>
              <pc:docMk/>
              <pc:sldMasterMk cId="4065379441" sldId="2147483648"/>
              <pc:sldLayoutMk cId="1551136647" sldId="2147483652"/>
              <ac:spMk id="11" creationId="{EB05978F-E8AC-487C-9DE3-1831DCD65F15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35.652" v="114" actId="20577"/>
          <pc:sldLayoutMkLst>
            <pc:docMk/>
            <pc:sldMasterMk cId="4065379441" sldId="2147483648"/>
            <pc:sldLayoutMk cId="1890184151" sldId="2147483654"/>
          </pc:sldLayoutMkLst>
          <pc:spChg chg="mod">
            <ac:chgData name="Eitan Blumin" userId="36fcb13c-3a5a-43c2-aa2e-520becbaeb9b" providerId="ADAL" clId="{87ED7AC3-7CF1-4795-BD46-56CE8B29CE07}" dt="2020-09-02T12:43:35.652" v="114" actId="20577"/>
            <ac:spMkLst>
              <pc:docMk/>
              <pc:sldMasterMk cId="4065379441" sldId="2147483648"/>
              <pc:sldLayoutMk cId="1890184151" sldId="2147483654"/>
              <ac:spMk id="6" creationId="{6A3CF472-557D-485D-84BB-6ED27B75C9FD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20.889" v="92" actId="20577"/>
          <pc:sldLayoutMkLst>
            <pc:docMk/>
            <pc:sldMasterMk cId="4065379441" sldId="2147483648"/>
            <pc:sldLayoutMk cId="1964499606" sldId="2147483657"/>
          </pc:sldLayoutMkLst>
          <pc:spChg chg="mod">
            <ac:chgData name="Eitan Blumin" userId="36fcb13c-3a5a-43c2-aa2e-520becbaeb9b" providerId="ADAL" clId="{87ED7AC3-7CF1-4795-BD46-56CE8B29CE07}" dt="2020-09-02T12:43:20.889" v="92" actId="20577"/>
            <ac:spMkLst>
              <pc:docMk/>
              <pc:sldMasterMk cId="4065379441" sldId="2147483648"/>
              <pc:sldLayoutMk cId="1964499606" sldId="2147483657"/>
              <ac:spMk id="7" creationId="{915F988B-10C6-4919-9F87-5FB8D36A28A1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05.909" v="70" actId="20577"/>
          <pc:sldLayoutMkLst>
            <pc:docMk/>
            <pc:sldMasterMk cId="4065379441" sldId="2147483648"/>
            <pc:sldLayoutMk cId="1834418415" sldId="2147483659"/>
          </pc:sldLayoutMkLst>
          <pc:spChg chg="mod">
            <ac:chgData name="Eitan Blumin" userId="36fcb13c-3a5a-43c2-aa2e-520becbaeb9b" providerId="ADAL" clId="{87ED7AC3-7CF1-4795-BD46-56CE8B29CE07}" dt="2020-09-02T12:43:05.909" v="70" actId="20577"/>
            <ac:spMkLst>
              <pc:docMk/>
              <pc:sldMasterMk cId="4065379441" sldId="2147483648"/>
              <pc:sldLayoutMk cId="1834418415" sldId="2147483659"/>
              <ac:spMk id="8" creationId="{74C31135-2DFE-4EF9-8EDC-DD4EC253F9D6}"/>
            </ac:spMkLst>
          </pc:spChg>
        </pc:sldLayoutChg>
        <pc:sldLayoutChg chg="modSp add del">
          <pc:chgData name="Eitan Blumin" userId="36fcb13c-3a5a-43c2-aa2e-520becbaeb9b" providerId="ADAL" clId="{87ED7AC3-7CF1-4795-BD46-56CE8B29CE07}" dt="2020-09-02T12:52:51.467" v="283" actId="2696"/>
          <pc:sldLayoutMkLst>
            <pc:docMk/>
            <pc:sldMasterMk cId="4065379441" sldId="2147483648"/>
            <pc:sldLayoutMk cId="3123209769" sldId="2147483660"/>
          </pc:sldLayoutMkLst>
          <pc:spChg chg="mod">
            <ac:chgData name="Eitan Blumin" userId="36fcb13c-3a5a-43c2-aa2e-520becbaeb9b" providerId="ADAL" clId="{87ED7AC3-7CF1-4795-BD46-56CE8B29CE07}" dt="2020-09-02T12:43:29.326" v="103" actId="20577"/>
            <ac:spMkLst>
              <pc:docMk/>
              <pc:sldMasterMk cId="4065379441" sldId="2147483648"/>
              <pc:sldLayoutMk cId="3123209769" sldId="2147483660"/>
              <ac:spMk id="7" creationId="{7D27999B-A387-45CD-826D-E62793B099C9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40.616" v="125" actId="20577"/>
          <pc:sldLayoutMkLst>
            <pc:docMk/>
            <pc:sldMasterMk cId="4065379441" sldId="2147483648"/>
            <pc:sldLayoutMk cId="554022497" sldId="2147483661"/>
          </pc:sldLayoutMkLst>
          <pc:spChg chg="mod">
            <ac:chgData name="Eitan Blumin" userId="36fcb13c-3a5a-43c2-aa2e-520becbaeb9b" providerId="ADAL" clId="{87ED7AC3-7CF1-4795-BD46-56CE8B29CE07}" dt="2020-09-02T12:43:40.616" v="125" actId="20577"/>
            <ac:spMkLst>
              <pc:docMk/>
              <pc:sldMasterMk cId="4065379441" sldId="2147483648"/>
              <pc:sldLayoutMk cId="554022497" sldId="2147483661"/>
              <ac:spMk id="7" creationId="{1FDDCF1B-81C4-4B81-9CDA-99DE044C7302}"/>
            </ac:spMkLst>
          </pc:spChg>
        </pc:sldLayoutChg>
        <pc:sldLayoutChg chg="modSp">
          <pc:chgData name="Eitan Blumin" userId="36fcb13c-3a5a-43c2-aa2e-520becbaeb9b" providerId="ADAL" clId="{87ED7AC3-7CF1-4795-BD46-56CE8B29CE07}" dt="2020-09-02T12:43:46.439" v="136" actId="20577"/>
          <pc:sldLayoutMkLst>
            <pc:docMk/>
            <pc:sldMasterMk cId="4065379441" sldId="2147483648"/>
            <pc:sldLayoutMk cId="3721640179" sldId="2147483663"/>
          </pc:sldLayoutMkLst>
          <pc:spChg chg="mod">
            <ac:chgData name="Eitan Blumin" userId="36fcb13c-3a5a-43c2-aa2e-520becbaeb9b" providerId="ADAL" clId="{87ED7AC3-7CF1-4795-BD46-56CE8B29CE07}" dt="2020-09-02T12:43:46.439" v="136" actId="20577"/>
            <ac:spMkLst>
              <pc:docMk/>
              <pc:sldMasterMk cId="4065379441" sldId="2147483648"/>
              <pc:sldLayoutMk cId="3721640179" sldId="2147483663"/>
              <ac:spMk id="7" creationId="{DDDDF906-BDC1-41E0-B407-1D16C787C570}"/>
            </ac:spMkLst>
          </pc:spChg>
        </pc:sldLayoutChg>
      </pc:sldMasterChg>
    </pc:docChg>
  </pc:docChgLst>
  <pc:docChgLst>
    <pc:chgData name="Eitan Blumin" userId="36fcb13c-3a5a-43c2-aa2e-520becbaeb9b" providerId="ADAL" clId="{A25B8E02-1BB2-4D77-B101-1CBA50E34803}"/>
    <pc:docChg chg="delSld modSld modSection">
      <pc:chgData name="Eitan Blumin" userId="36fcb13c-3a5a-43c2-aa2e-520becbaeb9b" providerId="ADAL" clId="{A25B8E02-1BB2-4D77-B101-1CBA50E34803}" dt="2020-04-28T19:23:50.908" v="3" actId="2696"/>
      <pc:docMkLst>
        <pc:docMk/>
      </pc:docMkLst>
      <pc:sldChg chg="del">
        <pc:chgData name="Eitan Blumin" userId="36fcb13c-3a5a-43c2-aa2e-520becbaeb9b" providerId="ADAL" clId="{A25B8E02-1BB2-4D77-B101-1CBA50E34803}" dt="2020-04-28T19:23:50.908" v="3" actId="2696"/>
        <pc:sldMkLst>
          <pc:docMk/>
          <pc:sldMk cId="2434451358" sldId="581"/>
        </pc:sldMkLst>
      </pc:sldChg>
      <pc:sldChg chg="modSp">
        <pc:chgData name="Eitan Blumin" userId="36fcb13c-3a5a-43c2-aa2e-520becbaeb9b" providerId="ADAL" clId="{A25B8E02-1BB2-4D77-B101-1CBA50E34803}" dt="2020-04-28T19:22:59.065" v="2" actId="14100"/>
        <pc:sldMkLst>
          <pc:docMk/>
          <pc:sldMk cId="1412358037" sldId="629"/>
        </pc:sldMkLst>
        <pc:spChg chg="mod">
          <ac:chgData name="Eitan Blumin" userId="36fcb13c-3a5a-43c2-aa2e-520becbaeb9b" providerId="ADAL" clId="{A25B8E02-1BB2-4D77-B101-1CBA50E34803}" dt="2020-04-28T19:22:59.065" v="2" actId="14100"/>
          <ac:spMkLst>
            <pc:docMk/>
            <pc:sldMk cId="1412358037" sldId="629"/>
            <ac:spMk id="16" creationId="{CE0D73BF-2704-4B6F-961E-42DAEF6E5B6D}"/>
          </ac:spMkLst>
        </pc:spChg>
      </pc:sldChg>
    </pc:docChg>
  </pc:docChgLst>
  <pc:docChgLst>
    <pc:chgData name="Eitan Blumin" userId="36fcb13c-3a5a-43c2-aa2e-520becbaeb9b" providerId="ADAL" clId="{7A0C020B-4F7F-4787-93DB-1F036E2F3E64}"/>
    <pc:docChg chg="custSel addSld delSld modSld modSection">
      <pc:chgData name="Eitan Blumin" userId="36fcb13c-3a5a-43c2-aa2e-520becbaeb9b" providerId="ADAL" clId="{7A0C020B-4F7F-4787-93DB-1F036E2F3E64}" dt="2024-09-29T15:19:25.578" v="120" actId="404"/>
      <pc:docMkLst>
        <pc:docMk/>
      </pc:docMkLst>
      <pc:sldChg chg="add">
        <pc:chgData name="Eitan Blumin" userId="36fcb13c-3a5a-43c2-aa2e-520becbaeb9b" providerId="ADAL" clId="{7A0C020B-4F7F-4787-93DB-1F036E2F3E64}" dt="2024-09-29T13:37:09.009" v="0"/>
        <pc:sldMkLst>
          <pc:docMk/>
          <pc:sldMk cId="324157777" sldId="589"/>
        </pc:sldMkLst>
      </pc:sldChg>
      <pc:sldChg chg="modSp mod">
        <pc:chgData name="Eitan Blumin" userId="36fcb13c-3a5a-43c2-aa2e-520becbaeb9b" providerId="ADAL" clId="{7A0C020B-4F7F-4787-93DB-1F036E2F3E64}" dt="2024-09-29T15:19:25.578" v="120" actId="404"/>
        <pc:sldMkLst>
          <pc:docMk/>
          <pc:sldMk cId="2140031389" sldId="613"/>
        </pc:sldMkLst>
        <pc:spChg chg="mod">
          <ac:chgData name="Eitan Blumin" userId="36fcb13c-3a5a-43c2-aa2e-520becbaeb9b" providerId="ADAL" clId="{7A0C020B-4F7F-4787-93DB-1F036E2F3E64}" dt="2024-09-29T15:19:25.578" v="120" actId="404"/>
          <ac:spMkLst>
            <pc:docMk/>
            <pc:sldMk cId="2140031389" sldId="613"/>
            <ac:spMk id="3" creationId="{4E2B305B-BEBF-4602-8BE2-3133B945577E}"/>
          </ac:spMkLst>
        </pc:spChg>
      </pc:sldChg>
      <pc:sldChg chg="del">
        <pc:chgData name="Eitan Blumin" userId="36fcb13c-3a5a-43c2-aa2e-520becbaeb9b" providerId="ADAL" clId="{7A0C020B-4F7F-4787-93DB-1F036E2F3E64}" dt="2024-09-29T13:37:35.087" v="3" actId="47"/>
        <pc:sldMkLst>
          <pc:docMk/>
          <pc:sldMk cId="1223536632" sldId="643"/>
        </pc:sldMkLst>
      </pc:sldChg>
      <pc:sldChg chg="del">
        <pc:chgData name="Eitan Blumin" userId="36fcb13c-3a5a-43c2-aa2e-520becbaeb9b" providerId="ADAL" clId="{7A0C020B-4F7F-4787-93DB-1F036E2F3E64}" dt="2024-09-29T13:37:15.461" v="1" actId="47"/>
        <pc:sldMkLst>
          <pc:docMk/>
          <pc:sldMk cId="1321924726" sldId="649"/>
        </pc:sldMkLst>
      </pc:sldChg>
      <pc:sldChg chg="mod modShow">
        <pc:chgData name="Eitan Blumin" userId="36fcb13c-3a5a-43c2-aa2e-520becbaeb9b" providerId="ADAL" clId="{7A0C020B-4F7F-4787-93DB-1F036E2F3E64}" dt="2024-09-29T13:38:19.128" v="5" actId="729"/>
        <pc:sldMkLst>
          <pc:docMk/>
          <pc:sldMk cId="3969120618" sldId="652"/>
        </pc:sldMkLst>
      </pc:sldChg>
      <pc:sldChg chg="mod modShow">
        <pc:chgData name="Eitan Blumin" userId="36fcb13c-3a5a-43c2-aa2e-520becbaeb9b" providerId="ADAL" clId="{7A0C020B-4F7F-4787-93DB-1F036E2F3E64}" dt="2024-09-29T13:38:21.294" v="6" actId="729"/>
        <pc:sldMkLst>
          <pc:docMk/>
          <pc:sldMk cId="792155312" sldId="654"/>
        </pc:sldMkLst>
      </pc:sldChg>
      <pc:sldChg chg="del">
        <pc:chgData name="Eitan Blumin" userId="36fcb13c-3a5a-43c2-aa2e-520becbaeb9b" providerId="ADAL" clId="{7A0C020B-4F7F-4787-93DB-1F036E2F3E64}" dt="2024-09-29T13:50:41.485" v="74" actId="47"/>
        <pc:sldMkLst>
          <pc:docMk/>
          <pc:sldMk cId="311373219" sldId="655"/>
        </pc:sldMkLst>
      </pc:sldChg>
      <pc:sldChg chg="modSp del mod">
        <pc:chgData name="Eitan Blumin" userId="36fcb13c-3a5a-43c2-aa2e-520becbaeb9b" providerId="ADAL" clId="{7A0C020B-4F7F-4787-93DB-1F036E2F3E64}" dt="2024-09-29T13:50:31.927" v="72" actId="47"/>
        <pc:sldMkLst>
          <pc:docMk/>
          <pc:sldMk cId="2387028949" sldId="656"/>
        </pc:sldMkLst>
        <pc:spChg chg="mod">
          <ac:chgData name="Eitan Blumin" userId="36fcb13c-3a5a-43c2-aa2e-520becbaeb9b" providerId="ADAL" clId="{7A0C020B-4F7F-4787-93DB-1F036E2F3E64}" dt="2024-09-29T13:50:20.206" v="70" actId="20577"/>
          <ac:spMkLst>
            <pc:docMk/>
            <pc:sldMk cId="2387028949" sldId="656"/>
            <ac:spMk id="15" creationId="{F78E0EAC-CB65-4B5C-9570-286882563475}"/>
          </ac:spMkLst>
        </pc:spChg>
      </pc:sldChg>
      <pc:sldChg chg="add">
        <pc:chgData name="Eitan Blumin" userId="36fcb13c-3a5a-43c2-aa2e-520becbaeb9b" providerId="ADAL" clId="{7A0C020B-4F7F-4787-93DB-1F036E2F3E64}" dt="2024-09-29T13:50:29.158" v="71"/>
        <pc:sldMkLst>
          <pc:docMk/>
          <pc:sldMk cId="2469743493" sldId="657"/>
        </pc:sldMkLst>
      </pc:sldChg>
      <pc:sldChg chg="add">
        <pc:chgData name="Eitan Blumin" userId="36fcb13c-3a5a-43c2-aa2e-520becbaeb9b" providerId="ADAL" clId="{7A0C020B-4F7F-4787-93DB-1F036E2F3E64}" dt="2024-09-29T13:37:45.342" v="4"/>
        <pc:sldMkLst>
          <pc:docMk/>
          <pc:sldMk cId="2404616596" sldId="658"/>
        </pc:sldMkLst>
      </pc:sldChg>
      <pc:sldChg chg="add">
        <pc:chgData name="Eitan Blumin" userId="36fcb13c-3a5a-43c2-aa2e-520becbaeb9b" providerId="ADAL" clId="{7A0C020B-4F7F-4787-93DB-1F036E2F3E64}" dt="2024-09-29T13:37:32.686" v="2"/>
        <pc:sldMkLst>
          <pc:docMk/>
          <pc:sldMk cId="2724249305" sldId="659"/>
        </pc:sldMkLst>
      </pc:sldChg>
      <pc:sldChg chg="add">
        <pc:chgData name="Eitan Blumin" userId="36fcb13c-3a5a-43c2-aa2e-520becbaeb9b" providerId="ADAL" clId="{7A0C020B-4F7F-4787-93DB-1F036E2F3E64}" dt="2024-09-29T13:37:45.342" v="4"/>
        <pc:sldMkLst>
          <pc:docMk/>
          <pc:sldMk cId="2020914730" sldId="660"/>
        </pc:sldMkLst>
      </pc:sldChg>
      <pc:sldChg chg="addSp delSp modSp add mod">
        <pc:chgData name="Eitan Blumin" userId="36fcb13c-3a5a-43c2-aa2e-520becbaeb9b" providerId="ADAL" clId="{7A0C020B-4F7F-4787-93DB-1F036E2F3E64}" dt="2024-09-29T13:56:53.275" v="117" actId="14861"/>
        <pc:sldMkLst>
          <pc:docMk/>
          <pc:sldMk cId="2392557223" sldId="661"/>
        </pc:sldMkLst>
        <pc:spChg chg="mod">
          <ac:chgData name="Eitan Blumin" userId="36fcb13c-3a5a-43c2-aa2e-520becbaeb9b" providerId="ADAL" clId="{7A0C020B-4F7F-4787-93DB-1F036E2F3E64}" dt="2024-09-29T13:55:02.793" v="113" actId="400"/>
          <ac:spMkLst>
            <pc:docMk/>
            <pc:sldMk cId="2392557223" sldId="661"/>
            <ac:spMk id="2" creationId="{7B4D3B53-C3A2-4221-A2D5-DDFE8349FF60}"/>
          </ac:spMkLst>
        </pc:spChg>
        <pc:spChg chg="mod">
          <ac:chgData name="Eitan Blumin" userId="36fcb13c-3a5a-43c2-aa2e-520becbaeb9b" providerId="ADAL" clId="{7A0C020B-4F7F-4787-93DB-1F036E2F3E64}" dt="2024-09-29T13:48:15.333" v="38" actId="20577"/>
          <ac:spMkLst>
            <pc:docMk/>
            <pc:sldMk cId="2392557223" sldId="661"/>
            <ac:spMk id="3" creationId="{2C67B9D8-9D1A-4BCB-A60E-5BF17DD39BB2}"/>
          </ac:spMkLst>
        </pc:spChg>
        <pc:picChg chg="mod">
          <ac:chgData name="Eitan Blumin" userId="36fcb13c-3a5a-43c2-aa2e-520becbaeb9b" providerId="ADAL" clId="{7A0C020B-4F7F-4787-93DB-1F036E2F3E64}" dt="2024-09-29T13:56:53.275" v="117" actId="14861"/>
          <ac:picMkLst>
            <pc:docMk/>
            <pc:sldMk cId="2392557223" sldId="661"/>
            <ac:picMk id="6" creationId="{83D4516E-8FDB-4C27-8137-E8F8DC990FC1}"/>
          </ac:picMkLst>
        </pc:picChg>
        <pc:picChg chg="add del mod">
          <ac:chgData name="Eitan Blumin" userId="36fcb13c-3a5a-43c2-aa2e-520becbaeb9b" providerId="ADAL" clId="{7A0C020B-4F7F-4787-93DB-1F036E2F3E64}" dt="2024-09-29T13:56:34.584" v="115" actId="21"/>
          <ac:picMkLst>
            <pc:docMk/>
            <pc:sldMk cId="2392557223" sldId="661"/>
            <ac:picMk id="7" creationId="{EBCE7830-55DC-4604-D0AF-19796EBEBA07}"/>
          </ac:picMkLst>
        </pc:picChg>
      </pc:sldChg>
      <pc:sldChg chg="add">
        <pc:chgData name="Eitan Blumin" userId="36fcb13c-3a5a-43c2-aa2e-520becbaeb9b" providerId="ADAL" clId="{7A0C020B-4F7F-4787-93DB-1F036E2F3E64}" dt="2024-09-29T13:50:40.283" v="73"/>
        <pc:sldMkLst>
          <pc:docMk/>
          <pc:sldMk cId="1531944288" sldId="662"/>
        </pc:sldMkLst>
      </pc:sldChg>
      <pc:sldChg chg="modSp add mod">
        <pc:chgData name="Eitan Blumin" userId="36fcb13c-3a5a-43c2-aa2e-520becbaeb9b" providerId="ADAL" clId="{7A0C020B-4F7F-4787-93DB-1F036E2F3E64}" dt="2024-09-29T13:51:25.096" v="111" actId="14100"/>
        <pc:sldMkLst>
          <pc:docMk/>
          <pc:sldMk cId="876681534" sldId="663"/>
        </pc:sldMkLst>
        <pc:spChg chg="mod">
          <ac:chgData name="Eitan Blumin" userId="36fcb13c-3a5a-43c2-aa2e-520becbaeb9b" providerId="ADAL" clId="{7A0C020B-4F7F-4787-93DB-1F036E2F3E64}" dt="2024-09-29T13:51:25.096" v="111" actId="14100"/>
          <ac:spMkLst>
            <pc:docMk/>
            <pc:sldMk cId="876681534" sldId="663"/>
            <ac:spMk id="4" creationId="{3D844ED9-DCF5-4DCD-AD09-39B1D528F16E}"/>
          </ac:spMkLst>
        </pc:spChg>
      </pc:sldChg>
    </pc:docChg>
  </pc:docChgLst>
  <pc:docChgLst>
    <pc:chgData name="Eitan Blumin" userId="36fcb13c-3a5a-43c2-aa2e-520becbaeb9b" providerId="ADAL" clId="{7094D3FE-D26C-49F9-AF69-AA37485D5DA7}"/>
    <pc:docChg chg="undo custSel addSld delSld modSld sldOrd modSection">
      <pc:chgData name="Eitan Blumin" userId="36fcb13c-3a5a-43c2-aa2e-520becbaeb9b" providerId="ADAL" clId="{7094D3FE-D26C-49F9-AF69-AA37485D5DA7}" dt="2022-03-11T12:34:14.297" v="119" actId="12"/>
      <pc:docMkLst>
        <pc:docMk/>
      </pc:docMkLst>
      <pc:sldChg chg="del">
        <pc:chgData name="Eitan Blumin" userId="36fcb13c-3a5a-43c2-aa2e-520becbaeb9b" providerId="ADAL" clId="{7094D3FE-D26C-49F9-AF69-AA37485D5DA7}" dt="2022-03-11T09:33:52.042" v="24" actId="47"/>
        <pc:sldMkLst>
          <pc:docMk/>
          <pc:sldMk cId="3043140274" sldId="307"/>
        </pc:sldMkLst>
      </pc:sldChg>
      <pc:sldChg chg="del">
        <pc:chgData name="Eitan Blumin" userId="36fcb13c-3a5a-43c2-aa2e-520becbaeb9b" providerId="ADAL" clId="{7094D3FE-D26C-49F9-AF69-AA37485D5DA7}" dt="2022-03-11T09:34:10.236" v="27" actId="47"/>
        <pc:sldMkLst>
          <pc:docMk/>
          <pc:sldMk cId="2782807249" sldId="350"/>
        </pc:sldMkLst>
      </pc:sldChg>
      <pc:sldChg chg="del">
        <pc:chgData name="Eitan Blumin" userId="36fcb13c-3a5a-43c2-aa2e-520becbaeb9b" providerId="ADAL" clId="{7094D3FE-D26C-49F9-AF69-AA37485D5DA7}" dt="2022-03-11T09:42:23.246" v="73" actId="47"/>
        <pc:sldMkLst>
          <pc:docMk/>
          <pc:sldMk cId="3633769740" sldId="579"/>
        </pc:sldMkLst>
      </pc:sldChg>
      <pc:sldChg chg="del">
        <pc:chgData name="Eitan Blumin" userId="36fcb13c-3a5a-43c2-aa2e-520becbaeb9b" providerId="ADAL" clId="{7094D3FE-D26C-49F9-AF69-AA37485D5DA7}" dt="2022-03-11T09:35:53.859" v="67" actId="47"/>
        <pc:sldMkLst>
          <pc:docMk/>
          <pc:sldMk cId="1783968550" sldId="591"/>
        </pc:sldMkLst>
      </pc:sldChg>
      <pc:sldChg chg="del">
        <pc:chgData name="Eitan Blumin" userId="36fcb13c-3a5a-43c2-aa2e-520becbaeb9b" providerId="ADAL" clId="{7094D3FE-D26C-49F9-AF69-AA37485D5DA7}" dt="2022-03-11T09:43:00.936" v="77" actId="47"/>
        <pc:sldMkLst>
          <pc:docMk/>
          <pc:sldMk cId="6470102" sldId="593"/>
        </pc:sldMkLst>
      </pc:sldChg>
      <pc:sldChg chg="modSp del">
        <pc:chgData name="Eitan Blumin" userId="36fcb13c-3a5a-43c2-aa2e-520becbaeb9b" providerId="ADAL" clId="{7094D3FE-D26C-49F9-AF69-AA37485D5DA7}" dt="2022-03-11T09:42:40.784" v="74" actId="47"/>
        <pc:sldMkLst>
          <pc:docMk/>
          <pc:sldMk cId="3934213870" sldId="594"/>
        </pc:sldMkLst>
        <pc:spChg chg="mod">
          <ac:chgData name="Eitan Blumin" userId="36fcb13c-3a5a-43c2-aa2e-520becbaeb9b" providerId="ADAL" clId="{7094D3FE-D26C-49F9-AF69-AA37485D5DA7}" dt="2022-03-11T09:25:32.875" v="0" actId="12"/>
          <ac:spMkLst>
            <pc:docMk/>
            <pc:sldMk cId="3934213870" sldId="594"/>
            <ac:spMk id="9" creationId="{8986844B-6B06-4788-8D2B-E5C317ED6C7A}"/>
          </ac:spMkLst>
        </pc:spChg>
      </pc:sldChg>
      <pc:sldChg chg="modSp del ord">
        <pc:chgData name="Eitan Blumin" userId="36fcb13c-3a5a-43c2-aa2e-520becbaeb9b" providerId="ADAL" clId="{7094D3FE-D26C-49F9-AF69-AA37485D5DA7}" dt="2022-03-11T09:42:40.784" v="74" actId="47"/>
        <pc:sldMkLst>
          <pc:docMk/>
          <pc:sldMk cId="3288894588" sldId="595"/>
        </pc:sldMkLst>
        <pc:spChg chg="mod">
          <ac:chgData name="Eitan Blumin" userId="36fcb13c-3a5a-43c2-aa2e-520becbaeb9b" providerId="ADAL" clId="{7094D3FE-D26C-49F9-AF69-AA37485D5DA7}" dt="2022-03-11T09:26:03.841" v="5" actId="12"/>
          <ac:spMkLst>
            <pc:docMk/>
            <pc:sldMk cId="3288894588" sldId="595"/>
            <ac:spMk id="9" creationId="{8986844B-6B06-4788-8D2B-E5C317ED6C7A}"/>
          </ac:spMkLst>
        </pc:spChg>
      </pc:sldChg>
      <pc:sldChg chg="modSp del">
        <pc:chgData name="Eitan Blumin" userId="36fcb13c-3a5a-43c2-aa2e-520becbaeb9b" providerId="ADAL" clId="{7094D3FE-D26C-49F9-AF69-AA37485D5DA7}" dt="2022-03-11T09:42:40.784" v="74" actId="47"/>
        <pc:sldMkLst>
          <pc:docMk/>
          <pc:sldMk cId="4176694568" sldId="596"/>
        </pc:sldMkLst>
        <pc:spChg chg="mod">
          <ac:chgData name="Eitan Blumin" userId="36fcb13c-3a5a-43c2-aa2e-520becbaeb9b" providerId="ADAL" clId="{7094D3FE-D26C-49F9-AF69-AA37485D5DA7}" dt="2022-03-11T09:25:57.590" v="4" actId="12"/>
          <ac:spMkLst>
            <pc:docMk/>
            <pc:sldMk cId="4176694568" sldId="596"/>
            <ac:spMk id="9" creationId="{8986844B-6B06-4788-8D2B-E5C317ED6C7A}"/>
          </ac:spMkLst>
        </pc:spChg>
      </pc:sldChg>
      <pc:sldChg chg="modSp del">
        <pc:chgData name="Eitan Blumin" userId="36fcb13c-3a5a-43c2-aa2e-520becbaeb9b" providerId="ADAL" clId="{7094D3FE-D26C-49F9-AF69-AA37485D5DA7}" dt="2022-03-11T09:44:00.220" v="85" actId="47"/>
        <pc:sldMkLst>
          <pc:docMk/>
          <pc:sldMk cId="1687962202" sldId="597"/>
        </pc:sldMkLst>
        <pc:spChg chg="mod">
          <ac:chgData name="Eitan Blumin" userId="36fcb13c-3a5a-43c2-aa2e-520becbaeb9b" providerId="ADAL" clId="{7094D3FE-D26C-49F9-AF69-AA37485D5DA7}" dt="2022-03-11T09:25:46.787" v="2" actId="12"/>
          <ac:spMkLst>
            <pc:docMk/>
            <pc:sldMk cId="1687962202" sldId="597"/>
            <ac:spMk id="9" creationId="{8986844B-6B06-4788-8D2B-E5C317ED6C7A}"/>
          </ac:spMkLst>
        </pc:spChg>
      </pc:sldChg>
      <pc:sldChg chg="modSp del">
        <pc:chgData name="Eitan Blumin" userId="36fcb13c-3a5a-43c2-aa2e-520becbaeb9b" providerId="ADAL" clId="{7094D3FE-D26C-49F9-AF69-AA37485D5DA7}" dt="2022-03-11T09:42:40.784" v="74" actId="47"/>
        <pc:sldMkLst>
          <pc:docMk/>
          <pc:sldMk cId="1453418543" sldId="598"/>
        </pc:sldMkLst>
        <pc:spChg chg="mod">
          <ac:chgData name="Eitan Blumin" userId="36fcb13c-3a5a-43c2-aa2e-520becbaeb9b" providerId="ADAL" clId="{7094D3FE-D26C-49F9-AF69-AA37485D5DA7}" dt="2022-03-11T09:26:32.531" v="8" actId="12"/>
          <ac:spMkLst>
            <pc:docMk/>
            <pc:sldMk cId="1453418543" sldId="598"/>
            <ac:spMk id="9" creationId="{8986844B-6B06-4788-8D2B-E5C317ED6C7A}"/>
          </ac:spMkLst>
        </pc:spChg>
      </pc:sldChg>
      <pc:sldChg chg="modSp mod ord modAnim">
        <pc:chgData name="Eitan Blumin" userId="36fcb13c-3a5a-43c2-aa2e-520becbaeb9b" providerId="ADAL" clId="{7094D3FE-D26C-49F9-AF69-AA37485D5DA7}" dt="2022-03-11T12:34:14.297" v="119" actId="12"/>
        <pc:sldMkLst>
          <pc:docMk/>
          <pc:sldMk cId="247923360" sldId="599"/>
        </pc:sldMkLst>
        <pc:spChg chg="mod">
          <ac:chgData name="Eitan Blumin" userId="36fcb13c-3a5a-43c2-aa2e-520becbaeb9b" providerId="ADAL" clId="{7094D3FE-D26C-49F9-AF69-AA37485D5DA7}" dt="2022-03-11T12:34:14.297" v="119" actId="12"/>
          <ac:spMkLst>
            <pc:docMk/>
            <pc:sldMk cId="247923360" sldId="599"/>
            <ac:spMk id="2" creationId="{7B4D3B53-C3A2-4221-A2D5-DDFE8349FF60}"/>
          </ac:spMkLst>
        </pc:spChg>
        <pc:spChg chg="mod">
          <ac:chgData name="Eitan Blumin" userId="36fcb13c-3a5a-43c2-aa2e-520becbaeb9b" providerId="ADAL" clId="{7094D3FE-D26C-49F9-AF69-AA37485D5DA7}" dt="2022-03-11T09:43:17.089" v="82" actId="20577"/>
          <ac:spMkLst>
            <pc:docMk/>
            <pc:sldMk cId="247923360" sldId="599"/>
            <ac:spMk id="3" creationId="{2C67B9D8-9D1A-4BCB-A60E-5BF17DD39BB2}"/>
          </ac:spMkLst>
        </pc:spChg>
      </pc:sldChg>
      <pc:sldChg chg="modSp mod">
        <pc:chgData name="Eitan Blumin" userId="36fcb13c-3a5a-43c2-aa2e-520becbaeb9b" providerId="ADAL" clId="{7094D3FE-D26C-49F9-AF69-AA37485D5DA7}" dt="2022-03-11T09:40:31.296" v="70" actId="6549"/>
        <pc:sldMkLst>
          <pc:docMk/>
          <pc:sldMk cId="1173190287" sldId="600"/>
        </pc:sldMkLst>
        <pc:spChg chg="mod">
          <ac:chgData name="Eitan Blumin" userId="36fcb13c-3a5a-43c2-aa2e-520becbaeb9b" providerId="ADAL" clId="{7094D3FE-D26C-49F9-AF69-AA37485D5DA7}" dt="2022-03-11T09:40:31.296" v="70" actId="6549"/>
          <ac:spMkLst>
            <pc:docMk/>
            <pc:sldMk cId="1173190287" sldId="600"/>
            <ac:spMk id="2" creationId="{9E877195-67F6-44A3-85A4-37F3301DE142}"/>
          </ac:spMkLst>
        </pc:spChg>
      </pc:sldChg>
      <pc:sldChg chg="modSp">
        <pc:chgData name="Eitan Blumin" userId="36fcb13c-3a5a-43c2-aa2e-520becbaeb9b" providerId="ADAL" clId="{7094D3FE-D26C-49F9-AF69-AA37485D5DA7}" dt="2022-03-11T09:46:22.814" v="114" actId="20577"/>
        <pc:sldMkLst>
          <pc:docMk/>
          <pc:sldMk cId="2242731419" sldId="601"/>
        </pc:sldMkLst>
        <pc:spChg chg="mod">
          <ac:chgData name="Eitan Blumin" userId="36fcb13c-3a5a-43c2-aa2e-520becbaeb9b" providerId="ADAL" clId="{7094D3FE-D26C-49F9-AF69-AA37485D5DA7}" dt="2022-03-11T09:46:22.814" v="114" actId="20577"/>
          <ac:spMkLst>
            <pc:docMk/>
            <pc:sldMk cId="2242731419" sldId="601"/>
            <ac:spMk id="2" creationId="{7B4D3B53-C3A2-4221-A2D5-DDFE8349FF60}"/>
          </ac:spMkLst>
        </pc:spChg>
      </pc:sldChg>
      <pc:sldChg chg="modSp del mod">
        <pc:chgData name="Eitan Blumin" userId="36fcb13c-3a5a-43c2-aa2e-520becbaeb9b" providerId="ADAL" clId="{7094D3FE-D26C-49F9-AF69-AA37485D5DA7}" dt="2022-03-11T09:43:56.176" v="84" actId="47"/>
        <pc:sldMkLst>
          <pc:docMk/>
          <pc:sldMk cId="691310494" sldId="604"/>
        </pc:sldMkLst>
        <pc:spChg chg="mod">
          <ac:chgData name="Eitan Blumin" userId="36fcb13c-3a5a-43c2-aa2e-520becbaeb9b" providerId="ADAL" clId="{7094D3FE-D26C-49F9-AF69-AA37485D5DA7}" dt="2022-03-11T09:25:41.048" v="1" actId="404"/>
          <ac:spMkLst>
            <pc:docMk/>
            <pc:sldMk cId="691310494" sldId="604"/>
            <ac:spMk id="7" creationId="{46EC0D07-DA45-45AC-AAC2-9E6C27458D28}"/>
          </ac:spMkLst>
        </pc:spChg>
      </pc:sldChg>
      <pc:sldChg chg="del">
        <pc:chgData name="Eitan Blumin" userId="36fcb13c-3a5a-43c2-aa2e-520becbaeb9b" providerId="ADAL" clId="{7094D3FE-D26C-49F9-AF69-AA37485D5DA7}" dt="2022-03-11T09:34:07.932" v="26" actId="47"/>
        <pc:sldMkLst>
          <pc:docMk/>
          <pc:sldMk cId="1768066555" sldId="611"/>
        </pc:sldMkLst>
      </pc:sldChg>
      <pc:sldChg chg="modSp mod">
        <pc:chgData name="Eitan Blumin" userId="36fcb13c-3a5a-43c2-aa2e-520becbaeb9b" providerId="ADAL" clId="{7094D3FE-D26C-49F9-AF69-AA37485D5DA7}" dt="2022-03-11T09:33:05.942" v="22" actId="207"/>
        <pc:sldMkLst>
          <pc:docMk/>
          <pc:sldMk cId="2140031389" sldId="613"/>
        </pc:sldMkLst>
        <pc:spChg chg="mod">
          <ac:chgData name="Eitan Blumin" userId="36fcb13c-3a5a-43c2-aa2e-520becbaeb9b" providerId="ADAL" clId="{7094D3FE-D26C-49F9-AF69-AA37485D5DA7}" dt="2022-03-11T09:33:05.942" v="22" actId="207"/>
          <ac:spMkLst>
            <pc:docMk/>
            <pc:sldMk cId="2140031389" sldId="613"/>
            <ac:spMk id="6" creationId="{96FE3C79-34D6-41C8-B615-CAC8F67F1373}"/>
          </ac:spMkLst>
        </pc:spChg>
      </pc:sldChg>
      <pc:sldChg chg="del">
        <pc:chgData name="Eitan Blumin" userId="36fcb13c-3a5a-43c2-aa2e-520becbaeb9b" providerId="ADAL" clId="{7094D3FE-D26C-49F9-AF69-AA37485D5DA7}" dt="2022-03-11T09:35:30.553" v="66" actId="47"/>
        <pc:sldMkLst>
          <pc:docMk/>
          <pc:sldMk cId="1542462972" sldId="626"/>
        </pc:sldMkLst>
      </pc:sldChg>
      <pc:sldChg chg="modSp mod">
        <pc:chgData name="Eitan Blumin" userId="36fcb13c-3a5a-43c2-aa2e-520becbaeb9b" providerId="ADAL" clId="{7094D3FE-D26C-49F9-AF69-AA37485D5DA7}" dt="2022-03-11T09:40:35.111" v="72" actId="6549"/>
        <pc:sldMkLst>
          <pc:docMk/>
          <pc:sldMk cId="1412358037" sldId="629"/>
        </pc:sldMkLst>
        <pc:spChg chg="mod">
          <ac:chgData name="Eitan Blumin" userId="36fcb13c-3a5a-43c2-aa2e-520becbaeb9b" providerId="ADAL" clId="{7094D3FE-D26C-49F9-AF69-AA37485D5DA7}" dt="2022-03-11T09:40:35.111" v="72" actId="6549"/>
          <ac:spMkLst>
            <pc:docMk/>
            <pc:sldMk cId="1412358037" sldId="629"/>
            <ac:spMk id="2" creationId="{9E877195-67F6-44A3-85A4-37F3301DE142}"/>
          </ac:spMkLst>
        </pc:spChg>
      </pc:sldChg>
      <pc:sldChg chg="modSp del">
        <pc:chgData name="Eitan Blumin" userId="36fcb13c-3a5a-43c2-aa2e-520becbaeb9b" providerId="ADAL" clId="{7094D3FE-D26C-49F9-AF69-AA37485D5DA7}" dt="2022-03-11T09:43:29.150" v="83" actId="47"/>
        <pc:sldMkLst>
          <pc:docMk/>
          <pc:sldMk cId="1684093072" sldId="651"/>
        </pc:sldMkLst>
        <pc:spChg chg="mod">
          <ac:chgData name="Eitan Blumin" userId="36fcb13c-3a5a-43c2-aa2e-520becbaeb9b" providerId="ADAL" clId="{7094D3FE-D26C-49F9-AF69-AA37485D5DA7}" dt="2022-03-11T09:25:51.910" v="3" actId="12"/>
          <ac:spMkLst>
            <pc:docMk/>
            <pc:sldMk cId="1684093072" sldId="651"/>
            <ac:spMk id="9" creationId="{8986844B-6B06-4788-8D2B-E5C317ED6C7A}"/>
          </ac:spMkLst>
        </pc:spChg>
      </pc:sldChg>
      <pc:sldChg chg="addSp delSp modSp mod ord">
        <pc:chgData name="Eitan Blumin" userId="36fcb13c-3a5a-43c2-aa2e-520becbaeb9b" providerId="ADAL" clId="{7094D3FE-D26C-49F9-AF69-AA37485D5DA7}" dt="2022-03-11T09:45:47.122" v="99" actId="6549"/>
        <pc:sldMkLst>
          <pc:docMk/>
          <pc:sldMk cId="3969120618" sldId="652"/>
        </pc:sldMkLst>
        <pc:spChg chg="del">
          <ac:chgData name="Eitan Blumin" userId="36fcb13c-3a5a-43c2-aa2e-520becbaeb9b" providerId="ADAL" clId="{7094D3FE-D26C-49F9-AF69-AA37485D5DA7}" dt="2022-03-11T09:44:34.658" v="91" actId="478"/>
          <ac:spMkLst>
            <pc:docMk/>
            <pc:sldMk cId="3969120618" sldId="652"/>
            <ac:spMk id="3" creationId="{2C67B9D8-9D1A-4BCB-A60E-5BF17DD39BB2}"/>
          </ac:spMkLst>
        </pc:spChg>
        <pc:spChg chg="add mod">
          <ac:chgData name="Eitan Blumin" userId="36fcb13c-3a5a-43c2-aa2e-520becbaeb9b" providerId="ADAL" clId="{7094D3FE-D26C-49F9-AF69-AA37485D5DA7}" dt="2022-03-11T09:44:34.658" v="91" actId="478"/>
          <ac:spMkLst>
            <pc:docMk/>
            <pc:sldMk cId="3969120618" sldId="652"/>
            <ac:spMk id="4" creationId="{76A0A5CF-A480-4BF1-9CBE-6DD51AA94D0A}"/>
          </ac:spMkLst>
        </pc:spChg>
        <pc:spChg chg="mod">
          <ac:chgData name="Eitan Blumin" userId="36fcb13c-3a5a-43c2-aa2e-520becbaeb9b" providerId="ADAL" clId="{7094D3FE-D26C-49F9-AF69-AA37485D5DA7}" dt="2022-03-11T09:45:47.122" v="99" actId="6549"/>
          <ac:spMkLst>
            <pc:docMk/>
            <pc:sldMk cId="3969120618" sldId="652"/>
            <ac:spMk id="5" creationId="{374AF1FF-D9B3-47EA-9D7B-6341FA871D7A}"/>
          </ac:spMkLst>
        </pc:spChg>
      </pc:sldChg>
      <pc:sldChg chg="addSp delSp modSp mod">
        <pc:chgData name="Eitan Blumin" userId="36fcb13c-3a5a-43c2-aa2e-520becbaeb9b" providerId="ADAL" clId="{7094D3FE-D26C-49F9-AF69-AA37485D5DA7}" dt="2022-03-11T09:40:26.122" v="68" actId="478"/>
        <pc:sldMkLst>
          <pc:docMk/>
          <pc:sldMk cId="1091239368" sldId="653"/>
        </pc:sldMkLst>
        <pc:spChg chg="del">
          <ac:chgData name="Eitan Blumin" userId="36fcb13c-3a5a-43c2-aa2e-520becbaeb9b" providerId="ADAL" clId="{7094D3FE-D26C-49F9-AF69-AA37485D5DA7}" dt="2022-03-11T09:40:26.122" v="68" actId="478"/>
          <ac:spMkLst>
            <pc:docMk/>
            <pc:sldMk cId="1091239368" sldId="653"/>
            <ac:spMk id="2" creationId="{9E877195-67F6-44A3-85A4-37F3301DE142}"/>
          </ac:spMkLst>
        </pc:spChg>
        <pc:spChg chg="add mod">
          <ac:chgData name="Eitan Blumin" userId="36fcb13c-3a5a-43c2-aa2e-520becbaeb9b" providerId="ADAL" clId="{7094D3FE-D26C-49F9-AF69-AA37485D5DA7}" dt="2022-03-11T09:40:26.122" v="68" actId="478"/>
          <ac:spMkLst>
            <pc:docMk/>
            <pc:sldMk cId="1091239368" sldId="653"/>
            <ac:spMk id="5" creationId="{6C1396D2-21C8-42C2-8022-2071686C50B3}"/>
          </ac:spMkLst>
        </pc:spChg>
      </pc:sldChg>
      <pc:sldChg chg="add">
        <pc:chgData name="Eitan Blumin" userId="36fcb13c-3a5a-43c2-aa2e-520becbaeb9b" providerId="ADAL" clId="{7094D3FE-D26C-49F9-AF69-AA37485D5DA7}" dt="2022-03-11T09:33:49.208" v="23"/>
        <pc:sldMkLst>
          <pc:docMk/>
          <pc:sldMk cId="311373219" sldId="655"/>
        </pc:sldMkLst>
      </pc:sldChg>
      <pc:sldChg chg="modSp add mod">
        <pc:chgData name="Eitan Blumin" userId="36fcb13c-3a5a-43c2-aa2e-520becbaeb9b" providerId="ADAL" clId="{7094D3FE-D26C-49F9-AF69-AA37485D5DA7}" dt="2022-03-11T09:34:57.387" v="65" actId="20577"/>
        <pc:sldMkLst>
          <pc:docMk/>
          <pc:sldMk cId="2387028949" sldId="656"/>
        </pc:sldMkLst>
        <pc:spChg chg="mod">
          <ac:chgData name="Eitan Blumin" userId="36fcb13c-3a5a-43c2-aa2e-520becbaeb9b" providerId="ADAL" clId="{7094D3FE-D26C-49F9-AF69-AA37485D5DA7}" dt="2022-03-11T09:34:57.387" v="65" actId="20577"/>
          <ac:spMkLst>
            <pc:docMk/>
            <pc:sldMk cId="2387028949" sldId="656"/>
            <ac:spMk id="18" creationId="{C88031A2-F546-4F3C-A4C0-BE8F6B4D7BE8}"/>
          </ac:spMkLst>
        </pc:spChg>
      </pc:sldChg>
      <pc:sldMasterChg chg="delSldLayout">
        <pc:chgData name="Eitan Blumin" userId="36fcb13c-3a5a-43c2-aa2e-520becbaeb9b" providerId="ADAL" clId="{7094D3FE-D26C-49F9-AF69-AA37485D5DA7}" dt="2022-03-11T09:42:23.246" v="73" actId="47"/>
        <pc:sldMasterMkLst>
          <pc:docMk/>
          <pc:sldMasterMk cId="4065379441" sldId="2147483648"/>
        </pc:sldMasterMkLst>
        <pc:sldLayoutChg chg="del">
          <pc:chgData name="Eitan Blumin" userId="36fcb13c-3a5a-43c2-aa2e-520becbaeb9b" providerId="ADAL" clId="{7094D3FE-D26C-49F9-AF69-AA37485D5DA7}" dt="2022-03-11T09:42:23.246" v="73" actId="47"/>
          <pc:sldLayoutMkLst>
            <pc:docMk/>
            <pc:sldMasterMk cId="4065379441" sldId="2147483648"/>
            <pc:sldLayoutMk cId="3123209769" sldId="2147483660"/>
          </pc:sldLayoutMkLst>
        </pc:sldLayoutChg>
      </pc:sldMasterChg>
    </pc:docChg>
  </pc:docChgLst>
  <pc:docChgLst>
    <pc:chgData name="Eitan Blumin" userId="36fcb13c-3a5a-43c2-aa2e-520becbaeb9b" providerId="ADAL" clId="{56303C90-502C-4DCE-88EB-8F4E6F252651}"/>
    <pc:docChg chg="undo custSel addSld delSld modSld sldOrd modSection">
      <pc:chgData name="Eitan Blumin" userId="36fcb13c-3a5a-43c2-aa2e-520becbaeb9b" providerId="ADAL" clId="{56303C90-502C-4DCE-88EB-8F4E6F252651}" dt="2021-02-17T10:54:14.753" v="136" actId="20577"/>
      <pc:docMkLst>
        <pc:docMk/>
      </pc:docMkLst>
      <pc:sldChg chg="modSp mod">
        <pc:chgData name="Eitan Blumin" userId="36fcb13c-3a5a-43c2-aa2e-520becbaeb9b" providerId="ADAL" clId="{56303C90-502C-4DCE-88EB-8F4E6F252651}" dt="2021-02-17T10:42:41.345" v="15" actId="20577"/>
        <pc:sldMkLst>
          <pc:docMk/>
          <pc:sldMk cId="2795687182" sldId="285"/>
        </pc:sldMkLst>
        <pc:spChg chg="mod">
          <ac:chgData name="Eitan Blumin" userId="36fcb13c-3a5a-43c2-aa2e-520becbaeb9b" providerId="ADAL" clId="{56303C90-502C-4DCE-88EB-8F4E6F252651}" dt="2021-02-17T10:42:41.345" v="15" actId="20577"/>
          <ac:spMkLst>
            <pc:docMk/>
            <pc:sldMk cId="2795687182" sldId="285"/>
            <ac:spMk id="6" creationId="{BB912516-B2A8-47B8-8A6B-C4CCFCB2C43D}"/>
          </ac:spMkLst>
        </pc:spChg>
      </pc:sldChg>
      <pc:sldChg chg="del">
        <pc:chgData name="Eitan Blumin" userId="36fcb13c-3a5a-43c2-aa2e-520becbaeb9b" providerId="ADAL" clId="{56303C90-502C-4DCE-88EB-8F4E6F252651}" dt="2021-02-17T10:44:32.730" v="96" actId="47"/>
        <pc:sldMkLst>
          <pc:docMk/>
          <pc:sldMk cId="2900123871" sldId="592"/>
        </pc:sldMkLst>
      </pc:sldChg>
      <pc:sldChg chg="modSp mod">
        <pc:chgData name="Eitan Blumin" userId="36fcb13c-3a5a-43c2-aa2e-520becbaeb9b" providerId="ADAL" clId="{56303C90-502C-4DCE-88EB-8F4E6F252651}" dt="2021-02-17T10:44:22.913" v="95" actId="20577"/>
        <pc:sldMkLst>
          <pc:docMk/>
          <pc:sldMk cId="6470102" sldId="593"/>
        </pc:sldMkLst>
        <pc:spChg chg="mod">
          <ac:chgData name="Eitan Blumin" userId="36fcb13c-3a5a-43c2-aa2e-520becbaeb9b" providerId="ADAL" clId="{56303C90-502C-4DCE-88EB-8F4E6F252651}" dt="2021-02-17T10:44:22.913" v="95" actId="20577"/>
          <ac:spMkLst>
            <pc:docMk/>
            <pc:sldMk cId="6470102" sldId="593"/>
            <ac:spMk id="5" creationId="{55FEEE80-2DA6-4672-BB4A-EF28513BF7DA}"/>
          </ac:spMkLst>
        </pc:spChg>
      </pc:sldChg>
      <pc:sldChg chg="modSp add del mod">
        <pc:chgData name="Eitan Blumin" userId="36fcb13c-3a5a-43c2-aa2e-520becbaeb9b" providerId="ADAL" clId="{56303C90-502C-4DCE-88EB-8F4E6F252651}" dt="2021-02-17T10:50:44.241" v="106"/>
        <pc:sldMkLst>
          <pc:docMk/>
          <pc:sldMk cId="3934213870" sldId="594"/>
        </pc:sldMkLst>
        <pc:spChg chg="mod">
          <ac:chgData name="Eitan Blumin" userId="36fcb13c-3a5a-43c2-aa2e-520becbaeb9b" providerId="ADAL" clId="{56303C90-502C-4DCE-88EB-8F4E6F252651}" dt="2021-02-17T10:50:44.241" v="106"/>
          <ac:spMkLst>
            <pc:docMk/>
            <pc:sldMk cId="3934213870" sldId="594"/>
            <ac:spMk id="3" creationId="{8BC783D0-A99A-4DF9-A83E-C29634B16A0A}"/>
          </ac:spMkLst>
        </pc:spChg>
      </pc:sldChg>
      <pc:sldChg chg="modSp mod">
        <pc:chgData name="Eitan Blumin" userId="36fcb13c-3a5a-43c2-aa2e-520becbaeb9b" providerId="ADAL" clId="{56303C90-502C-4DCE-88EB-8F4E6F252651}" dt="2021-02-17T10:50:58.619" v="109"/>
        <pc:sldMkLst>
          <pc:docMk/>
          <pc:sldMk cId="3288894588" sldId="595"/>
        </pc:sldMkLst>
        <pc:spChg chg="mod">
          <ac:chgData name="Eitan Blumin" userId="36fcb13c-3a5a-43c2-aa2e-520becbaeb9b" providerId="ADAL" clId="{56303C90-502C-4DCE-88EB-8F4E6F252651}" dt="2021-02-17T10:50:58.619" v="109"/>
          <ac:spMkLst>
            <pc:docMk/>
            <pc:sldMk cId="3288894588" sldId="595"/>
            <ac:spMk id="3" creationId="{8BC783D0-A99A-4DF9-A83E-C29634B16A0A}"/>
          </ac:spMkLst>
        </pc:spChg>
      </pc:sldChg>
      <pc:sldChg chg="modSp add del mod">
        <pc:chgData name="Eitan Blumin" userId="36fcb13c-3a5a-43c2-aa2e-520becbaeb9b" providerId="ADAL" clId="{56303C90-502C-4DCE-88EB-8F4E6F252651}" dt="2021-02-17T10:50:47.888" v="107"/>
        <pc:sldMkLst>
          <pc:docMk/>
          <pc:sldMk cId="4176694568" sldId="596"/>
        </pc:sldMkLst>
        <pc:spChg chg="mod">
          <ac:chgData name="Eitan Blumin" userId="36fcb13c-3a5a-43c2-aa2e-520becbaeb9b" providerId="ADAL" clId="{56303C90-502C-4DCE-88EB-8F4E6F252651}" dt="2021-02-17T10:50:47.888" v="107"/>
          <ac:spMkLst>
            <pc:docMk/>
            <pc:sldMk cId="4176694568" sldId="596"/>
            <ac:spMk id="3" creationId="{8BC783D0-A99A-4DF9-A83E-C29634B16A0A}"/>
          </ac:spMkLst>
        </pc:spChg>
      </pc:sldChg>
      <pc:sldChg chg="modSp mod ord">
        <pc:chgData name="Eitan Blumin" userId="36fcb13c-3a5a-43c2-aa2e-520becbaeb9b" providerId="ADAL" clId="{56303C90-502C-4DCE-88EB-8F4E6F252651}" dt="2021-02-17T10:52:50.610" v="116"/>
        <pc:sldMkLst>
          <pc:docMk/>
          <pc:sldMk cId="1687962202" sldId="597"/>
        </pc:sldMkLst>
        <pc:spChg chg="mod">
          <ac:chgData name="Eitan Blumin" userId="36fcb13c-3a5a-43c2-aa2e-520becbaeb9b" providerId="ADAL" clId="{56303C90-502C-4DCE-88EB-8F4E6F252651}" dt="2021-02-17T10:50:51.177" v="108"/>
          <ac:spMkLst>
            <pc:docMk/>
            <pc:sldMk cId="1687962202" sldId="597"/>
            <ac:spMk id="3" creationId="{8BC783D0-A99A-4DF9-A83E-C29634B16A0A}"/>
          </ac:spMkLst>
        </pc:spChg>
      </pc:sldChg>
      <pc:sldChg chg="modSp mod">
        <pc:chgData name="Eitan Blumin" userId="36fcb13c-3a5a-43c2-aa2e-520becbaeb9b" providerId="ADAL" clId="{56303C90-502C-4DCE-88EB-8F4E6F252651}" dt="2021-02-17T10:51:06.711" v="110"/>
        <pc:sldMkLst>
          <pc:docMk/>
          <pc:sldMk cId="1453418543" sldId="598"/>
        </pc:sldMkLst>
        <pc:spChg chg="mod">
          <ac:chgData name="Eitan Blumin" userId="36fcb13c-3a5a-43c2-aa2e-520becbaeb9b" providerId="ADAL" clId="{56303C90-502C-4DCE-88EB-8F4E6F252651}" dt="2021-02-17T10:51:06.711" v="110"/>
          <ac:spMkLst>
            <pc:docMk/>
            <pc:sldMk cId="1453418543" sldId="598"/>
            <ac:spMk id="3" creationId="{8BC783D0-A99A-4DF9-A83E-C29634B16A0A}"/>
          </ac:spMkLst>
        </pc:spChg>
      </pc:sldChg>
      <pc:sldChg chg="modSp mod modAnim">
        <pc:chgData name="Eitan Blumin" userId="36fcb13c-3a5a-43c2-aa2e-520becbaeb9b" providerId="ADAL" clId="{56303C90-502C-4DCE-88EB-8F4E6F252651}" dt="2021-02-17T10:54:14.753" v="136" actId="20577"/>
        <pc:sldMkLst>
          <pc:docMk/>
          <pc:sldMk cId="247923360" sldId="599"/>
        </pc:sldMkLst>
        <pc:spChg chg="mod">
          <ac:chgData name="Eitan Blumin" userId="36fcb13c-3a5a-43c2-aa2e-520becbaeb9b" providerId="ADAL" clId="{56303C90-502C-4DCE-88EB-8F4E6F252651}" dt="2021-02-17T10:54:03.441" v="122" actId="6549"/>
          <ac:spMkLst>
            <pc:docMk/>
            <pc:sldMk cId="247923360" sldId="599"/>
            <ac:spMk id="2" creationId="{7B4D3B53-C3A2-4221-A2D5-DDFE8349FF60}"/>
          </ac:spMkLst>
        </pc:spChg>
        <pc:spChg chg="mod">
          <ac:chgData name="Eitan Blumin" userId="36fcb13c-3a5a-43c2-aa2e-520becbaeb9b" providerId="ADAL" clId="{56303C90-502C-4DCE-88EB-8F4E6F252651}" dt="2021-02-17T10:54:14.753" v="136" actId="20577"/>
          <ac:spMkLst>
            <pc:docMk/>
            <pc:sldMk cId="247923360" sldId="599"/>
            <ac:spMk id="3" creationId="{2C67B9D8-9D1A-4BCB-A60E-5BF17DD39BB2}"/>
          </ac:spMkLst>
        </pc:spChg>
      </pc:sldChg>
      <pc:sldChg chg="ord">
        <pc:chgData name="Eitan Blumin" userId="36fcb13c-3a5a-43c2-aa2e-520becbaeb9b" providerId="ADAL" clId="{56303C90-502C-4DCE-88EB-8F4E6F252651}" dt="2021-02-17T10:52:52.275" v="118"/>
        <pc:sldMkLst>
          <pc:docMk/>
          <pc:sldMk cId="691310494" sldId="604"/>
        </pc:sldMkLst>
      </pc:sldChg>
      <pc:sldChg chg="del">
        <pc:chgData name="Eitan Blumin" userId="36fcb13c-3a5a-43c2-aa2e-520becbaeb9b" providerId="ADAL" clId="{56303C90-502C-4DCE-88EB-8F4E6F252651}" dt="2021-02-17T10:44:39.703" v="97" actId="47"/>
        <pc:sldMkLst>
          <pc:docMk/>
          <pc:sldMk cId="1271992756" sldId="628"/>
        </pc:sldMkLst>
      </pc:sldChg>
      <pc:sldChg chg="modSp mod modNotesTx">
        <pc:chgData name="Eitan Blumin" userId="36fcb13c-3a5a-43c2-aa2e-520becbaeb9b" providerId="ADAL" clId="{56303C90-502C-4DCE-88EB-8F4E6F252651}" dt="2021-02-17T10:43:10.400" v="85" actId="20577"/>
        <pc:sldMkLst>
          <pc:docMk/>
          <pc:sldMk cId="2781385387" sldId="648"/>
        </pc:sldMkLst>
        <pc:spChg chg="mod">
          <ac:chgData name="Eitan Blumin" userId="36fcb13c-3a5a-43c2-aa2e-520becbaeb9b" providerId="ADAL" clId="{56303C90-502C-4DCE-88EB-8F4E6F252651}" dt="2021-02-17T10:43:10.400" v="85" actId="20577"/>
          <ac:spMkLst>
            <pc:docMk/>
            <pc:sldMk cId="2781385387" sldId="648"/>
            <ac:spMk id="13" creationId="{AF59D66C-D1EB-4B6A-837D-2B6C8F761FD6}"/>
          </ac:spMkLst>
        </pc:spChg>
      </pc:sldChg>
      <pc:sldChg chg="modSp add del mod">
        <pc:chgData name="Eitan Blumin" userId="36fcb13c-3a5a-43c2-aa2e-520becbaeb9b" providerId="ADAL" clId="{56303C90-502C-4DCE-88EB-8F4E6F252651}" dt="2021-02-17T10:50:39.890" v="105" actId="20577"/>
        <pc:sldMkLst>
          <pc:docMk/>
          <pc:sldMk cId="1684093072" sldId="651"/>
        </pc:sldMkLst>
        <pc:spChg chg="mod">
          <ac:chgData name="Eitan Blumin" userId="36fcb13c-3a5a-43c2-aa2e-520becbaeb9b" providerId="ADAL" clId="{56303C90-502C-4DCE-88EB-8F4E6F252651}" dt="2021-02-17T10:50:39.890" v="105" actId="20577"/>
          <ac:spMkLst>
            <pc:docMk/>
            <pc:sldMk cId="1684093072" sldId="651"/>
            <ac:spMk id="3" creationId="{8BC783D0-A99A-4DF9-A83E-C29634B16A0A}"/>
          </ac:spMkLst>
        </pc:spChg>
      </pc:sldChg>
    </pc:docChg>
  </pc:docChgLst>
  <pc:docChgLst>
    <pc:chgData name="Eitan Blumin" userId="36fcb13c-3a5a-43c2-aa2e-520becbaeb9b" providerId="ADAL" clId="{E7AD1BCD-517E-4605-8503-451F37E0CA7A}"/>
    <pc:docChg chg="modSld">
      <pc:chgData name="Eitan Blumin" userId="36fcb13c-3a5a-43c2-aa2e-520becbaeb9b" providerId="ADAL" clId="{E7AD1BCD-517E-4605-8503-451F37E0CA7A}" dt="2020-05-27T15:09:21.129" v="120" actId="1035"/>
      <pc:docMkLst>
        <pc:docMk/>
      </pc:docMkLst>
      <pc:sldChg chg="addSp modSp modAnim modNotesTx">
        <pc:chgData name="Eitan Blumin" userId="36fcb13c-3a5a-43c2-aa2e-520becbaeb9b" providerId="ADAL" clId="{E7AD1BCD-517E-4605-8503-451F37E0CA7A}" dt="2020-05-27T15:09:21.129" v="120" actId="1035"/>
        <pc:sldMkLst>
          <pc:docMk/>
          <pc:sldMk cId="3194290255" sldId="627"/>
        </pc:sldMkLst>
        <pc:spChg chg="add mod">
          <ac:chgData name="Eitan Blumin" userId="36fcb13c-3a5a-43c2-aa2e-520becbaeb9b" providerId="ADAL" clId="{E7AD1BCD-517E-4605-8503-451F37E0CA7A}" dt="2020-05-27T15:09:21.129" v="120" actId="1035"/>
          <ac:spMkLst>
            <pc:docMk/>
            <pc:sldMk cId="3194290255" sldId="627"/>
            <ac:spMk id="5" creationId="{AA09D5AF-EA5C-4012-9923-547EEE0EF4D7}"/>
          </ac:spMkLst>
        </pc:spChg>
      </pc:sldChg>
    </pc:docChg>
  </pc:docChgLst>
  <pc:docChgLst>
    <pc:chgData name="Eitan Blumin" userId="36fcb13c-3a5a-43c2-aa2e-520becbaeb9b" providerId="ADAL" clId="{3B3172CD-F795-4BF0-876E-CB21845A7AEF}"/>
    <pc:docChg chg="undo custSel addSld delSld modSld sldOrd addSection delSection modSection">
      <pc:chgData name="Eitan Blumin" userId="36fcb13c-3a5a-43c2-aa2e-520becbaeb9b" providerId="ADAL" clId="{3B3172CD-F795-4BF0-876E-CB21845A7AEF}" dt="2024-10-03T16:17:48.875" v="3032" actId="6549"/>
      <pc:docMkLst>
        <pc:docMk/>
      </pc:docMkLst>
      <pc:sldChg chg="modSp mod">
        <pc:chgData name="Eitan Blumin" userId="36fcb13c-3a5a-43c2-aa2e-520becbaeb9b" providerId="ADAL" clId="{3B3172CD-F795-4BF0-876E-CB21845A7AEF}" dt="2024-10-03T06:42:42.660" v="128" actId="20577"/>
        <pc:sldMkLst>
          <pc:docMk/>
          <pc:sldMk cId="2795687182" sldId="285"/>
        </pc:sldMkLst>
        <pc:spChg chg="mod">
          <ac:chgData name="Eitan Blumin" userId="36fcb13c-3a5a-43c2-aa2e-520becbaeb9b" providerId="ADAL" clId="{3B3172CD-F795-4BF0-876E-CB21845A7AEF}" dt="2024-10-03T06:42:42.660" v="128" actId="20577"/>
          <ac:spMkLst>
            <pc:docMk/>
            <pc:sldMk cId="2795687182" sldId="285"/>
            <ac:spMk id="6" creationId="{BB912516-B2A8-47B8-8A6B-C4CCFCB2C43D}"/>
          </ac:spMkLst>
        </pc:spChg>
      </pc:sldChg>
      <pc:sldChg chg="modSp mod">
        <pc:chgData name="Eitan Blumin" userId="36fcb13c-3a5a-43c2-aa2e-520becbaeb9b" providerId="ADAL" clId="{3B3172CD-F795-4BF0-876E-CB21845A7AEF}" dt="2024-10-03T06:41:56.794" v="60" actId="20577"/>
        <pc:sldMkLst>
          <pc:docMk/>
          <pc:sldMk cId="3223013465" sldId="359"/>
        </pc:sldMkLst>
        <pc:spChg chg="mod">
          <ac:chgData name="Eitan Blumin" userId="36fcb13c-3a5a-43c2-aa2e-520becbaeb9b" providerId="ADAL" clId="{3B3172CD-F795-4BF0-876E-CB21845A7AEF}" dt="2024-10-03T06:41:56.794" v="60" actId="20577"/>
          <ac:spMkLst>
            <pc:docMk/>
            <pc:sldMk cId="3223013465" sldId="359"/>
            <ac:spMk id="7" creationId="{00000000-0000-0000-0000-000000000000}"/>
          </ac:spMkLst>
        </pc:spChg>
      </pc:sldChg>
      <pc:sldChg chg="modSp mod">
        <pc:chgData name="Eitan Blumin" userId="36fcb13c-3a5a-43c2-aa2e-520becbaeb9b" providerId="ADAL" clId="{3B3172CD-F795-4BF0-876E-CB21845A7AEF}" dt="2024-10-03T14:31:31.720" v="2510" actId="20577"/>
        <pc:sldMkLst>
          <pc:docMk/>
          <pc:sldMk cId="324157777" sldId="589"/>
        </pc:sldMkLst>
        <pc:spChg chg="mod">
          <ac:chgData name="Eitan Blumin" userId="36fcb13c-3a5a-43c2-aa2e-520becbaeb9b" providerId="ADAL" clId="{3B3172CD-F795-4BF0-876E-CB21845A7AEF}" dt="2024-10-03T14:31:31.720" v="2510" actId="20577"/>
          <ac:spMkLst>
            <pc:docMk/>
            <pc:sldMk cId="324157777" sldId="589"/>
            <ac:spMk id="3" creationId="{2C67B9D8-9D1A-4BCB-A60E-5BF17DD39BB2}"/>
          </ac:spMkLst>
        </pc:spChg>
      </pc:sldChg>
      <pc:sldChg chg="del">
        <pc:chgData name="Eitan Blumin" userId="36fcb13c-3a5a-43c2-aa2e-520becbaeb9b" providerId="ADAL" clId="{3B3172CD-F795-4BF0-876E-CB21845A7AEF}" dt="2024-10-03T11:40:02.650" v="1528" actId="47"/>
        <pc:sldMkLst>
          <pc:docMk/>
          <pc:sldMk cId="3833471043" sldId="590"/>
        </pc:sldMkLst>
      </pc:sldChg>
      <pc:sldChg chg="del">
        <pc:chgData name="Eitan Blumin" userId="36fcb13c-3a5a-43c2-aa2e-520becbaeb9b" providerId="ADAL" clId="{3B3172CD-F795-4BF0-876E-CB21845A7AEF}" dt="2024-10-03T11:40:12.032" v="1529" actId="47"/>
        <pc:sldMkLst>
          <pc:docMk/>
          <pc:sldMk cId="247923360" sldId="599"/>
        </pc:sldMkLst>
      </pc:sldChg>
      <pc:sldChg chg="del">
        <pc:chgData name="Eitan Blumin" userId="36fcb13c-3a5a-43c2-aa2e-520becbaeb9b" providerId="ADAL" clId="{3B3172CD-F795-4BF0-876E-CB21845A7AEF}" dt="2024-10-03T06:43:50.294" v="129" actId="47"/>
        <pc:sldMkLst>
          <pc:docMk/>
          <pc:sldMk cId="1173190287" sldId="600"/>
        </pc:sldMkLst>
      </pc:sldChg>
      <pc:sldChg chg="modSp add mod ord">
        <pc:chgData name="Eitan Blumin" userId="36fcb13c-3a5a-43c2-aa2e-520becbaeb9b" providerId="ADAL" clId="{3B3172CD-F795-4BF0-876E-CB21845A7AEF}" dt="2024-10-03T15:26:15.258" v="2728"/>
        <pc:sldMkLst>
          <pc:docMk/>
          <pc:sldMk cId="643262828" sldId="601"/>
        </pc:sldMkLst>
        <pc:spChg chg="mod">
          <ac:chgData name="Eitan Blumin" userId="36fcb13c-3a5a-43c2-aa2e-520becbaeb9b" providerId="ADAL" clId="{3B3172CD-F795-4BF0-876E-CB21845A7AEF}" dt="2024-10-03T15:23:08.979" v="2726"/>
          <ac:spMkLst>
            <pc:docMk/>
            <pc:sldMk cId="643262828" sldId="601"/>
            <ac:spMk id="2" creationId="{7B4D3B53-C3A2-4221-A2D5-DDFE8349FF60}"/>
          </ac:spMkLst>
        </pc:spChg>
        <pc:spChg chg="mod">
          <ac:chgData name="Eitan Blumin" userId="36fcb13c-3a5a-43c2-aa2e-520becbaeb9b" providerId="ADAL" clId="{3B3172CD-F795-4BF0-876E-CB21845A7AEF}" dt="2024-10-03T14:09:22.500" v="2196" actId="20577"/>
          <ac:spMkLst>
            <pc:docMk/>
            <pc:sldMk cId="643262828" sldId="601"/>
            <ac:spMk id="3" creationId="{2C67B9D8-9D1A-4BCB-A60E-5BF17DD39BB2}"/>
          </ac:spMkLst>
        </pc:spChg>
      </pc:sldChg>
      <pc:sldChg chg="modSp del mod">
        <pc:chgData name="Eitan Blumin" userId="36fcb13c-3a5a-43c2-aa2e-520becbaeb9b" providerId="ADAL" clId="{3B3172CD-F795-4BF0-876E-CB21845A7AEF}" dt="2024-10-03T14:08:53.940" v="2183" actId="2696"/>
        <pc:sldMkLst>
          <pc:docMk/>
          <pc:sldMk cId="2242731419" sldId="601"/>
        </pc:sldMkLst>
        <pc:spChg chg="mod">
          <ac:chgData name="Eitan Blumin" userId="36fcb13c-3a5a-43c2-aa2e-520becbaeb9b" providerId="ADAL" clId="{3B3172CD-F795-4BF0-876E-CB21845A7AEF}" dt="2024-10-03T06:44:08.519" v="135" actId="20577"/>
          <ac:spMkLst>
            <pc:docMk/>
            <pc:sldMk cId="2242731419" sldId="601"/>
            <ac:spMk id="3" creationId="{2C67B9D8-9D1A-4BCB-A60E-5BF17DD39BB2}"/>
          </ac:spMkLst>
        </pc:spChg>
      </pc:sldChg>
      <pc:sldChg chg="del">
        <pc:chgData name="Eitan Blumin" userId="36fcb13c-3a5a-43c2-aa2e-520becbaeb9b" providerId="ADAL" clId="{3B3172CD-F795-4BF0-876E-CB21845A7AEF}" dt="2024-10-03T06:43:54.097" v="130" actId="47"/>
        <pc:sldMkLst>
          <pc:docMk/>
          <pc:sldMk cId="2140031389" sldId="613"/>
        </pc:sldMkLst>
      </pc:sldChg>
      <pc:sldChg chg="addSp delSp modSp mod modTransition">
        <pc:chgData name="Eitan Blumin" userId="36fcb13c-3a5a-43c2-aa2e-520becbaeb9b" providerId="ADAL" clId="{3B3172CD-F795-4BF0-876E-CB21845A7AEF}" dt="2024-10-03T16:10:29.515" v="2912"/>
        <pc:sldMkLst>
          <pc:docMk/>
          <pc:sldMk cId="1988181647" sldId="615"/>
        </pc:sldMkLst>
        <pc:spChg chg="mod">
          <ac:chgData name="Eitan Blumin" userId="36fcb13c-3a5a-43c2-aa2e-520becbaeb9b" providerId="ADAL" clId="{3B3172CD-F795-4BF0-876E-CB21845A7AEF}" dt="2024-10-03T08:03:26.416" v="307" actId="20577"/>
          <ac:spMkLst>
            <pc:docMk/>
            <pc:sldMk cId="1988181647" sldId="615"/>
            <ac:spMk id="3" creationId="{D009082D-765F-409F-B1C8-E407178A09A8}"/>
          </ac:spMkLst>
        </pc:spChg>
        <pc:spChg chg="add del mod">
          <ac:chgData name="Eitan Blumin" userId="36fcb13c-3a5a-43c2-aa2e-520becbaeb9b" providerId="ADAL" clId="{3B3172CD-F795-4BF0-876E-CB21845A7AEF}" dt="2024-10-03T08:03:14.506" v="298" actId="478"/>
          <ac:spMkLst>
            <pc:docMk/>
            <pc:sldMk cId="1988181647" sldId="615"/>
            <ac:spMk id="6" creationId="{06F9B96F-FF4F-133E-A913-57DA7420E9B0}"/>
          </ac:spMkLst>
        </pc:spChg>
        <pc:picChg chg="add mod">
          <ac:chgData name="Eitan Blumin" userId="36fcb13c-3a5a-43c2-aa2e-520becbaeb9b" providerId="ADAL" clId="{3B3172CD-F795-4BF0-876E-CB21845A7AEF}" dt="2024-10-03T14:12:15.803" v="2274" actId="1076"/>
          <ac:picMkLst>
            <pc:docMk/>
            <pc:sldMk cId="1988181647" sldId="615"/>
            <ac:picMk id="2" creationId="{78A5B683-724C-0358-9C95-C84E1D9CD5F7}"/>
          </ac:picMkLst>
        </pc:picChg>
        <pc:picChg chg="add del mod">
          <ac:chgData name="Eitan Blumin" userId="36fcb13c-3a5a-43c2-aa2e-520becbaeb9b" providerId="ADAL" clId="{3B3172CD-F795-4BF0-876E-CB21845A7AEF}" dt="2024-10-03T14:12:14.313" v="2273" actId="1076"/>
          <ac:picMkLst>
            <pc:docMk/>
            <pc:sldMk cId="1988181647" sldId="615"/>
            <ac:picMk id="4" creationId="{3D92E17D-2DBE-4031-84EF-A9C5C3FC9A39}"/>
          </ac:picMkLst>
        </pc:picChg>
        <pc:picChg chg="del">
          <ac:chgData name="Eitan Blumin" userId="36fcb13c-3a5a-43c2-aa2e-520becbaeb9b" providerId="ADAL" clId="{3B3172CD-F795-4BF0-876E-CB21845A7AEF}" dt="2024-10-03T08:03:15.263" v="299" actId="478"/>
          <ac:picMkLst>
            <pc:docMk/>
            <pc:sldMk cId="1988181647" sldId="615"/>
            <ac:picMk id="5" creationId="{8315C67F-562D-4508-843D-31487249A872}"/>
          </ac:picMkLst>
        </pc:picChg>
        <pc:picChg chg="add mod">
          <ac:chgData name="Eitan Blumin" userId="36fcb13c-3a5a-43c2-aa2e-520becbaeb9b" providerId="ADAL" clId="{3B3172CD-F795-4BF0-876E-CB21845A7AEF}" dt="2024-10-03T14:13:03.716" v="2284" actId="1076"/>
          <ac:picMkLst>
            <pc:docMk/>
            <pc:sldMk cId="1988181647" sldId="615"/>
            <ac:picMk id="5" creationId="{FE8A0B93-5B80-55E3-A9F3-ECF79C1CD642}"/>
          </ac:picMkLst>
        </pc:picChg>
        <pc:picChg chg="add mod">
          <ac:chgData name="Eitan Blumin" userId="36fcb13c-3a5a-43c2-aa2e-520becbaeb9b" providerId="ADAL" clId="{3B3172CD-F795-4BF0-876E-CB21845A7AEF}" dt="2024-10-03T14:12:59.753" v="2283" actId="1076"/>
          <ac:picMkLst>
            <pc:docMk/>
            <pc:sldMk cId="1988181647" sldId="615"/>
            <ac:picMk id="6" creationId="{1CD13ABE-87CD-198B-E6DD-AD78D759ACE5}"/>
          </ac:picMkLst>
        </pc:picChg>
      </pc:sldChg>
      <pc:sldChg chg="del">
        <pc:chgData name="Eitan Blumin" userId="36fcb13c-3a5a-43c2-aa2e-520becbaeb9b" providerId="ADAL" clId="{3B3172CD-F795-4BF0-876E-CB21845A7AEF}" dt="2024-10-03T09:55:58.614" v="478" actId="47"/>
        <pc:sldMkLst>
          <pc:docMk/>
          <pc:sldMk cId="1614481315" sldId="616"/>
        </pc:sldMkLst>
      </pc:sldChg>
      <pc:sldChg chg="del">
        <pc:chgData name="Eitan Blumin" userId="36fcb13c-3a5a-43c2-aa2e-520becbaeb9b" providerId="ADAL" clId="{3B3172CD-F795-4BF0-876E-CB21845A7AEF}" dt="2024-10-03T09:56:00.805" v="479" actId="47"/>
        <pc:sldMkLst>
          <pc:docMk/>
          <pc:sldMk cId="2835169017" sldId="617"/>
        </pc:sldMkLst>
      </pc:sldChg>
      <pc:sldChg chg="addSp modSp mod modTransition modNotesTx">
        <pc:chgData name="Eitan Blumin" userId="36fcb13c-3a5a-43c2-aa2e-520becbaeb9b" providerId="ADAL" clId="{3B3172CD-F795-4BF0-876E-CB21845A7AEF}" dt="2024-10-03T16:10:29.515" v="2912"/>
        <pc:sldMkLst>
          <pc:docMk/>
          <pc:sldMk cId="249957633" sldId="618"/>
        </pc:sldMkLst>
        <pc:spChg chg="mod">
          <ac:chgData name="Eitan Blumin" userId="36fcb13c-3a5a-43c2-aa2e-520becbaeb9b" providerId="ADAL" clId="{3B3172CD-F795-4BF0-876E-CB21845A7AEF}" dt="2024-10-03T09:54:54.520" v="375" actId="20577"/>
          <ac:spMkLst>
            <pc:docMk/>
            <pc:sldMk cId="249957633" sldId="618"/>
            <ac:spMk id="5" creationId="{37FD7E09-306E-4EEA-B238-98B795C57207}"/>
          </ac:spMkLst>
        </pc:spChg>
        <pc:picChg chg="add mod">
          <ac:chgData name="Eitan Blumin" userId="36fcb13c-3a5a-43c2-aa2e-520becbaeb9b" providerId="ADAL" clId="{3B3172CD-F795-4BF0-876E-CB21845A7AEF}" dt="2024-10-03T14:13:46.973" v="2287" actId="1076"/>
          <ac:picMkLst>
            <pc:docMk/>
            <pc:sldMk cId="249957633" sldId="618"/>
            <ac:picMk id="2" creationId="{4389ECD6-7C63-9AA0-1042-70EA8752517A}"/>
          </ac:picMkLst>
        </pc:picChg>
        <pc:picChg chg="add mod">
          <ac:chgData name="Eitan Blumin" userId="36fcb13c-3a5a-43c2-aa2e-520becbaeb9b" providerId="ADAL" clId="{3B3172CD-F795-4BF0-876E-CB21845A7AEF}" dt="2024-10-03T14:18:33.019" v="2314" actId="108"/>
          <ac:picMkLst>
            <pc:docMk/>
            <pc:sldMk cId="249957633" sldId="618"/>
            <ac:picMk id="4" creationId="{AEEE18CA-E4E6-39ED-D12A-6AF61CD696D7}"/>
          </ac:picMkLst>
        </pc:picChg>
        <pc:picChg chg="add mod">
          <ac:chgData name="Eitan Blumin" userId="36fcb13c-3a5a-43c2-aa2e-520becbaeb9b" providerId="ADAL" clId="{3B3172CD-F795-4BF0-876E-CB21845A7AEF}" dt="2024-10-03T14:13:44.130" v="2286" actId="1076"/>
          <ac:picMkLst>
            <pc:docMk/>
            <pc:sldMk cId="249957633" sldId="618"/>
            <ac:picMk id="6" creationId="{9E065BA2-0635-E41B-73E4-D0AAC23CD93E}"/>
          </ac:picMkLst>
        </pc:picChg>
        <pc:picChg chg="add mod">
          <ac:chgData name="Eitan Blumin" userId="36fcb13c-3a5a-43c2-aa2e-520becbaeb9b" providerId="ADAL" clId="{3B3172CD-F795-4BF0-876E-CB21845A7AEF}" dt="2024-10-03T14:18:32.687" v="2313" actId="108"/>
          <ac:picMkLst>
            <pc:docMk/>
            <pc:sldMk cId="249957633" sldId="618"/>
            <ac:picMk id="7" creationId="{9A81D305-4CD2-60EE-3FDC-65CFBCC7EFE1}"/>
          </ac:picMkLst>
        </pc:picChg>
        <pc:picChg chg="add mod">
          <ac:chgData name="Eitan Blumin" userId="36fcb13c-3a5a-43c2-aa2e-520becbaeb9b" providerId="ADAL" clId="{3B3172CD-F795-4BF0-876E-CB21845A7AEF}" dt="2024-10-03T14:18:33.695" v="2316" actId="108"/>
          <ac:picMkLst>
            <pc:docMk/>
            <pc:sldMk cId="249957633" sldId="618"/>
            <ac:picMk id="9" creationId="{4F0420A8-95A3-5CAD-27F4-F8871E62D979}"/>
          </ac:picMkLst>
        </pc:picChg>
        <pc:picChg chg="mod">
          <ac:chgData name="Eitan Blumin" userId="36fcb13c-3a5a-43c2-aa2e-520becbaeb9b" providerId="ADAL" clId="{3B3172CD-F795-4BF0-876E-CB21845A7AEF}" dt="2024-10-03T14:18:33.345" v="2315" actId="108"/>
          <ac:picMkLst>
            <pc:docMk/>
            <pc:sldMk cId="249957633" sldId="618"/>
            <ac:picMk id="11" creationId="{B008C2F4-843E-481F-AD1F-CAFC9CA6B9C0}"/>
          </ac:picMkLst>
        </pc:picChg>
      </pc:sldChg>
      <pc:sldChg chg="del">
        <pc:chgData name="Eitan Blumin" userId="36fcb13c-3a5a-43c2-aa2e-520becbaeb9b" providerId="ADAL" clId="{3B3172CD-F795-4BF0-876E-CB21845A7AEF}" dt="2024-10-03T09:56:01.452" v="480" actId="47"/>
        <pc:sldMkLst>
          <pc:docMk/>
          <pc:sldMk cId="736699680" sldId="619"/>
        </pc:sldMkLst>
      </pc:sldChg>
      <pc:sldChg chg="addSp delSp modSp add del mod modTransition delAnim modNotesTx">
        <pc:chgData name="Eitan Blumin" userId="36fcb13c-3a5a-43c2-aa2e-520becbaeb9b" providerId="ADAL" clId="{3B3172CD-F795-4BF0-876E-CB21845A7AEF}" dt="2024-10-03T16:10:29.515" v="2912"/>
        <pc:sldMkLst>
          <pc:docMk/>
          <pc:sldMk cId="3787758487" sldId="620"/>
        </pc:sldMkLst>
        <pc:spChg chg="del">
          <ac:chgData name="Eitan Blumin" userId="36fcb13c-3a5a-43c2-aa2e-520becbaeb9b" providerId="ADAL" clId="{3B3172CD-F795-4BF0-876E-CB21845A7AEF}" dt="2024-10-03T10:19:24.199" v="521" actId="478"/>
          <ac:spMkLst>
            <pc:docMk/>
            <pc:sldMk cId="3787758487" sldId="620"/>
            <ac:spMk id="2" creationId="{85615B8F-C9EA-40B8-A5BD-9426BB8956F1}"/>
          </ac:spMkLst>
        </pc:spChg>
        <pc:spChg chg="mod">
          <ac:chgData name="Eitan Blumin" userId="36fcb13c-3a5a-43c2-aa2e-520becbaeb9b" providerId="ADAL" clId="{3B3172CD-F795-4BF0-876E-CB21845A7AEF}" dt="2024-10-03T14:22:26.421" v="2392" actId="20577"/>
          <ac:spMkLst>
            <pc:docMk/>
            <pc:sldMk cId="3787758487" sldId="620"/>
            <ac:spMk id="3" creationId="{D6214B05-FB34-4481-B28B-010B285B4779}"/>
          </ac:spMkLst>
        </pc:spChg>
        <pc:spChg chg="del">
          <ac:chgData name="Eitan Blumin" userId="36fcb13c-3a5a-43c2-aa2e-520becbaeb9b" providerId="ADAL" clId="{3B3172CD-F795-4BF0-876E-CB21845A7AEF}" dt="2024-10-03T10:19:23.373" v="520" actId="478"/>
          <ac:spMkLst>
            <pc:docMk/>
            <pc:sldMk cId="3787758487" sldId="620"/>
            <ac:spMk id="5" creationId="{A9F6E516-8BBF-4A7D-9095-8DFFEA279D8D}"/>
          </ac:spMkLst>
        </pc:spChg>
        <pc:spChg chg="del">
          <ac:chgData name="Eitan Blumin" userId="36fcb13c-3a5a-43c2-aa2e-520becbaeb9b" providerId="ADAL" clId="{3B3172CD-F795-4BF0-876E-CB21845A7AEF}" dt="2024-10-03T10:19:21.445" v="519" actId="478"/>
          <ac:spMkLst>
            <pc:docMk/>
            <pc:sldMk cId="3787758487" sldId="620"/>
            <ac:spMk id="6" creationId="{C6657141-3F66-4C5A-A240-97BCCE81A624}"/>
          </ac:spMkLst>
        </pc:spChg>
        <pc:spChg chg="del">
          <ac:chgData name="Eitan Blumin" userId="36fcb13c-3a5a-43c2-aa2e-520becbaeb9b" providerId="ADAL" clId="{3B3172CD-F795-4BF0-876E-CB21845A7AEF}" dt="2024-10-03T10:19:21.445" v="519" actId="478"/>
          <ac:spMkLst>
            <pc:docMk/>
            <pc:sldMk cId="3787758487" sldId="620"/>
            <ac:spMk id="7" creationId="{0242551B-9000-4811-B0ED-150D1472BDDF}"/>
          </ac:spMkLst>
        </pc:spChg>
        <pc:spChg chg="del">
          <ac:chgData name="Eitan Blumin" userId="36fcb13c-3a5a-43c2-aa2e-520becbaeb9b" providerId="ADAL" clId="{3B3172CD-F795-4BF0-876E-CB21845A7AEF}" dt="2024-10-03T10:19:21.445" v="519" actId="478"/>
          <ac:spMkLst>
            <pc:docMk/>
            <pc:sldMk cId="3787758487" sldId="620"/>
            <ac:spMk id="9" creationId="{F937FF29-2A1F-42B9-98FF-6BDF80BA460E}"/>
          </ac:spMkLst>
        </pc:spChg>
        <pc:spChg chg="add mod">
          <ac:chgData name="Eitan Blumin" userId="36fcb13c-3a5a-43c2-aa2e-520becbaeb9b" providerId="ADAL" clId="{3B3172CD-F795-4BF0-876E-CB21845A7AEF}" dt="2024-10-03T14:34:52.888" v="2652" actId="20577"/>
          <ac:spMkLst>
            <pc:docMk/>
            <pc:sldMk cId="3787758487" sldId="620"/>
            <ac:spMk id="13" creationId="{56430697-43D3-40ED-BE81-3CFD90D85513}"/>
          </ac:spMkLst>
        </pc:spChg>
        <pc:picChg chg="add mod">
          <ac:chgData name="Eitan Blumin" userId="36fcb13c-3a5a-43c2-aa2e-520becbaeb9b" providerId="ADAL" clId="{3B3172CD-F795-4BF0-876E-CB21845A7AEF}" dt="2024-10-03T14:22:32.079" v="2393" actId="1076"/>
          <ac:picMkLst>
            <pc:docMk/>
            <pc:sldMk cId="3787758487" sldId="620"/>
            <ac:picMk id="2" creationId="{FF631BED-B1C5-2D51-B866-2854DE07B880}"/>
          </ac:picMkLst>
        </pc:picChg>
        <pc:picChg chg="mod">
          <ac:chgData name="Eitan Blumin" userId="36fcb13c-3a5a-43c2-aa2e-520becbaeb9b" providerId="ADAL" clId="{3B3172CD-F795-4BF0-876E-CB21845A7AEF}" dt="2024-10-03T14:22:32.079" v="2393" actId="1076"/>
          <ac:picMkLst>
            <pc:docMk/>
            <pc:sldMk cId="3787758487" sldId="620"/>
            <ac:picMk id="4" creationId="{612280ED-48C7-41D9-BBE5-BA6E5EF2E924}"/>
          </ac:picMkLst>
        </pc:picChg>
        <pc:picChg chg="add mod">
          <ac:chgData name="Eitan Blumin" userId="36fcb13c-3a5a-43c2-aa2e-520becbaeb9b" providerId="ADAL" clId="{3B3172CD-F795-4BF0-876E-CB21845A7AEF}" dt="2024-10-03T14:22:38.050" v="2394" actId="1076"/>
          <ac:picMkLst>
            <pc:docMk/>
            <pc:sldMk cId="3787758487" sldId="620"/>
            <ac:picMk id="6" creationId="{59D1490E-8343-6B1E-6F04-4C43973F70DC}"/>
          </ac:picMkLst>
        </pc:picChg>
        <pc:picChg chg="add mod">
          <ac:chgData name="Eitan Blumin" userId="36fcb13c-3a5a-43c2-aa2e-520becbaeb9b" providerId="ADAL" clId="{3B3172CD-F795-4BF0-876E-CB21845A7AEF}" dt="2024-10-03T14:22:38.050" v="2394" actId="1076"/>
          <ac:picMkLst>
            <pc:docMk/>
            <pc:sldMk cId="3787758487" sldId="620"/>
            <ac:picMk id="7" creationId="{A7FC0C1E-3F2D-230D-D2DB-6F1B5C8AAA75}"/>
          </ac:picMkLst>
        </pc:picChg>
        <pc:picChg chg="add mod ord">
          <ac:chgData name="Eitan Blumin" userId="36fcb13c-3a5a-43c2-aa2e-520becbaeb9b" providerId="ADAL" clId="{3B3172CD-F795-4BF0-876E-CB21845A7AEF}" dt="2024-10-03T14:22:38.050" v="2394" actId="1076"/>
          <ac:picMkLst>
            <pc:docMk/>
            <pc:sldMk cId="3787758487" sldId="620"/>
            <ac:picMk id="9" creationId="{C9F573E7-2530-B5FB-43EF-F3E3A8C26C79}"/>
          </ac:picMkLst>
        </pc:picChg>
        <pc:cxnChg chg="add mod">
          <ac:chgData name="Eitan Blumin" userId="36fcb13c-3a5a-43c2-aa2e-520becbaeb9b" providerId="ADAL" clId="{3B3172CD-F795-4BF0-876E-CB21845A7AEF}" dt="2024-10-03T14:34:28.142" v="2617" actId="1076"/>
          <ac:cxnSpMkLst>
            <pc:docMk/>
            <pc:sldMk cId="3787758487" sldId="620"/>
            <ac:cxnSpMk id="11" creationId="{2A06C42D-CBC9-7DC4-1BDE-02C103ACBBF6}"/>
          </ac:cxnSpMkLst>
        </pc:cxnChg>
      </pc:sldChg>
      <pc:sldChg chg="addSp modSp mod modTransition modNotesTx">
        <pc:chgData name="Eitan Blumin" userId="36fcb13c-3a5a-43c2-aa2e-520becbaeb9b" providerId="ADAL" clId="{3B3172CD-F795-4BF0-876E-CB21845A7AEF}" dt="2024-10-03T16:10:29.515" v="2912"/>
        <pc:sldMkLst>
          <pc:docMk/>
          <pc:sldMk cId="671735141" sldId="621"/>
        </pc:sldMkLst>
        <pc:spChg chg="add mod">
          <ac:chgData name="Eitan Blumin" userId="36fcb13c-3a5a-43c2-aa2e-520becbaeb9b" providerId="ADAL" clId="{3B3172CD-F795-4BF0-876E-CB21845A7AEF}" dt="2024-10-03T14:14:08.699" v="2292" actId="122"/>
          <ac:spMkLst>
            <pc:docMk/>
            <pc:sldMk cId="671735141" sldId="621"/>
            <ac:spMk id="6" creationId="{14B5042D-0A8C-B405-5F4C-FF12690DFFAC}"/>
          </ac:spMkLst>
        </pc:spChg>
        <pc:picChg chg="add mod">
          <ac:chgData name="Eitan Blumin" userId="36fcb13c-3a5a-43c2-aa2e-520becbaeb9b" providerId="ADAL" clId="{3B3172CD-F795-4BF0-876E-CB21845A7AEF}" dt="2024-10-03T14:14:02.524" v="2290" actId="1076"/>
          <ac:picMkLst>
            <pc:docMk/>
            <pc:sldMk cId="671735141" sldId="621"/>
            <ac:picMk id="2" creationId="{8A3CD80D-1C8E-3866-F3FC-4C0394EE6694}"/>
          </ac:picMkLst>
        </pc:picChg>
        <pc:picChg chg="mod">
          <ac:chgData name="Eitan Blumin" userId="36fcb13c-3a5a-43c2-aa2e-520becbaeb9b" providerId="ADAL" clId="{3B3172CD-F795-4BF0-876E-CB21845A7AEF}" dt="2024-10-03T10:15:28.435" v="490" actId="1076"/>
          <ac:picMkLst>
            <pc:docMk/>
            <pc:sldMk cId="671735141" sldId="621"/>
            <ac:picMk id="4" creationId="{04745FBC-C2DB-4850-B82F-F43BD6B74471}"/>
          </ac:picMkLst>
        </pc:picChg>
        <pc:picChg chg="add mod">
          <ac:chgData name="Eitan Blumin" userId="36fcb13c-3a5a-43c2-aa2e-520becbaeb9b" providerId="ADAL" clId="{3B3172CD-F795-4BF0-876E-CB21845A7AEF}" dt="2024-10-03T10:15:29.921" v="491" actId="1076"/>
          <ac:picMkLst>
            <pc:docMk/>
            <pc:sldMk cId="671735141" sldId="621"/>
            <ac:picMk id="5" creationId="{D6192496-C1DF-AD1D-2D51-23B6BDA2133E}"/>
          </ac:picMkLst>
        </pc:picChg>
      </pc:sldChg>
      <pc:sldChg chg="del">
        <pc:chgData name="Eitan Blumin" userId="36fcb13c-3a5a-43c2-aa2e-520becbaeb9b" providerId="ADAL" clId="{3B3172CD-F795-4BF0-876E-CB21845A7AEF}" dt="2024-10-03T10:16:29.617" v="492" actId="47"/>
        <pc:sldMkLst>
          <pc:docMk/>
          <pc:sldMk cId="303335" sldId="622"/>
        </pc:sldMkLst>
      </pc:sldChg>
      <pc:sldChg chg="modSp add modAnim">
        <pc:chgData name="Eitan Blumin" userId="36fcb13c-3a5a-43c2-aa2e-520becbaeb9b" providerId="ADAL" clId="{3B3172CD-F795-4BF0-876E-CB21845A7AEF}" dt="2024-10-03T16:02:16.919" v="2900" actId="20577"/>
        <pc:sldMkLst>
          <pc:docMk/>
          <pc:sldMk cId="1542462972" sldId="626"/>
        </pc:sldMkLst>
        <pc:spChg chg="mod">
          <ac:chgData name="Eitan Blumin" userId="36fcb13c-3a5a-43c2-aa2e-520becbaeb9b" providerId="ADAL" clId="{3B3172CD-F795-4BF0-876E-CB21845A7AEF}" dt="2024-10-03T16:02:16.919" v="2900" actId="20577"/>
          <ac:spMkLst>
            <pc:docMk/>
            <pc:sldMk cId="1542462972" sldId="626"/>
            <ac:spMk id="6" creationId="{2EEADCEB-994A-4718-8E61-952B871A6F6C}"/>
          </ac:spMkLst>
        </pc:spChg>
      </pc:sldChg>
      <pc:sldChg chg="del">
        <pc:chgData name="Eitan Blumin" userId="36fcb13c-3a5a-43c2-aa2e-520becbaeb9b" providerId="ADAL" clId="{3B3172CD-F795-4BF0-876E-CB21845A7AEF}" dt="2024-10-03T06:43:50.294" v="129" actId="47"/>
        <pc:sldMkLst>
          <pc:docMk/>
          <pc:sldMk cId="1412358037" sldId="629"/>
        </pc:sldMkLst>
      </pc:sldChg>
      <pc:sldChg chg="del">
        <pc:chgData name="Eitan Blumin" userId="36fcb13c-3a5a-43c2-aa2e-520becbaeb9b" providerId="ADAL" clId="{3B3172CD-F795-4BF0-876E-CB21845A7AEF}" dt="2024-10-03T09:55:53.636" v="476" actId="47"/>
        <pc:sldMkLst>
          <pc:docMk/>
          <pc:sldMk cId="190023411" sldId="630"/>
        </pc:sldMkLst>
      </pc:sldChg>
      <pc:sldChg chg="del">
        <pc:chgData name="Eitan Blumin" userId="36fcb13c-3a5a-43c2-aa2e-520becbaeb9b" providerId="ADAL" clId="{3B3172CD-F795-4BF0-876E-CB21845A7AEF}" dt="2024-10-03T09:55:57.842" v="477" actId="47"/>
        <pc:sldMkLst>
          <pc:docMk/>
          <pc:sldMk cId="351724258" sldId="631"/>
        </pc:sldMkLst>
      </pc:sldChg>
      <pc:sldChg chg="modSp mod">
        <pc:chgData name="Eitan Blumin" userId="36fcb13c-3a5a-43c2-aa2e-520becbaeb9b" providerId="ADAL" clId="{3B3172CD-F795-4BF0-876E-CB21845A7AEF}" dt="2024-10-03T06:42:32.348" v="123" actId="14100"/>
        <pc:sldMkLst>
          <pc:docMk/>
          <pc:sldMk cId="2781385387" sldId="648"/>
        </pc:sldMkLst>
        <pc:spChg chg="mod">
          <ac:chgData name="Eitan Blumin" userId="36fcb13c-3a5a-43c2-aa2e-520becbaeb9b" providerId="ADAL" clId="{3B3172CD-F795-4BF0-876E-CB21845A7AEF}" dt="2024-10-03T06:42:32.348" v="123" actId="14100"/>
          <ac:spMkLst>
            <pc:docMk/>
            <pc:sldMk cId="2781385387" sldId="648"/>
            <ac:spMk id="13" creationId="{AF59D66C-D1EB-4B6A-837D-2B6C8F761FD6}"/>
          </ac:spMkLst>
        </pc:spChg>
      </pc:sldChg>
      <pc:sldChg chg="modSp modAnim modNotesTx">
        <pc:chgData name="Eitan Blumin" userId="36fcb13c-3a5a-43c2-aa2e-520becbaeb9b" providerId="ADAL" clId="{3B3172CD-F795-4BF0-876E-CB21845A7AEF}" dt="2024-10-03T14:38:47.246" v="2666"/>
        <pc:sldMkLst>
          <pc:docMk/>
          <pc:sldMk cId="3920598797" sldId="650"/>
        </pc:sldMkLst>
        <pc:spChg chg="mod">
          <ac:chgData name="Eitan Blumin" userId="36fcb13c-3a5a-43c2-aa2e-520becbaeb9b" providerId="ADAL" clId="{3B3172CD-F795-4BF0-876E-CB21845A7AEF}" dt="2024-10-03T10:48:28.285" v="1474" actId="6549"/>
          <ac:spMkLst>
            <pc:docMk/>
            <pc:sldMk cId="3920598797" sldId="650"/>
            <ac:spMk id="2" creationId="{7B4D3B53-C3A2-4221-A2D5-DDFE8349FF60}"/>
          </ac:spMkLst>
        </pc:spChg>
      </pc:sldChg>
      <pc:sldChg chg="del">
        <pc:chgData name="Eitan Blumin" userId="36fcb13c-3a5a-43c2-aa2e-520becbaeb9b" providerId="ADAL" clId="{3B3172CD-F795-4BF0-876E-CB21845A7AEF}" dt="2024-10-03T06:44:44.658" v="138" actId="47"/>
        <pc:sldMkLst>
          <pc:docMk/>
          <pc:sldMk cId="3969120618" sldId="652"/>
        </pc:sldMkLst>
      </pc:sldChg>
      <pc:sldChg chg="del">
        <pc:chgData name="Eitan Blumin" userId="36fcb13c-3a5a-43c2-aa2e-520becbaeb9b" providerId="ADAL" clId="{3B3172CD-F795-4BF0-876E-CB21845A7AEF}" dt="2024-10-03T10:40:52.741" v="1353" actId="47"/>
        <pc:sldMkLst>
          <pc:docMk/>
          <pc:sldMk cId="1091239368" sldId="653"/>
        </pc:sldMkLst>
      </pc:sldChg>
      <pc:sldChg chg="del">
        <pc:chgData name="Eitan Blumin" userId="36fcb13c-3a5a-43c2-aa2e-520becbaeb9b" providerId="ADAL" clId="{3B3172CD-F795-4BF0-876E-CB21845A7AEF}" dt="2024-10-03T06:44:44.658" v="138" actId="47"/>
        <pc:sldMkLst>
          <pc:docMk/>
          <pc:sldMk cId="792155312" sldId="654"/>
        </pc:sldMkLst>
      </pc:sldChg>
      <pc:sldChg chg="addSp modSp modTransition">
        <pc:chgData name="Eitan Blumin" userId="36fcb13c-3a5a-43c2-aa2e-520becbaeb9b" providerId="ADAL" clId="{3B3172CD-F795-4BF0-876E-CB21845A7AEF}" dt="2024-10-03T16:10:29.515" v="2912"/>
        <pc:sldMkLst>
          <pc:docMk/>
          <pc:sldMk cId="2404616596" sldId="658"/>
        </pc:sldMkLst>
        <pc:picChg chg="add mod">
          <ac:chgData name="Eitan Blumin" userId="36fcb13c-3a5a-43c2-aa2e-520becbaeb9b" providerId="ADAL" clId="{3B3172CD-F795-4BF0-876E-CB21845A7AEF}" dt="2024-10-03T14:11:19.281" v="2266" actId="1076"/>
          <ac:picMkLst>
            <pc:docMk/>
            <pc:sldMk cId="2404616596" sldId="658"/>
            <ac:picMk id="8" creationId="{A27095C2-F5B2-A81B-A383-A5E976367501}"/>
          </ac:picMkLst>
        </pc:picChg>
      </pc:sldChg>
      <pc:sldChg chg="modSp del mod ord modAnim">
        <pc:chgData name="Eitan Blumin" userId="36fcb13c-3a5a-43c2-aa2e-520becbaeb9b" providerId="ADAL" clId="{3B3172CD-F795-4BF0-876E-CB21845A7AEF}" dt="2024-10-03T14:10:43.808" v="2258" actId="47"/>
        <pc:sldMkLst>
          <pc:docMk/>
          <pc:sldMk cId="2724249305" sldId="659"/>
        </pc:sldMkLst>
        <pc:spChg chg="mod">
          <ac:chgData name="Eitan Blumin" userId="36fcb13c-3a5a-43c2-aa2e-520becbaeb9b" providerId="ADAL" clId="{3B3172CD-F795-4BF0-876E-CB21845A7AEF}" dt="2024-10-03T11:43:16.807" v="1704" actId="1076"/>
          <ac:spMkLst>
            <pc:docMk/>
            <pc:sldMk cId="2724249305" sldId="659"/>
            <ac:spMk id="2" creationId="{7B4D3B53-C3A2-4221-A2D5-DDFE8349FF60}"/>
          </ac:spMkLst>
        </pc:spChg>
        <pc:spChg chg="mod">
          <ac:chgData name="Eitan Blumin" userId="36fcb13c-3a5a-43c2-aa2e-520becbaeb9b" providerId="ADAL" clId="{3B3172CD-F795-4BF0-876E-CB21845A7AEF}" dt="2024-10-03T11:42:57.617" v="1702" actId="20577"/>
          <ac:spMkLst>
            <pc:docMk/>
            <pc:sldMk cId="2724249305" sldId="659"/>
            <ac:spMk id="3" creationId="{2C67B9D8-9D1A-4BCB-A60E-5BF17DD39BB2}"/>
          </ac:spMkLst>
        </pc:spChg>
      </pc:sldChg>
      <pc:sldChg chg="addSp delSp modSp mod modTransition">
        <pc:chgData name="Eitan Blumin" userId="36fcb13c-3a5a-43c2-aa2e-520becbaeb9b" providerId="ADAL" clId="{3B3172CD-F795-4BF0-876E-CB21845A7AEF}" dt="2024-10-03T16:10:29.515" v="2912"/>
        <pc:sldMkLst>
          <pc:docMk/>
          <pc:sldMk cId="2020914730" sldId="660"/>
        </pc:sldMkLst>
        <pc:spChg chg="mod">
          <ac:chgData name="Eitan Blumin" userId="36fcb13c-3a5a-43c2-aa2e-520becbaeb9b" providerId="ADAL" clId="{3B3172CD-F795-4BF0-876E-CB21845A7AEF}" dt="2024-10-03T16:09:13.602" v="2911" actId="20577"/>
          <ac:spMkLst>
            <pc:docMk/>
            <pc:sldMk cId="2020914730" sldId="660"/>
            <ac:spMk id="2" creationId="{562F6B3A-5C45-47CB-BAB4-945C0D91FC8F}"/>
          </ac:spMkLst>
        </pc:spChg>
        <pc:picChg chg="add mod">
          <ac:chgData name="Eitan Blumin" userId="36fcb13c-3a5a-43c2-aa2e-520becbaeb9b" providerId="ADAL" clId="{3B3172CD-F795-4BF0-876E-CB21845A7AEF}" dt="2024-10-03T14:11:15.968" v="2265" actId="1076"/>
          <ac:picMkLst>
            <pc:docMk/>
            <pc:sldMk cId="2020914730" sldId="660"/>
            <ac:picMk id="7" creationId="{C4A0BAB3-7B91-A831-F2C6-044C7C70D5B1}"/>
          </ac:picMkLst>
        </pc:picChg>
        <pc:picChg chg="add del mod">
          <ac:chgData name="Eitan Blumin" userId="36fcb13c-3a5a-43c2-aa2e-520becbaeb9b" providerId="ADAL" clId="{3B3172CD-F795-4BF0-876E-CB21845A7AEF}" dt="2024-10-03T14:11:05.309" v="2261" actId="21"/>
          <ac:picMkLst>
            <pc:docMk/>
            <pc:sldMk cId="2020914730" sldId="660"/>
            <ac:picMk id="8" creationId="{A27095C2-F5B2-A81B-A383-A5E976367501}"/>
          </ac:picMkLst>
        </pc:picChg>
      </pc:sldChg>
      <pc:sldChg chg="addSp delSp modSp mod modAnim">
        <pc:chgData name="Eitan Blumin" userId="36fcb13c-3a5a-43c2-aa2e-520becbaeb9b" providerId="ADAL" clId="{3B3172CD-F795-4BF0-876E-CB21845A7AEF}" dt="2024-10-03T16:13:17.191" v="2919"/>
        <pc:sldMkLst>
          <pc:docMk/>
          <pc:sldMk cId="2392557223" sldId="661"/>
        </pc:sldMkLst>
        <pc:spChg chg="mod">
          <ac:chgData name="Eitan Blumin" userId="36fcb13c-3a5a-43c2-aa2e-520becbaeb9b" providerId="ADAL" clId="{3B3172CD-F795-4BF0-876E-CB21845A7AEF}" dt="2024-10-03T15:23:03.161" v="2725" actId="20577"/>
          <ac:spMkLst>
            <pc:docMk/>
            <pc:sldMk cId="2392557223" sldId="661"/>
            <ac:spMk id="2" creationId="{7B4D3B53-C3A2-4221-A2D5-DDFE8349FF60}"/>
          </ac:spMkLst>
        </pc:spChg>
        <pc:spChg chg="mod">
          <ac:chgData name="Eitan Blumin" userId="36fcb13c-3a5a-43c2-aa2e-520becbaeb9b" providerId="ADAL" clId="{3B3172CD-F795-4BF0-876E-CB21845A7AEF}" dt="2024-10-03T10:34:18.548" v="1153" actId="20577"/>
          <ac:spMkLst>
            <pc:docMk/>
            <pc:sldMk cId="2392557223" sldId="661"/>
            <ac:spMk id="3" creationId="{2C67B9D8-9D1A-4BCB-A60E-5BF17DD39BB2}"/>
          </ac:spMkLst>
        </pc:spChg>
        <pc:spChg chg="del">
          <ac:chgData name="Eitan Blumin" userId="36fcb13c-3a5a-43c2-aa2e-520becbaeb9b" providerId="ADAL" clId="{3B3172CD-F795-4BF0-876E-CB21845A7AEF}" dt="2024-10-03T14:24:42.290" v="2415" actId="478"/>
          <ac:spMkLst>
            <pc:docMk/>
            <pc:sldMk cId="2392557223" sldId="661"/>
            <ac:spMk id="5" creationId="{C89745A7-2E26-4947-8E57-7282F861F194}"/>
          </ac:spMkLst>
        </pc:spChg>
        <pc:picChg chg="add mod">
          <ac:chgData name="Eitan Blumin" userId="36fcb13c-3a5a-43c2-aa2e-520becbaeb9b" providerId="ADAL" clId="{3B3172CD-F795-4BF0-876E-CB21845A7AEF}" dt="2024-10-03T11:44:46.194" v="1738" actId="1076"/>
          <ac:picMkLst>
            <pc:docMk/>
            <pc:sldMk cId="2392557223" sldId="661"/>
            <ac:picMk id="4" creationId="{EC8CE663-4587-3488-6F9A-5BDDA74BE71F}"/>
          </ac:picMkLst>
        </pc:picChg>
        <pc:picChg chg="mod">
          <ac:chgData name="Eitan Blumin" userId="36fcb13c-3a5a-43c2-aa2e-520becbaeb9b" providerId="ADAL" clId="{3B3172CD-F795-4BF0-876E-CB21845A7AEF}" dt="2024-10-03T11:44:58.323" v="1740" actId="1076"/>
          <ac:picMkLst>
            <pc:docMk/>
            <pc:sldMk cId="2392557223" sldId="661"/>
            <ac:picMk id="6" creationId="{83D4516E-8FDB-4C27-8137-E8F8DC990FC1}"/>
          </ac:picMkLst>
        </pc:picChg>
      </pc:sldChg>
      <pc:sldChg chg="del">
        <pc:chgData name="Eitan Blumin" userId="36fcb13c-3a5a-43c2-aa2e-520becbaeb9b" providerId="ADAL" clId="{3B3172CD-F795-4BF0-876E-CB21845A7AEF}" dt="2024-10-03T06:43:50.294" v="129" actId="47"/>
        <pc:sldMkLst>
          <pc:docMk/>
          <pc:sldMk cId="876681534" sldId="663"/>
        </pc:sldMkLst>
      </pc:sldChg>
      <pc:sldChg chg="addSp delSp modSp new mod ord">
        <pc:chgData name="Eitan Blumin" userId="36fcb13c-3a5a-43c2-aa2e-520becbaeb9b" providerId="ADAL" clId="{3B3172CD-F795-4BF0-876E-CB21845A7AEF}" dt="2024-10-03T15:58:36.505" v="2743" actId="14100"/>
        <pc:sldMkLst>
          <pc:docMk/>
          <pc:sldMk cId="909073617" sldId="663"/>
        </pc:sldMkLst>
        <pc:spChg chg="mod">
          <ac:chgData name="Eitan Blumin" userId="36fcb13c-3a5a-43c2-aa2e-520becbaeb9b" providerId="ADAL" clId="{3B3172CD-F795-4BF0-876E-CB21845A7AEF}" dt="2024-10-03T15:58:36.505" v="2743" actId="14100"/>
          <ac:spMkLst>
            <pc:docMk/>
            <pc:sldMk cId="909073617" sldId="663"/>
            <ac:spMk id="2" creationId="{5A46116B-591C-A85C-06E8-7B933D6A03EC}"/>
          </ac:spMkLst>
        </pc:spChg>
        <pc:spChg chg="mod">
          <ac:chgData name="Eitan Blumin" userId="36fcb13c-3a5a-43c2-aa2e-520becbaeb9b" providerId="ADAL" clId="{3B3172CD-F795-4BF0-876E-CB21845A7AEF}" dt="2024-10-03T06:54:47.292" v="161" actId="20577"/>
          <ac:spMkLst>
            <pc:docMk/>
            <pc:sldMk cId="909073617" sldId="663"/>
            <ac:spMk id="3" creationId="{C53891D0-E15E-AA9C-0E39-E8100D6153E2}"/>
          </ac:spMkLst>
        </pc:spChg>
        <pc:picChg chg="add del mod">
          <ac:chgData name="Eitan Blumin" userId="36fcb13c-3a5a-43c2-aa2e-520becbaeb9b" providerId="ADAL" clId="{3B3172CD-F795-4BF0-876E-CB21845A7AEF}" dt="2024-10-03T12:38:06.323" v="2174" actId="21"/>
          <ac:picMkLst>
            <pc:docMk/>
            <pc:sldMk cId="909073617" sldId="663"/>
            <ac:picMk id="4" creationId="{F069B94B-CF5A-521B-BE85-5F2B14716A47}"/>
          </ac:picMkLst>
        </pc:picChg>
        <pc:picChg chg="add del mod">
          <ac:chgData name="Eitan Blumin" userId="36fcb13c-3a5a-43c2-aa2e-520becbaeb9b" providerId="ADAL" clId="{3B3172CD-F795-4BF0-876E-CB21845A7AEF}" dt="2024-10-03T12:38:06.323" v="2174" actId="21"/>
          <ac:picMkLst>
            <pc:docMk/>
            <pc:sldMk cId="909073617" sldId="663"/>
            <ac:picMk id="5" creationId="{AE4CCDEF-E404-91F4-40E1-E83273469BCA}"/>
          </ac:picMkLst>
        </pc:picChg>
        <pc:picChg chg="add mod">
          <ac:chgData name="Eitan Blumin" userId="36fcb13c-3a5a-43c2-aa2e-520becbaeb9b" providerId="ADAL" clId="{3B3172CD-F795-4BF0-876E-CB21845A7AEF}" dt="2024-10-03T12:38:04.250" v="2173" actId="1076"/>
          <ac:picMkLst>
            <pc:docMk/>
            <pc:sldMk cId="909073617" sldId="663"/>
            <ac:picMk id="6" creationId="{34BEB513-A95E-C4BD-494A-89D2B12A3E67}"/>
          </ac:picMkLst>
        </pc:picChg>
      </pc:sldChg>
      <pc:sldChg chg="addSp delSp modSp new mod modTransition modAnim">
        <pc:chgData name="Eitan Blumin" userId="36fcb13c-3a5a-43c2-aa2e-520becbaeb9b" providerId="ADAL" clId="{3B3172CD-F795-4BF0-876E-CB21845A7AEF}" dt="2024-10-03T16:12:48.876" v="2918"/>
        <pc:sldMkLst>
          <pc:docMk/>
          <pc:sldMk cId="2279993185" sldId="664"/>
        </pc:sldMkLst>
        <pc:spChg chg="add del">
          <ac:chgData name="Eitan Blumin" userId="36fcb13c-3a5a-43c2-aa2e-520becbaeb9b" providerId="ADAL" clId="{3B3172CD-F795-4BF0-876E-CB21845A7AEF}" dt="2024-10-03T10:21:17.014" v="547" actId="1032"/>
          <ac:spMkLst>
            <pc:docMk/>
            <pc:sldMk cId="2279993185" sldId="664"/>
            <ac:spMk id="2" creationId="{48DB3B0F-DFD5-04FE-F065-C3DAFCE93BD8}"/>
          </ac:spMkLst>
        </pc:spChg>
        <pc:spChg chg="mod">
          <ac:chgData name="Eitan Blumin" userId="36fcb13c-3a5a-43c2-aa2e-520becbaeb9b" providerId="ADAL" clId="{3B3172CD-F795-4BF0-876E-CB21845A7AEF}" dt="2024-10-03T10:34:37.723" v="1174" actId="20577"/>
          <ac:spMkLst>
            <pc:docMk/>
            <pc:sldMk cId="2279993185" sldId="664"/>
            <ac:spMk id="3" creationId="{ED150498-8531-9798-FFC8-3B30A21BECD6}"/>
          </ac:spMkLst>
        </pc:spChg>
        <pc:graphicFrameChg chg="add del modGraphic">
          <ac:chgData name="Eitan Blumin" userId="36fcb13c-3a5a-43c2-aa2e-520becbaeb9b" providerId="ADAL" clId="{3B3172CD-F795-4BF0-876E-CB21845A7AEF}" dt="2024-10-03T10:20:58.366" v="546" actId="1032"/>
          <ac:graphicFrameMkLst>
            <pc:docMk/>
            <pc:sldMk cId="2279993185" sldId="664"/>
            <ac:graphicFrameMk id="4" creationId="{07EF908B-7B65-E225-15AF-379FA99A79DC}"/>
          </ac:graphicFrameMkLst>
        </pc:graphicFrameChg>
        <pc:graphicFrameChg chg="add mod modGraphic">
          <ac:chgData name="Eitan Blumin" userId="36fcb13c-3a5a-43c2-aa2e-520becbaeb9b" providerId="ADAL" clId="{3B3172CD-F795-4BF0-876E-CB21845A7AEF}" dt="2024-10-03T14:37:48.831" v="2659" actId="113"/>
          <ac:graphicFrameMkLst>
            <pc:docMk/>
            <pc:sldMk cId="2279993185" sldId="664"/>
            <ac:graphicFrameMk id="5" creationId="{823BEA9B-0FA9-2BA6-A2D7-D4A86D476818}"/>
          </ac:graphicFrameMkLst>
        </pc:graphicFrameChg>
        <pc:picChg chg="add mod">
          <ac:chgData name="Eitan Blumin" userId="36fcb13c-3a5a-43c2-aa2e-520becbaeb9b" providerId="ADAL" clId="{3B3172CD-F795-4BF0-876E-CB21845A7AEF}" dt="2024-10-03T10:25:55.709" v="949" actId="1076"/>
          <ac:picMkLst>
            <pc:docMk/>
            <pc:sldMk cId="2279993185" sldId="664"/>
            <ac:picMk id="6" creationId="{4628218D-7DF5-86CF-DCA6-BD4D5136A90E}"/>
          </ac:picMkLst>
        </pc:picChg>
        <pc:picChg chg="add mod">
          <ac:chgData name="Eitan Blumin" userId="36fcb13c-3a5a-43c2-aa2e-520becbaeb9b" providerId="ADAL" clId="{3B3172CD-F795-4BF0-876E-CB21845A7AEF}" dt="2024-10-03T10:29:43.468" v="983" actId="1076"/>
          <ac:picMkLst>
            <pc:docMk/>
            <pc:sldMk cId="2279993185" sldId="664"/>
            <ac:picMk id="8" creationId="{99000116-458E-52DF-69C7-61B9E676A276}"/>
          </ac:picMkLst>
        </pc:picChg>
        <pc:picChg chg="add mod">
          <ac:chgData name="Eitan Blumin" userId="36fcb13c-3a5a-43c2-aa2e-520becbaeb9b" providerId="ADAL" clId="{3B3172CD-F795-4BF0-876E-CB21845A7AEF}" dt="2024-10-03T10:28:35.125" v="975" actId="1076"/>
          <ac:picMkLst>
            <pc:docMk/>
            <pc:sldMk cId="2279993185" sldId="664"/>
            <ac:picMk id="1026" creationId="{B76F952B-959A-C42A-F08A-54F9AB6F5BD5}"/>
          </ac:picMkLst>
        </pc:picChg>
      </pc:sldChg>
      <pc:sldChg chg="addSp delSp modSp new mod modTransition modAnim modNotesTx">
        <pc:chgData name="Eitan Blumin" userId="36fcb13c-3a5a-43c2-aa2e-520becbaeb9b" providerId="ADAL" clId="{3B3172CD-F795-4BF0-876E-CB21845A7AEF}" dt="2024-10-03T16:15:45.261" v="2970" actId="14100"/>
        <pc:sldMkLst>
          <pc:docMk/>
          <pc:sldMk cId="618981711" sldId="665"/>
        </pc:sldMkLst>
        <pc:spChg chg="del">
          <ac:chgData name="Eitan Blumin" userId="36fcb13c-3a5a-43c2-aa2e-520becbaeb9b" providerId="ADAL" clId="{3B3172CD-F795-4BF0-876E-CB21845A7AEF}" dt="2024-10-03T10:35:15.891" v="1189"/>
          <ac:spMkLst>
            <pc:docMk/>
            <pc:sldMk cId="618981711" sldId="665"/>
            <ac:spMk id="2" creationId="{FCE86030-A525-25EC-D711-59467AE7D9C4}"/>
          </ac:spMkLst>
        </pc:spChg>
        <pc:spChg chg="mod">
          <ac:chgData name="Eitan Blumin" userId="36fcb13c-3a5a-43c2-aa2e-520becbaeb9b" providerId="ADAL" clId="{3B3172CD-F795-4BF0-876E-CB21845A7AEF}" dt="2024-10-03T10:35:08.003" v="1188" actId="20577"/>
          <ac:spMkLst>
            <pc:docMk/>
            <pc:sldMk cId="618981711" sldId="665"/>
            <ac:spMk id="3" creationId="{30DDD6E6-E203-0D5F-5AC8-CD2DB059F31A}"/>
          </ac:spMkLst>
        </pc:spChg>
        <pc:spChg chg="add mod">
          <ac:chgData name="Eitan Blumin" userId="36fcb13c-3a5a-43c2-aa2e-520becbaeb9b" providerId="ADAL" clId="{3B3172CD-F795-4BF0-876E-CB21845A7AEF}" dt="2024-10-03T10:37:17.010" v="1251" actId="1076"/>
          <ac:spMkLst>
            <pc:docMk/>
            <pc:sldMk cId="618981711" sldId="665"/>
            <ac:spMk id="9" creationId="{71F5A455-91FB-D1B9-CC1D-C8924F53EB4B}"/>
          </ac:spMkLst>
        </pc:spChg>
        <pc:spChg chg="add mod">
          <ac:chgData name="Eitan Blumin" userId="36fcb13c-3a5a-43c2-aa2e-520becbaeb9b" providerId="ADAL" clId="{3B3172CD-F795-4BF0-876E-CB21845A7AEF}" dt="2024-10-03T10:37:38.970" v="1293" actId="20577"/>
          <ac:spMkLst>
            <pc:docMk/>
            <pc:sldMk cId="618981711" sldId="665"/>
            <ac:spMk id="10" creationId="{9D979D86-DEC6-9815-6D71-E99984DDBA9E}"/>
          </ac:spMkLst>
        </pc:spChg>
        <pc:spChg chg="add mod">
          <ac:chgData name="Eitan Blumin" userId="36fcb13c-3a5a-43c2-aa2e-520becbaeb9b" providerId="ADAL" clId="{3B3172CD-F795-4BF0-876E-CB21845A7AEF}" dt="2024-10-03T16:15:41.327" v="2969" actId="1076"/>
          <ac:spMkLst>
            <pc:docMk/>
            <pc:sldMk cId="618981711" sldId="665"/>
            <ac:spMk id="11" creationId="{9041936B-E76E-DBD5-5EE0-3DD80A02725F}"/>
          </ac:spMkLst>
        </pc:spChg>
        <pc:spChg chg="add mod">
          <ac:chgData name="Eitan Blumin" userId="36fcb13c-3a5a-43c2-aa2e-520becbaeb9b" providerId="ADAL" clId="{3B3172CD-F795-4BF0-876E-CB21845A7AEF}" dt="2024-10-03T11:46:42.904" v="1749" actId="208"/>
          <ac:spMkLst>
            <pc:docMk/>
            <pc:sldMk cId="618981711" sldId="665"/>
            <ac:spMk id="15" creationId="{59D76858-8DCD-8173-9C36-CEC1F395B9C8}"/>
          </ac:spMkLst>
        </pc:spChg>
        <pc:picChg chg="add mod">
          <ac:chgData name="Eitan Blumin" userId="36fcb13c-3a5a-43c2-aa2e-520becbaeb9b" providerId="ADAL" clId="{3B3172CD-F795-4BF0-876E-CB21845A7AEF}" dt="2024-10-03T10:35:19.820" v="1190" actId="1076"/>
          <ac:picMkLst>
            <pc:docMk/>
            <pc:sldMk cId="618981711" sldId="665"/>
            <ac:picMk id="4" creationId="{1FA91966-8D06-FD6F-0235-7DB01AE929AE}"/>
          </ac:picMkLst>
        </pc:picChg>
        <pc:picChg chg="add mod">
          <ac:chgData name="Eitan Blumin" userId="36fcb13c-3a5a-43c2-aa2e-520becbaeb9b" providerId="ADAL" clId="{3B3172CD-F795-4BF0-876E-CB21845A7AEF}" dt="2024-10-03T10:36:48.633" v="1209" actId="1076"/>
          <ac:picMkLst>
            <pc:docMk/>
            <pc:sldMk cId="618981711" sldId="665"/>
            <ac:picMk id="5" creationId="{54C58661-C109-89BF-4F90-6DFE928E0891}"/>
          </ac:picMkLst>
        </pc:picChg>
        <pc:picChg chg="add mod">
          <ac:chgData name="Eitan Blumin" userId="36fcb13c-3a5a-43c2-aa2e-520becbaeb9b" providerId="ADAL" clId="{3B3172CD-F795-4BF0-876E-CB21845A7AEF}" dt="2024-10-03T10:36:44.439" v="1207" actId="1076"/>
          <ac:picMkLst>
            <pc:docMk/>
            <pc:sldMk cId="618981711" sldId="665"/>
            <ac:picMk id="6" creationId="{81CF7A8B-9DD7-5DED-5809-52E26E364294}"/>
          </ac:picMkLst>
        </pc:picChg>
        <pc:picChg chg="add mod ord">
          <ac:chgData name="Eitan Blumin" userId="36fcb13c-3a5a-43c2-aa2e-520becbaeb9b" providerId="ADAL" clId="{3B3172CD-F795-4BF0-876E-CB21845A7AEF}" dt="2024-10-03T10:36:40.763" v="1205" actId="1076"/>
          <ac:picMkLst>
            <pc:docMk/>
            <pc:sldMk cId="618981711" sldId="665"/>
            <ac:picMk id="8" creationId="{179E5C48-4FB6-923E-13AE-6608E680E8BE}"/>
          </ac:picMkLst>
        </pc:picChg>
        <pc:picChg chg="add del mod">
          <ac:chgData name="Eitan Blumin" userId="36fcb13c-3a5a-43c2-aa2e-520becbaeb9b" providerId="ADAL" clId="{3B3172CD-F795-4BF0-876E-CB21845A7AEF}" dt="2024-10-03T11:55:03.528" v="1856" actId="478"/>
          <ac:picMkLst>
            <pc:docMk/>
            <pc:sldMk cId="618981711" sldId="665"/>
            <ac:picMk id="17" creationId="{2D0A5295-798B-AD57-D210-CD04DE14B2E4}"/>
          </ac:picMkLst>
        </pc:picChg>
        <pc:picChg chg="add mod ord">
          <ac:chgData name="Eitan Blumin" userId="36fcb13c-3a5a-43c2-aa2e-520becbaeb9b" providerId="ADAL" clId="{3B3172CD-F795-4BF0-876E-CB21845A7AEF}" dt="2024-10-03T14:39:21.067" v="2669" actId="167"/>
          <ac:picMkLst>
            <pc:docMk/>
            <pc:sldMk cId="618981711" sldId="665"/>
            <ac:picMk id="19" creationId="{FA8945EA-78AF-9F68-2F2A-7453CFBFDDD2}"/>
          </ac:picMkLst>
        </pc:picChg>
        <pc:cxnChg chg="add mod">
          <ac:chgData name="Eitan Blumin" userId="36fcb13c-3a5a-43c2-aa2e-520becbaeb9b" providerId="ADAL" clId="{3B3172CD-F795-4BF0-876E-CB21845A7AEF}" dt="2024-10-03T11:45:54.796" v="1744" actId="14100"/>
          <ac:cxnSpMkLst>
            <pc:docMk/>
            <pc:sldMk cId="618981711" sldId="665"/>
            <ac:cxnSpMk id="2" creationId="{728D9C37-759A-532B-9262-FC13DFF44470}"/>
          </ac:cxnSpMkLst>
        </pc:cxnChg>
        <pc:cxnChg chg="add mod">
          <ac:chgData name="Eitan Blumin" userId="36fcb13c-3a5a-43c2-aa2e-520becbaeb9b" providerId="ADAL" clId="{3B3172CD-F795-4BF0-876E-CB21845A7AEF}" dt="2024-10-03T16:15:45.261" v="2970" actId="14100"/>
          <ac:cxnSpMkLst>
            <pc:docMk/>
            <pc:sldMk cId="618981711" sldId="665"/>
            <ac:cxnSpMk id="13" creationId="{7E0B92EE-CB6E-D4D5-7CC1-1BAF4FEF7C5A}"/>
          </ac:cxnSpMkLst>
        </pc:cxnChg>
      </pc:sldChg>
      <pc:sldChg chg="addSp delSp modSp new mod">
        <pc:chgData name="Eitan Blumin" userId="36fcb13c-3a5a-43c2-aa2e-520becbaeb9b" providerId="ADAL" clId="{3B3172CD-F795-4BF0-876E-CB21845A7AEF}" dt="2024-10-03T16:17:48.875" v="3032" actId="6549"/>
        <pc:sldMkLst>
          <pc:docMk/>
          <pc:sldMk cId="1165469823" sldId="666"/>
        </pc:sldMkLst>
        <pc:spChg chg="del">
          <ac:chgData name="Eitan Blumin" userId="36fcb13c-3a5a-43c2-aa2e-520becbaeb9b" providerId="ADAL" clId="{3B3172CD-F795-4BF0-876E-CB21845A7AEF}" dt="2024-10-03T10:42:07.307" v="1368"/>
          <ac:spMkLst>
            <pc:docMk/>
            <pc:sldMk cId="1165469823" sldId="666"/>
            <ac:spMk id="2" creationId="{995963F1-0E97-135E-5B52-106A546F2045}"/>
          </ac:spMkLst>
        </pc:spChg>
        <pc:spChg chg="mod">
          <ac:chgData name="Eitan Blumin" userId="36fcb13c-3a5a-43c2-aa2e-520becbaeb9b" providerId="ADAL" clId="{3B3172CD-F795-4BF0-876E-CB21845A7AEF}" dt="2024-10-03T10:41:01.536" v="1367" actId="20577"/>
          <ac:spMkLst>
            <pc:docMk/>
            <pc:sldMk cId="1165469823" sldId="666"/>
            <ac:spMk id="3" creationId="{E7E834DF-1A2B-7177-DAE5-C2E085EC87F0}"/>
          </ac:spMkLst>
        </pc:spChg>
        <pc:spChg chg="add mod">
          <ac:chgData name="Eitan Blumin" userId="36fcb13c-3a5a-43c2-aa2e-520becbaeb9b" providerId="ADAL" clId="{3B3172CD-F795-4BF0-876E-CB21845A7AEF}" dt="2024-10-03T16:17:48.875" v="3032" actId="6549"/>
          <ac:spMkLst>
            <pc:docMk/>
            <pc:sldMk cId="1165469823" sldId="666"/>
            <ac:spMk id="5" creationId="{C1ABA50B-72CF-0C88-151F-CC84B698BA5B}"/>
          </ac:spMkLst>
        </pc:spChg>
        <pc:spChg chg="add">
          <ac:chgData name="Eitan Blumin" userId="36fcb13c-3a5a-43c2-aa2e-520becbaeb9b" providerId="ADAL" clId="{3B3172CD-F795-4BF0-876E-CB21845A7AEF}" dt="2024-10-03T10:44:59.705" v="1431"/>
          <ac:spMkLst>
            <pc:docMk/>
            <pc:sldMk cId="1165469823" sldId="666"/>
            <ac:spMk id="6" creationId="{45626D32-E95C-EBF2-3394-8603EE0907C2}"/>
          </ac:spMkLst>
        </pc:spChg>
        <pc:picChg chg="add mod">
          <ac:chgData name="Eitan Blumin" userId="36fcb13c-3a5a-43c2-aa2e-520becbaeb9b" providerId="ADAL" clId="{3B3172CD-F795-4BF0-876E-CB21845A7AEF}" dt="2024-10-03T10:45:21.120" v="1435" actId="1076"/>
          <ac:picMkLst>
            <pc:docMk/>
            <pc:sldMk cId="1165469823" sldId="666"/>
            <ac:picMk id="8" creationId="{0587F895-6AFA-53D7-4932-E64D1FCC1D7D}"/>
          </ac:picMkLst>
        </pc:picChg>
        <pc:picChg chg="add mod">
          <ac:chgData name="Eitan Blumin" userId="36fcb13c-3a5a-43c2-aa2e-520becbaeb9b" providerId="ADAL" clId="{3B3172CD-F795-4BF0-876E-CB21845A7AEF}" dt="2024-10-03T10:45:02.555" v="1433" actId="1076"/>
          <ac:picMkLst>
            <pc:docMk/>
            <pc:sldMk cId="1165469823" sldId="666"/>
            <ac:picMk id="2050" creationId="{54E8BA99-8285-7A3A-9C02-69F4A9DAA90E}"/>
          </ac:picMkLst>
        </pc:picChg>
      </pc:sldChg>
      <pc:sldChg chg="addSp modSp add mod ord modTransition">
        <pc:chgData name="Eitan Blumin" userId="36fcb13c-3a5a-43c2-aa2e-520becbaeb9b" providerId="ADAL" clId="{3B3172CD-F795-4BF0-876E-CB21845A7AEF}" dt="2024-10-03T16:10:29.515" v="2912"/>
        <pc:sldMkLst>
          <pc:docMk/>
          <pc:sldMk cId="3949931293" sldId="667"/>
        </pc:sldMkLst>
        <pc:spChg chg="mod">
          <ac:chgData name="Eitan Blumin" userId="36fcb13c-3a5a-43c2-aa2e-520becbaeb9b" providerId="ADAL" clId="{3B3172CD-F795-4BF0-876E-CB21845A7AEF}" dt="2024-10-03T15:58:12.872" v="2742"/>
          <ac:spMkLst>
            <pc:docMk/>
            <pc:sldMk cId="3949931293" sldId="667"/>
            <ac:spMk id="2" creationId="{5A46116B-591C-A85C-06E8-7B933D6A03EC}"/>
          </ac:spMkLst>
        </pc:spChg>
        <pc:spChg chg="mod">
          <ac:chgData name="Eitan Blumin" userId="36fcb13c-3a5a-43c2-aa2e-520becbaeb9b" providerId="ADAL" clId="{3B3172CD-F795-4BF0-876E-CB21845A7AEF}" dt="2024-10-03T11:40:27.748" v="1539" actId="20577"/>
          <ac:spMkLst>
            <pc:docMk/>
            <pc:sldMk cId="3949931293" sldId="667"/>
            <ac:spMk id="3" creationId="{C53891D0-E15E-AA9C-0E39-E8100D6153E2}"/>
          </ac:spMkLst>
        </pc:spChg>
        <pc:picChg chg="add mod">
          <ac:chgData name="Eitan Blumin" userId="36fcb13c-3a5a-43c2-aa2e-520becbaeb9b" providerId="ADAL" clId="{3B3172CD-F795-4BF0-876E-CB21845A7AEF}" dt="2024-10-03T14:10:08.241" v="2256" actId="1076"/>
          <ac:picMkLst>
            <pc:docMk/>
            <pc:sldMk cId="3949931293" sldId="667"/>
            <ac:picMk id="4" creationId="{F069B94B-CF5A-521B-BE85-5F2B14716A47}"/>
          </ac:picMkLst>
        </pc:picChg>
        <pc:picChg chg="add mod">
          <ac:chgData name="Eitan Blumin" userId="36fcb13c-3a5a-43c2-aa2e-520becbaeb9b" providerId="ADAL" clId="{3B3172CD-F795-4BF0-876E-CB21845A7AEF}" dt="2024-10-03T14:10:09.356" v="2257" actId="1076"/>
          <ac:picMkLst>
            <pc:docMk/>
            <pc:sldMk cId="3949931293" sldId="667"/>
            <ac:picMk id="5" creationId="{AE4CCDEF-E404-91F4-40E1-E83273469BCA}"/>
          </ac:picMkLst>
        </pc:picChg>
      </pc:sldChg>
      <pc:sldChg chg="addSp modSp new mod modShow modNotesTx">
        <pc:chgData name="Eitan Blumin" userId="36fcb13c-3a5a-43c2-aa2e-520becbaeb9b" providerId="ADAL" clId="{3B3172CD-F795-4BF0-876E-CB21845A7AEF}" dt="2024-10-03T14:37:00.550" v="2657" actId="14826"/>
        <pc:sldMkLst>
          <pc:docMk/>
          <pc:sldMk cId="893102918" sldId="668"/>
        </pc:sldMkLst>
        <pc:spChg chg="mod">
          <ac:chgData name="Eitan Blumin" userId="36fcb13c-3a5a-43c2-aa2e-520becbaeb9b" providerId="ADAL" clId="{3B3172CD-F795-4BF0-876E-CB21845A7AEF}" dt="2024-10-03T14:29:20.282" v="2494" actId="404"/>
          <ac:spMkLst>
            <pc:docMk/>
            <pc:sldMk cId="893102918" sldId="668"/>
            <ac:spMk id="2" creationId="{6C1EADC2-E7EC-73F7-3263-33C1344AB2DB}"/>
          </ac:spMkLst>
        </pc:spChg>
        <pc:spChg chg="mod">
          <ac:chgData name="Eitan Blumin" userId="36fcb13c-3a5a-43c2-aa2e-520becbaeb9b" providerId="ADAL" clId="{3B3172CD-F795-4BF0-876E-CB21845A7AEF}" dt="2024-10-03T12:29:33.811" v="2143" actId="20577"/>
          <ac:spMkLst>
            <pc:docMk/>
            <pc:sldMk cId="893102918" sldId="668"/>
            <ac:spMk id="3" creationId="{427B2D6E-401C-D3BB-F4E1-281D614C991D}"/>
          </ac:spMkLst>
        </pc:spChg>
        <pc:picChg chg="add mod">
          <ac:chgData name="Eitan Blumin" userId="36fcb13c-3a5a-43c2-aa2e-520becbaeb9b" providerId="ADAL" clId="{3B3172CD-F795-4BF0-876E-CB21845A7AEF}" dt="2024-10-03T14:37:00.550" v="2657" actId="14826"/>
          <ac:picMkLst>
            <pc:docMk/>
            <pc:sldMk cId="893102918" sldId="668"/>
            <ac:picMk id="1026" creationId="{BFB58570-E9CE-93D4-1A5F-7095A5D225BB}"/>
          </ac:picMkLst>
        </pc:picChg>
      </pc:sldChg>
      <pc:sldChg chg="modSp add mod modTransition">
        <pc:chgData name="Eitan Blumin" userId="36fcb13c-3a5a-43c2-aa2e-520becbaeb9b" providerId="ADAL" clId="{3B3172CD-F795-4BF0-876E-CB21845A7AEF}" dt="2024-10-03T16:10:29.515" v="2912"/>
        <pc:sldMkLst>
          <pc:docMk/>
          <pc:sldMk cId="1108185474" sldId="669"/>
        </pc:sldMkLst>
        <pc:picChg chg="mod">
          <ac:chgData name="Eitan Blumin" userId="36fcb13c-3a5a-43c2-aa2e-520becbaeb9b" providerId="ADAL" clId="{3B3172CD-F795-4BF0-876E-CB21845A7AEF}" dt="2024-10-03T14:15:13.048" v="2296" actId="14826"/>
          <ac:picMkLst>
            <pc:docMk/>
            <pc:sldMk cId="1108185474" sldId="669"/>
            <ac:picMk id="2" creationId="{78A5B683-724C-0358-9C95-C84E1D9CD5F7}"/>
          </ac:picMkLst>
        </pc:picChg>
        <pc:picChg chg="mod">
          <ac:chgData name="Eitan Blumin" userId="36fcb13c-3a5a-43c2-aa2e-520becbaeb9b" providerId="ADAL" clId="{3B3172CD-F795-4BF0-876E-CB21845A7AEF}" dt="2024-10-03T14:16:37.767" v="2300" actId="14100"/>
          <ac:picMkLst>
            <pc:docMk/>
            <pc:sldMk cId="1108185474" sldId="669"/>
            <ac:picMk id="4" creationId="{3D92E17D-2DBE-4031-84EF-A9C5C3FC9A39}"/>
          </ac:picMkLst>
        </pc:picChg>
        <pc:picChg chg="mod">
          <ac:chgData name="Eitan Blumin" userId="36fcb13c-3a5a-43c2-aa2e-520becbaeb9b" providerId="ADAL" clId="{3B3172CD-F795-4BF0-876E-CB21845A7AEF}" dt="2024-10-03T14:16:44.882" v="2302" actId="1076"/>
          <ac:picMkLst>
            <pc:docMk/>
            <pc:sldMk cId="1108185474" sldId="669"/>
            <ac:picMk id="5" creationId="{FE8A0B93-5B80-55E3-A9F3-ECF79C1CD642}"/>
          </ac:picMkLst>
        </pc:picChg>
        <pc:picChg chg="mod">
          <ac:chgData name="Eitan Blumin" userId="36fcb13c-3a5a-43c2-aa2e-520becbaeb9b" providerId="ADAL" clId="{3B3172CD-F795-4BF0-876E-CB21845A7AEF}" dt="2024-10-03T14:16:42.933" v="2301" actId="1076"/>
          <ac:picMkLst>
            <pc:docMk/>
            <pc:sldMk cId="1108185474" sldId="669"/>
            <ac:picMk id="6" creationId="{1CD13ABE-87CD-198B-E6DD-AD78D759ACE5}"/>
          </ac:picMkLst>
        </pc:picChg>
      </pc:sldChg>
      <pc:sldChg chg="addSp modSp add mod ord modTransition">
        <pc:chgData name="Eitan Blumin" userId="36fcb13c-3a5a-43c2-aa2e-520becbaeb9b" providerId="ADAL" clId="{3B3172CD-F795-4BF0-876E-CB21845A7AEF}" dt="2024-10-03T16:10:29.515" v="2912"/>
        <pc:sldMkLst>
          <pc:docMk/>
          <pc:sldMk cId="3919045604" sldId="670"/>
        </pc:sldMkLst>
        <pc:spChg chg="add mod">
          <ac:chgData name="Eitan Blumin" userId="36fcb13c-3a5a-43c2-aa2e-520becbaeb9b" providerId="ADAL" clId="{3B3172CD-F795-4BF0-876E-CB21845A7AEF}" dt="2024-10-03T14:35:16.831" v="2654" actId="14100"/>
          <ac:spMkLst>
            <pc:docMk/>
            <pc:sldMk cId="3919045604" sldId="670"/>
            <ac:spMk id="5" creationId="{85CB075E-F2FD-6945-CA64-812E4DA87124}"/>
          </ac:spMkLst>
        </pc:spChg>
        <pc:picChg chg="mod">
          <ac:chgData name="Eitan Blumin" userId="36fcb13c-3a5a-43c2-aa2e-520becbaeb9b" providerId="ADAL" clId="{3B3172CD-F795-4BF0-876E-CB21845A7AEF}" dt="2024-10-03T14:23:24.210" v="2395" actId="14826"/>
          <ac:picMkLst>
            <pc:docMk/>
            <pc:sldMk cId="3919045604" sldId="670"/>
            <ac:picMk id="6" creationId="{59D1490E-8343-6B1E-6F04-4C43973F70DC}"/>
          </ac:picMkLst>
        </pc:picChg>
      </pc:sldChg>
      <pc:sldChg chg="new del">
        <pc:chgData name="Eitan Blumin" userId="36fcb13c-3a5a-43c2-aa2e-520becbaeb9b" providerId="ADAL" clId="{3B3172CD-F795-4BF0-876E-CB21845A7AEF}" dt="2024-10-03T15:26:46.264" v="2730" actId="47"/>
        <pc:sldMkLst>
          <pc:docMk/>
          <pc:sldMk cId="2231281009" sldId="671"/>
        </pc:sldMkLst>
      </pc:sldChg>
    </pc:docChg>
  </pc:docChgLst>
  <pc:docChgLst>
    <pc:chgData name="Eitan Blumin" userId="36fcb13c-3a5a-43c2-aa2e-520becbaeb9b" providerId="ADAL" clId="{394BB9FB-1EAC-43C5-866C-E4A7B324B6E0}"/>
    <pc:docChg chg="undo custSel modSld sldOrd">
      <pc:chgData name="Eitan Blumin" userId="36fcb13c-3a5a-43c2-aa2e-520becbaeb9b" providerId="ADAL" clId="{394BB9FB-1EAC-43C5-866C-E4A7B324B6E0}" dt="2021-01-10T08:16:42.706" v="17"/>
      <pc:docMkLst>
        <pc:docMk/>
      </pc:docMkLst>
      <pc:sldChg chg="ord">
        <pc:chgData name="Eitan Blumin" userId="36fcb13c-3a5a-43c2-aa2e-520becbaeb9b" providerId="ADAL" clId="{394BB9FB-1EAC-43C5-866C-E4A7B324B6E0}" dt="2021-01-10T08:16:42.706" v="17"/>
        <pc:sldMkLst>
          <pc:docMk/>
          <pc:sldMk cId="2900123871" sldId="592"/>
        </pc:sldMkLst>
      </pc:sldChg>
      <pc:sldChg chg="ord">
        <pc:chgData name="Eitan Blumin" userId="36fcb13c-3a5a-43c2-aa2e-520becbaeb9b" providerId="ADAL" clId="{394BB9FB-1EAC-43C5-866C-E4A7B324B6E0}" dt="2021-01-10T08:10:41.216" v="1"/>
        <pc:sldMkLst>
          <pc:docMk/>
          <pc:sldMk cId="3288894588" sldId="595"/>
        </pc:sldMkLst>
      </pc:sldChg>
      <pc:sldChg chg="modSp mod addAnim delAnim modAnim">
        <pc:chgData name="Eitan Blumin" userId="36fcb13c-3a5a-43c2-aa2e-520becbaeb9b" providerId="ADAL" clId="{394BB9FB-1EAC-43C5-866C-E4A7B324B6E0}" dt="2021-01-10T08:12:49.299" v="9"/>
        <pc:sldMkLst>
          <pc:docMk/>
          <pc:sldMk cId="247923360" sldId="599"/>
        </pc:sldMkLst>
        <pc:spChg chg="mod">
          <ac:chgData name="Eitan Blumin" userId="36fcb13c-3a5a-43c2-aa2e-520becbaeb9b" providerId="ADAL" clId="{394BB9FB-1EAC-43C5-866C-E4A7B324B6E0}" dt="2021-01-10T08:12:49.299" v="9"/>
          <ac:spMkLst>
            <pc:docMk/>
            <pc:sldMk cId="247923360" sldId="599"/>
            <ac:spMk id="2" creationId="{7B4D3B53-C3A2-4221-A2D5-DDFE8349FF60}"/>
          </ac:spMkLst>
        </pc:spChg>
      </pc:sldChg>
      <pc:sldChg chg="ord">
        <pc:chgData name="Eitan Blumin" userId="36fcb13c-3a5a-43c2-aa2e-520becbaeb9b" providerId="ADAL" clId="{394BB9FB-1EAC-43C5-866C-E4A7B324B6E0}" dt="2021-01-10T08:14:07.317" v="15"/>
        <pc:sldMkLst>
          <pc:docMk/>
          <pc:sldMk cId="691310494" sldId="604"/>
        </pc:sldMkLst>
      </pc:sldChg>
      <pc:sldChg chg="ord">
        <pc:chgData name="Eitan Blumin" userId="36fcb13c-3a5a-43c2-aa2e-520becbaeb9b" providerId="ADAL" clId="{394BB9FB-1EAC-43C5-866C-E4A7B324B6E0}" dt="2021-01-10T08:10:42.804" v="3"/>
        <pc:sldMkLst>
          <pc:docMk/>
          <pc:sldMk cId="1271992756" sldId="628"/>
        </pc:sldMkLst>
      </pc:sldChg>
    </pc:docChg>
  </pc:docChgLst>
  <pc:docChgLst>
    <pc:chgData name="Eitan Blumin" userId="36fcb13c-3a5a-43c2-aa2e-520becbaeb9b" providerId="ADAL" clId="{C55B3619-1FB2-4AAF-8ADB-38FF96C5AAA5}"/>
    <pc:docChg chg="custSel addSld delSld modSld modSection">
      <pc:chgData name="Eitan Blumin" userId="36fcb13c-3a5a-43c2-aa2e-520becbaeb9b" providerId="ADAL" clId="{C55B3619-1FB2-4AAF-8ADB-38FF96C5AAA5}" dt="2024-11-04T16:10:54.793" v="307" actId="1076"/>
      <pc:docMkLst>
        <pc:docMk/>
      </pc:docMkLst>
      <pc:sldChg chg="modSp modAnim">
        <pc:chgData name="Eitan Blumin" userId="36fcb13c-3a5a-43c2-aa2e-520becbaeb9b" providerId="ADAL" clId="{C55B3619-1FB2-4AAF-8ADB-38FF96C5AAA5}" dt="2024-11-04T16:09:55.577" v="304" actId="6549"/>
        <pc:sldMkLst>
          <pc:docMk/>
          <pc:sldMk cId="324157777" sldId="589"/>
        </pc:sldMkLst>
        <pc:spChg chg="mod">
          <ac:chgData name="Eitan Blumin" userId="36fcb13c-3a5a-43c2-aa2e-520becbaeb9b" providerId="ADAL" clId="{C55B3619-1FB2-4AAF-8ADB-38FF96C5AAA5}" dt="2024-11-04T16:09:55.577" v="304" actId="6549"/>
          <ac:spMkLst>
            <pc:docMk/>
            <pc:sldMk cId="324157777" sldId="589"/>
            <ac:spMk id="2" creationId="{7B4D3B53-C3A2-4221-A2D5-DDFE8349FF60}"/>
          </ac:spMkLst>
        </pc:spChg>
      </pc:sldChg>
      <pc:sldChg chg="modSp">
        <pc:chgData name="Eitan Blumin" userId="36fcb13c-3a5a-43c2-aa2e-520becbaeb9b" providerId="ADAL" clId="{C55B3619-1FB2-4AAF-8ADB-38FF96C5AAA5}" dt="2024-11-04T16:10:37.654" v="305" actId="1076"/>
        <pc:sldMkLst>
          <pc:docMk/>
          <pc:sldMk cId="1988181647" sldId="615"/>
        </pc:sldMkLst>
        <pc:picChg chg="mod">
          <ac:chgData name="Eitan Blumin" userId="36fcb13c-3a5a-43c2-aa2e-520becbaeb9b" providerId="ADAL" clId="{C55B3619-1FB2-4AAF-8ADB-38FF96C5AAA5}" dt="2024-11-04T16:10:37.654" v="305" actId="1076"/>
          <ac:picMkLst>
            <pc:docMk/>
            <pc:sldMk cId="1988181647" sldId="615"/>
            <ac:picMk id="6" creationId="{1CD13ABE-87CD-198B-E6DD-AD78D759ACE5}"/>
          </ac:picMkLst>
        </pc:picChg>
      </pc:sldChg>
      <pc:sldChg chg="modSp">
        <pc:chgData name="Eitan Blumin" userId="36fcb13c-3a5a-43c2-aa2e-520becbaeb9b" providerId="ADAL" clId="{C55B3619-1FB2-4AAF-8ADB-38FF96C5AAA5}" dt="2024-11-04T16:10:54.793" v="307" actId="1076"/>
        <pc:sldMkLst>
          <pc:docMk/>
          <pc:sldMk cId="249957633" sldId="618"/>
        </pc:sldMkLst>
        <pc:picChg chg="mod">
          <ac:chgData name="Eitan Blumin" userId="36fcb13c-3a5a-43c2-aa2e-520becbaeb9b" providerId="ADAL" clId="{C55B3619-1FB2-4AAF-8ADB-38FF96C5AAA5}" dt="2024-11-04T16:10:54.793" v="307" actId="1076"/>
          <ac:picMkLst>
            <pc:docMk/>
            <pc:sldMk cId="249957633" sldId="618"/>
            <ac:picMk id="6" creationId="{9E065BA2-0635-E41B-73E4-D0AAC23CD93E}"/>
          </ac:picMkLst>
        </pc:picChg>
      </pc:sldChg>
      <pc:sldChg chg="addSp modSp">
        <pc:chgData name="Eitan Blumin" userId="36fcb13c-3a5a-43c2-aa2e-520becbaeb9b" providerId="ADAL" clId="{C55B3619-1FB2-4AAF-8ADB-38FF96C5AAA5}" dt="2024-11-04T14:49:43.017" v="159" actId="1076"/>
        <pc:sldMkLst>
          <pc:docMk/>
          <pc:sldMk cId="671735141" sldId="621"/>
        </pc:sldMkLst>
        <pc:picChg chg="add mod">
          <ac:chgData name="Eitan Blumin" userId="36fcb13c-3a5a-43c2-aa2e-520becbaeb9b" providerId="ADAL" clId="{C55B3619-1FB2-4AAF-8ADB-38FF96C5AAA5}" dt="2024-11-04T14:49:43.017" v="159" actId="1076"/>
          <ac:picMkLst>
            <pc:docMk/>
            <pc:sldMk cId="671735141" sldId="621"/>
            <ac:picMk id="7" creationId="{BAF55DC1-8341-C6EA-81FE-E99AB0E0ACEC}"/>
          </ac:picMkLst>
        </pc:picChg>
      </pc:sldChg>
      <pc:sldChg chg="modNotesTx">
        <pc:chgData name="Eitan Blumin" userId="36fcb13c-3a5a-43c2-aa2e-520becbaeb9b" providerId="ADAL" clId="{C55B3619-1FB2-4AAF-8ADB-38FF96C5AAA5}" dt="2024-11-04T14:44:50.019" v="140" actId="20577"/>
        <pc:sldMkLst>
          <pc:docMk/>
          <pc:sldMk cId="2781385387" sldId="648"/>
        </pc:sldMkLst>
      </pc:sldChg>
      <pc:sldChg chg="addSp modSp">
        <pc:chgData name="Eitan Blumin" userId="36fcb13c-3a5a-43c2-aa2e-520becbaeb9b" providerId="ADAL" clId="{C55B3619-1FB2-4AAF-8ADB-38FF96C5AAA5}" dt="2024-11-04T14:48:31.684" v="154" actId="1076"/>
        <pc:sldMkLst>
          <pc:docMk/>
          <pc:sldMk cId="2404616596" sldId="658"/>
        </pc:sldMkLst>
        <pc:picChg chg="add mod">
          <ac:chgData name="Eitan Blumin" userId="36fcb13c-3a5a-43c2-aa2e-520becbaeb9b" providerId="ADAL" clId="{C55B3619-1FB2-4AAF-8ADB-38FF96C5AAA5}" dt="2024-11-04T14:48:31.684" v="154" actId="1076"/>
          <ac:picMkLst>
            <pc:docMk/>
            <pc:sldMk cId="2404616596" sldId="658"/>
            <ac:picMk id="7" creationId="{5BCFDE8D-A136-B981-6554-1C80C735EA68}"/>
          </ac:picMkLst>
        </pc:picChg>
      </pc:sldChg>
      <pc:sldChg chg="addSp modSp">
        <pc:chgData name="Eitan Blumin" userId="36fcb13c-3a5a-43c2-aa2e-520becbaeb9b" providerId="ADAL" clId="{C55B3619-1FB2-4AAF-8ADB-38FF96C5AAA5}" dt="2024-11-04T14:48:14.061" v="149" actId="1076"/>
        <pc:sldMkLst>
          <pc:docMk/>
          <pc:sldMk cId="2020914730" sldId="660"/>
        </pc:sldMkLst>
        <pc:picChg chg="add mod">
          <ac:chgData name="Eitan Blumin" userId="36fcb13c-3a5a-43c2-aa2e-520becbaeb9b" providerId="ADAL" clId="{C55B3619-1FB2-4AAF-8ADB-38FF96C5AAA5}" dt="2024-11-04T14:48:14.061" v="149" actId="1076"/>
          <ac:picMkLst>
            <pc:docMk/>
            <pc:sldMk cId="2020914730" sldId="660"/>
            <ac:picMk id="8" creationId="{7CCE672C-6B65-822E-E586-C807A342B615}"/>
          </ac:picMkLst>
        </pc:picChg>
      </pc:sldChg>
      <pc:sldChg chg="addSp modSp mod modTransition">
        <pc:chgData name="Eitan Blumin" userId="36fcb13c-3a5a-43c2-aa2e-520becbaeb9b" providerId="ADAL" clId="{C55B3619-1FB2-4AAF-8ADB-38FF96C5AAA5}" dt="2024-11-04T14:51:12.897" v="162" actId="1076"/>
        <pc:sldMkLst>
          <pc:docMk/>
          <pc:sldMk cId="2392557223" sldId="661"/>
        </pc:sldMkLst>
        <pc:picChg chg="add mod">
          <ac:chgData name="Eitan Blumin" userId="36fcb13c-3a5a-43c2-aa2e-520becbaeb9b" providerId="ADAL" clId="{C55B3619-1FB2-4AAF-8ADB-38FF96C5AAA5}" dt="2024-11-04T14:51:12.897" v="162" actId="1076"/>
          <ac:picMkLst>
            <pc:docMk/>
            <pc:sldMk cId="2392557223" sldId="661"/>
            <ac:picMk id="5" creationId="{8D655199-8100-49EB-4897-E7614CF27E7D}"/>
          </ac:picMkLst>
        </pc:picChg>
      </pc:sldChg>
      <pc:sldChg chg="modSp mod modTransition">
        <pc:chgData name="Eitan Blumin" userId="36fcb13c-3a5a-43c2-aa2e-520becbaeb9b" providerId="ADAL" clId="{C55B3619-1FB2-4AAF-8ADB-38FF96C5AAA5}" dt="2024-11-04T16:06:51.140" v="301" actId="20577"/>
        <pc:sldMkLst>
          <pc:docMk/>
          <pc:sldMk cId="1165469823" sldId="666"/>
        </pc:sldMkLst>
        <pc:spChg chg="mod">
          <ac:chgData name="Eitan Blumin" userId="36fcb13c-3a5a-43c2-aa2e-520becbaeb9b" providerId="ADAL" clId="{C55B3619-1FB2-4AAF-8ADB-38FF96C5AAA5}" dt="2024-11-04T16:01:09.539" v="250" actId="20577"/>
          <ac:spMkLst>
            <pc:docMk/>
            <pc:sldMk cId="1165469823" sldId="666"/>
            <ac:spMk id="3" creationId="{E7E834DF-1A2B-7177-DAE5-C2E085EC87F0}"/>
          </ac:spMkLst>
        </pc:spChg>
        <pc:spChg chg="mod">
          <ac:chgData name="Eitan Blumin" userId="36fcb13c-3a5a-43c2-aa2e-520becbaeb9b" providerId="ADAL" clId="{C55B3619-1FB2-4AAF-8ADB-38FF96C5AAA5}" dt="2024-11-04T16:06:51.140" v="301" actId="20577"/>
          <ac:spMkLst>
            <pc:docMk/>
            <pc:sldMk cId="1165469823" sldId="666"/>
            <ac:spMk id="5" creationId="{C1ABA50B-72CF-0C88-151F-CC84B698BA5B}"/>
          </ac:spMkLst>
        </pc:spChg>
      </pc:sldChg>
      <pc:sldChg chg="del">
        <pc:chgData name="Eitan Blumin" userId="36fcb13c-3a5a-43c2-aa2e-520becbaeb9b" providerId="ADAL" clId="{C55B3619-1FB2-4AAF-8ADB-38FF96C5AAA5}" dt="2024-11-04T16:09:20.076" v="302" actId="2696"/>
        <pc:sldMkLst>
          <pc:docMk/>
          <pc:sldMk cId="893102918" sldId="668"/>
        </pc:sldMkLst>
      </pc:sldChg>
      <pc:sldChg chg="modSp">
        <pc:chgData name="Eitan Blumin" userId="36fcb13c-3a5a-43c2-aa2e-520becbaeb9b" providerId="ADAL" clId="{C55B3619-1FB2-4AAF-8ADB-38FF96C5AAA5}" dt="2024-11-04T16:10:49.145" v="306" actId="1076"/>
        <pc:sldMkLst>
          <pc:docMk/>
          <pc:sldMk cId="1108185474" sldId="669"/>
        </pc:sldMkLst>
        <pc:picChg chg="mod">
          <ac:chgData name="Eitan Blumin" userId="36fcb13c-3a5a-43c2-aa2e-520becbaeb9b" providerId="ADAL" clId="{C55B3619-1FB2-4AAF-8ADB-38FF96C5AAA5}" dt="2024-11-04T16:10:49.145" v="306" actId="1076"/>
          <ac:picMkLst>
            <pc:docMk/>
            <pc:sldMk cId="1108185474" sldId="669"/>
            <ac:picMk id="6" creationId="{1CD13ABE-87CD-198B-E6DD-AD78D759ACE5}"/>
          </ac:picMkLst>
        </pc:picChg>
      </pc:sldChg>
      <pc:sldChg chg="addSp delSp modSp new mod modAnim">
        <pc:chgData name="Eitan Blumin" userId="36fcb13c-3a5a-43c2-aa2e-520becbaeb9b" providerId="ADAL" clId="{C55B3619-1FB2-4AAF-8ADB-38FF96C5AAA5}" dt="2024-11-04T14:58:16.180" v="197"/>
        <pc:sldMkLst>
          <pc:docMk/>
          <pc:sldMk cId="2854129856" sldId="671"/>
        </pc:sldMkLst>
        <pc:spChg chg="del">
          <ac:chgData name="Eitan Blumin" userId="36fcb13c-3a5a-43c2-aa2e-520becbaeb9b" providerId="ADAL" clId="{C55B3619-1FB2-4AAF-8ADB-38FF96C5AAA5}" dt="2024-11-04T14:57:48.849" v="165"/>
          <ac:spMkLst>
            <pc:docMk/>
            <pc:sldMk cId="2854129856" sldId="671"/>
            <ac:spMk id="2" creationId="{42DD012D-8F5B-D5C5-344A-EABC1559656E}"/>
          </ac:spMkLst>
        </pc:spChg>
        <pc:spChg chg="mod">
          <ac:chgData name="Eitan Blumin" userId="36fcb13c-3a5a-43c2-aa2e-520becbaeb9b" providerId="ADAL" clId="{C55B3619-1FB2-4AAF-8ADB-38FF96C5AAA5}" dt="2024-11-04T14:58:00.777" v="194" actId="122"/>
          <ac:spMkLst>
            <pc:docMk/>
            <pc:sldMk cId="2854129856" sldId="671"/>
            <ac:spMk id="3" creationId="{66B9BA54-8AE4-834E-1C0C-3EF350072B6E}"/>
          </ac:spMkLst>
        </pc:spChg>
        <pc:picChg chg="add mod">
          <ac:chgData name="Eitan Blumin" userId="36fcb13c-3a5a-43c2-aa2e-520becbaeb9b" providerId="ADAL" clId="{C55B3619-1FB2-4AAF-8ADB-38FF96C5AAA5}" dt="2024-11-04T14:58:08.317" v="196" actId="1076"/>
          <ac:picMkLst>
            <pc:docMk/>
            <pc:sldMk cId="2854129856" sldId="671"/>
            <ac:picMk id="1026" creationId="{727C760A-CBDC-858E-57FE-0DB590C8415F}"/>
          </ac:picMkLst>
        </pc:picChg>
      </pc:sldChg>
      <pc:sldChg chg="addSp delSp modSp new mod">
        <pc:chgData name="Eitan Blumin" userId="36fcb13c-3a5a-43c2-aa2e-520becbaeb9b" providerId="ADAL" clId="{C55B3619-1FB2-4AAF-8ADB-38FF96C5AAA5}" dt="2024-11-04T16:03:36.342" v="272" actId="122"/>
        <pc:sldMkLst>
          <pc:docMk/>
          <pc:sldMk cId="101076645" sldId="672"/>
        </pc:sldMkLst>
        <pc:spChg chg="del">
          <ac:chgData name="Eitan Blumin" userId="36fcb13c-3a5a-43c2-aa2e-520becbaeb9b" providerId="ADAL" clId="{C55B3619-1FB2-4AAF-8ADB-38FF96C5AAA5}" dt="2024-11-04T16:00:27.069" v="199"/>
          <ac:spMkLst>
            <pc:docMk/>
            <pc:sldMk cId="101076645" sldId="672"/>
            <ac:spMk id="2" creationId="{9E54FFE4-B087-8AFC-E429-F4B71DB1EA3C}"/>
          </ac:spMkLst>
        </pc:spChg>
        <pc:spChg chg="mod">
          <ac:chgData name="Eitan Blumin" userId="36fcb13c-3a5a-43c2-aa2e-520becbaeb9b" providerId="ADAL" clId="{C55B3619-1FB2-4AAF-8ADB-38FF96C5AAA5}" dt="2024-11-04T16:03:36.342" v="272" actId="122"/>
          <ac:spMkLst>
            <pc:docMk/>
            <pc:sldMk cId="101076645" sldId="672"/>
            <ac:spMk id="3" creationId="{33A556E1-1D3B-B114-4A9E-5E544C783656}"/>
          </ac:spMkLst>
        </pc:spChg>
        <pc:spChg chg="add del mod">
          <ac:chgData name="Eitan Blumin" userId="36fcb13c-3a5a-43c2-aa2e-520becbaeb9b" providerId="ADAL" clId="{C55B3619-1FB2-4AAF-8ADB-38FF96C5AAA5}" dt="2024-11-04T16:03:27.539" v="253"/>
          <ac:spMkLst>
            <pc:docMk/>
            <pc:sldMk cId="101076645" sldId="672"/>
            <ac:spMk id="4" creationId="{EAE7C1BD-6155-F85B-8868-23B495B145B1}"/>
          </ac:spMkLst>
        </pc:spChg>
        <pc:picChg chg="add del mod">
          <ac:chgData name="Eitan Blumin" userId="36fcb13c-3a5a-43c2-aa2e-520becbaeb9b" providerId="ADAL" clId="{C55B3619-1FB2-4AAF-8ADB-38FF96C5AAA5}" dt="2024-11-04T16:03:26.476" v="252" actId="478"/>
          <ac:picMkLst>
            <pc:docMk/>
            <pc:sldMk cId="101076645" sldId="672"/>
            <ac:picMk id="1026" creationId="{C3D70F56-00EB-1DE9-45A9-B1568FDFF776}"/>
          </ac:picMkLst>
        </pc:picChg>
        <pc:picChg chg="add mod">
          <ac:chgData name="Eitan Blumin" userId="36fcb13c-3a5a-43c2-aa2e-520becbaeb9b" providerId="ADAL" clId="{C55B3619-1FB2-4AAF-8ADB-38FF96C5AAA5}" dt="2024-11-04T16:03:27.539" v="253"/>
          <ac:picMkLst>
            <pc:docMk/>
            <pc:sldMk cId="101076645" sldId="672"/>
            <ac:picMk id="1028" creationId="{B655CE2D-1721-E6B3-7310-A1D0A3EF376C}"/>
          </ac:picMkLst>
        </pc:picChg>
      </pc:sldChg>
    </pc:docChg>
  </pc:docChgLst>
  <pc:docChgLst>
    <pc:chgData name="Eitan Blumin" userId="36fcb13c-3a5a-43c2-aa2e-520becbaeb9b" providerId="ADAL" clId="{3A85AE20-4E37-466F-A6DD-2BFA07795D33}"/>
    <pc:docChg chg="modSld">
      <pc:chgData name="Eitan Blumin" userId="36fcb13c-3a5a-43c2-aa2e-520becbaeb9b" providerId="ADAL" clId="{3A85AE20-4E37-466F-A6DD-2BFA07795D33}" dt="2020-02-06T11:22:47.037" v="49" actId="20577"/>
      <pc:docMkLst>
        <pc:docMk/>
      </pc:docMkLst>
      <pc:sldChg chg="modSp">
        <pc:chgData name="Eitan Blumin" userId="36fcb13c-3a5a-43c2-aa2e-520becbaeb9b" providerId="ADAL" clId="{3A85AE20-4E37-466F-A6DD-2BFA07795D33}" dt="2020-02-06T11:19:55.965" v="47" actId="1035"/>
        <pc:sldMkLst>
          <pc:docMk/>
          <pc:sldMk cId="1614481315" sldId="616"/>
        </pc:sldMkLst>
        <pc:picChg chg="mod">
          <ac:chgData name="Eitan Blumin" userId="36fcb13c-3a5a-43c2-aa2e-520becbaeb9b" providerId="ADAL" clId="{3A85AE20-4E37-466F-A6DD-2BFA07795D33}" dt="2020-02-06T11:19:55.965" v="47" actId="1035"/>
          <ac:picMkLst>
            <pc:docMk/>
            <pc:sldMk cId="1614481315" sldId="616"/>
            <ac:picMk id="5" creationId="{BA510D24-3827-4AFC-9F15-33563625269E}"/>
          </ac:picMkLst>
        </pc:picChg>
      </pc:sldChg>
      <pc:sldChg chg="modNotesTx">
        <pc:chgData name="Eitan Blumin" userId="36fcb13c-3a5a-43c2-aa2e-520becbaeb9b" providerId="ADAL" clId="{3A85AE20-4E37-466F-A6DD-2BFA07795D33}" dt="2020-02-06T11:22:47.037" v="49" actId="20577"/>
        <pc:sldMkLst>
          <pc:docMk/>
          <pc:sldMk cId="2835169017" sldId="617"/>
        </pc:sldMkLst>
      </pc:sldChg>
      <pc:sldChg chg="modSp">
        <pc:chgData name="Eitan Blumin" userId="36fcb13c-3a5a-43c2-aa2e-520becbaeb9b" providerId="ADAL" clId="{3A85AE20-4E37-466F-A6DD-2BFA07795D33}" dt="2020-02-06T11:19:12.380" v="30" actId="20577"/>
        <pc:sldMkLst>
          <pc:docMk/>
          <pc:sldMk cId="249957633" sldId="618"/>
        </pc:sldMkLst>
        <pc:spChg chg="mod">
          <ac:chgData name="Eitan Blumin" userId="36fcb13c-3a5a-43c2-aa2e-520becbaeb9b" providerId="ADAL" clId="{3A85AE20-4E37-466F-A6DD-2BFA07795D33}" dt="2020-02-06T11:19:12.380" v="30" actId="20577"/>
          <ac:spMkLst>
            <pc:docMk/>
            <pc:sldMk cId="249957633" sldId="618"/>
            <ac:spMk id="5" creationId="{37FD7E09-306E-4EEA-B238-98B795C5720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5ED97-2F99-4E8F-A6F5-3521A00876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L"/>
        </a:p>
      </dgm:t>
    </dgm:pt>
    <dgm:pt modelId="{536AE538-6D87-40C0-88A6-6C4C31789F44}">
      <dgm:prSet phldrT="[Text]"/>
      <dgm:spPr/>
      <dgm:t>
        <a:bodyPr/>
        <a:lstStyle/>
        <a:p>
          <a:r>
            <a:rPr lang="en-US" dirty="0"/>
            <a:t>Visual Studio</a:t>
          </a:r>
          <a:endParaRPr lang="en-IL" dirty="0"/>
        </a:p>
      </dgm:t>
    </dgm:pt>
    <dgm:pt modelId="{0D96C231-B73B-4239-B08C-D82CBF4176B1}" type="parTrans" cxnId="{BFD0416C-97EF-4620-96CB-5EB59C245530}">
      <dgm:prSet/>
      <dgm:spPr/>
      <dgm:t>
        <a:bodyPr/>
        <a:lstStyle/>
        <a:p>
          <a:endParaRPr lang="en-IL"/>
        </a:p>
      </dgm:t>
    </dgm:pt>
    <dgm:pt modelId="{208A9E36-865C-4134-AD13-8612DB2D64E3}" type="sibTrans" cxnId="{BFD0416C-97EF-4620-96CB-5EB59C245530}">
      <dgm:prSet/>
      <dgm:spPr/>
      <dgm:t>
        <a:bodyPr/>
        <a:lstStyle/>
        <a:p>
          <a:endParaRPr lang="en-IL"/>
        </a:p>
      </dgm:t>
    </dgm:pt>
    <dgm:pt modelId="{2087165D-302B-4DD4-9410-CB6DE0323739}">
      <dgm:prSet phldrT="[Text]"/>
      <dgm:spPr/>
      <dgm:t>
        <a:bodyPr/>
        <a:lstStyle/>
        <a:p>
          <a:r>
            <a:rPr lang="en-US" dirty="0"/>
            <a:t>Import Database Schema to Project</a:t>
          </a:r>
          <a:endParaRPr lang="en-IL" dirty="0"/>
        </a:p>
      </dgm:t>
    </dgm:pt>
    <dgm:pt modelId="{6BD0B325-89DC-4F52-9922-B644A5B48054}" type="parTrans" cxnId="{4356F9CE-3172-478D-84AD-645C678B6E47}">
      <dgm:prSet/>
      <dgm:spPr/>
      <dgm:t>
        <a:bodyPr/>
        <a:lstStyle/>
        <a:p>
          <a:endParaRPr lang="en-IL"/>
        </a:p>
      </dgm:t>
    </dgm:pt>
    <dgm:pt modelId="{AC4E7572-550A-402E-B13C-5B5F7D7DE3E8}" type="sibTrans" cxnId="{4356F9CE-3172-478D-84AD-645C678B6E47}">
      <dgm:prSet/>
      <dgm:spPr/>
      <dgm:t>
        <a:bodyPr/>
        <a:lstStyle/>
        <a:p>
          <a:endParaRPr lang="en-IL"/>
        </a:p>
      </dgm:t>
    </dgm:pt>
    <dgm:pt modelId="{C356C5E4-28D3-44F1-BA3D-EC512647EC34}">
      <dgm:prSet phldrT="[Text]"/>
      <dgm:spPr/>
      <dgm:t>
        <a:bodyPr/>
        <a:lstStyle/>
        <a:p>
          <a:r>
            <a:rPr lang="en-US" b="1" dirty="0"/>
            <a:t>✅ Schema and Data Compare</a:t>
          </a:r>
          <a:endParaRPr lang="en-IL" b="1" dirty="0"/>
        </a:p>
      </dgm:t>
    </dgm:pt>
    <dgm:pt modelId="{CB04FC1F-B9AF-4C2A-A37E-1CA593296FF9}" type="parTrans" cxnId="{4D4F38C4-03C8-455B-BA02-036E7A267C38}">
      <dgm:prSet/>
      <dgm:spPr/>
      <dgm:t>
        <a:bodyPr/>
        <a:lstStyle/>
        <a:p>
          <a:endParaRPr lang="en-IL"/>
        </a:p>
      </dgm:t>
    </dgm:pt>
    <dgm:pt modelId="{E1C17A26-3145-44FC-8815-1E286FD6048B}" type="sibTrans" cxnId="{4D4F38C4-03C8-455B-BA02-036E7A267C38}">
      <dgm:prSet/>
      <dgm:spPr/>
      <dgm:t>
        <a:bodyPr/>
        <a:lstStyle/>
        <a:p>
          <a:endParaRPr lang="en-IL"/>
        </a:p>
      </dgm:t>
    </dgm:pt>
    <dgm:pt modelId="{EA9C5480-7E0B-4934-B609-7089C68BBFFF}">
      <dgm:prSet phldrT="[Text]"/>
      <dgm:spPr/>
      <dgm:t>
        <a:bodyPr/>
        <a:lstStyle/>
        <a:p>
          <a:r>
            <a:rPr lang="en-US" dirty="0"/>
            <a:t>Azure Data Studio</a:t>
          </a:r>
          <a:endParaRPr lang="en-IL" dirty="0"/>
        </a:p>
      </dgm:t>
    </dgm:pt>
    <dgm:pt modelId="{F1EE37AF-89F2-4323-B977-FFAF6A0C9DE5}" type="parTrans" cxnId="{3C01222C-568D-4A89-9E65-3981887416AA}">
      <dgm:prSet/>
      <dgm:spPr/>
      <dgm:t>
        <a:bodyPr/>
        <a:lstStyle/>
        <a:p>
          <a:endParaRPr lang="en-IL"/>
        </a:p>
      </dgm:t>
    </dgm:pt>
    <dgm:pt modelId="{168EABBB-8438-4F8F-8BA4-A915B0127425}" type="sibTrans" cxnId="{3C01222C-568D-4A89-9E65-3981887416AA}">
      <dgm:prSet/>
      <dgm:spPr/>
      <dgm:t>
        <a:bodyPr/>
        <a:lstStyle/>
        <a:p>
          <a:endParaRPr lang="en-IL"/>
        </a:p>
      </dgm:t>
    </dgm:pt>
    <dgm:pt modelId="{E23FF4CA-58A7-4953-8B10-544514E4CBE3}">
      <dgm:prSet phldrT="[Text]"/>
      <dgm:spPr/>
      <dgm:t>
        <a:bodyPr/>
        <a:lstStyle/>
        <a:p>
          <a:r>
            <a:rPr lang="en-US" dirty="0"/>
            <a:t>Create / Update Project from Database</a:t>
          </a:r>
          <a:endParaRPr lang="en-IL" dirty="0"/>
        </a:p>
      </dgm:t>
    </dgm:pt>
    <dgm:pt modelId="{B662B90A-996D-4C50-9F98-3E298A1CAB79}" type="parTrans" cxnId="{93EE3C01-6E56-498F-A143-276FA397FEC4}">
      <dgm:prSet/>
      <dgm:spPr/>
      <dgm:t>
        <a:bodyPr/>
        <a:lstStyle/>
        <a:p>
          <a:endParaRPr lang="en-IL"/>
        </a:p>
      </dgm:t>
    </dgm:pt>
    <dgm:pt modelId="{FE57D335-7BAC-43A2-BA24-3C6E6C16A396}" type="sibTrans" cxnId="{93EE3C01-6E56-498F-A143-276FA397FEC4}">
      <dgm:prSet/>
      <dgm:spPr/>
      <dgm:t>
        <a:bodyPr/>
        <a:lstStyle/>
        <a:p>
          <a:endParaRPr lang="en-IL"/>
        </a:p>
      </dgm:t>
    </dgm:pt>
    <dgm:pt modelId="{DFDCB28E-177D-43B3-B0BB-E5B84A0EAF0C}">
      <dgm:prSet phldrT="[Text]"/>
      <dgm:spPr/>
      <dgm:t>
        <a:bodyPr/>
        <a:lstStyle/>
        <a:p>
          <a:r>
            <a:rPr lang="en-US" b="1" dirty="0"/>
            <a:t>✅</a:t>
          </a:r>
          <a:r>
            <a:rPr lang="en-US" dirty="0"/>
            <a:t>❌ Schema Compare</a:t>
          </a:r>
          <a:endParaRPr lang="en-IL" dirty="0"/>
        </a:p>
      </dgm:t>
    </dgm:pt>
    <dgm:pt modelId="{7DB8E667-7FCB-4C98-87A7-1C6A1702A894}" type="parTrans" cxnId="{BF35E5A1-1FDF-4DEE-BB19-D424D3AE607A}">
      <dgm:prSet/>
      <dgm:spPr/>
      <dgm:t>
        <a:bodyPr/>
        <a:lstStyle/>
        <a:p>
          <a:endParaRPr lang="en-IL"/>
        </a:p>
      </dgm:t>
    </dgm:pt>
    <dgm:pt modelId="{5A06571A-97A4-40DB-ABE8-5785FB23B07B}" type="sibTrans" cxnId="{BF35E5A1-1FDF-4DEE-BB19-D424D3AE607A}">
      <dgm:prSet/>
      <dgm:spPr/>
      <dgm:t>
        <a:bodyPr/>
        <a:lstStyle/>
        <a:p>
          <a:endParaRPr lang="en-IL"/>
        </a:p>
      </dgm:t>
    </dgm:pt>
    <dgm:pt modelId="{B489E1A7-C6D2-4062-9F07-0AD2C125421F}">
      <dgm:prSet phldrT="[Text]"/>
      <dgm:spPr/>
      <dgm:t>
        <a:bodyPr/>
        <a:lstStyle/>
        <a:p>
          <a:r>
            <a:rPr lang="en-US" dirty="0"/>
            <a:t>VS Code</a:t>
          </a:r>
          <a:endParaRPr lang="en-IL" dirty="0"/>
        </a:p>
      </dgm:t>
    </dgm:pt>
    <dgm:pt modelId="{54755E7B-775A-43BA-8C17-BA7D1C6E65D7}" type="parTrans" cxnId="{1037B7DC-388B-4DE7-BADE-512C71A6ECDC}">
      <dgm:prSet/>
      <dgm:spPr/>
      <dgm:t>
        <a:bodyPr/>
        <a:lstStyle/>
        <a:p>
          <a:endParaRPr lang="en-IL"/>
        </a:p>
      </dgm:t>
    </dgm:pt>
    <dgm:pt modelId="{AFAF2CA6-EF5B-481A-B918-2911D1BE3D06}" type="sibTrans" cxnId="{1037B7DC-388B-4DE7-BADE-512C71A6ECDC}">
      <dgm:prSet/>
      <dgm:spPr/>
      <dgm:t>
        <a:bodyPr/>
        <a:lstStyle/>
        <a:p>
          <a:endParaRPr lang="en-IL"/>
        </a:p>
      </dgm:t>
    </dgm:pt>
    <dgm:pt modelId="{CC684EE8-502A-4FAA-A6AC-A1C4CBCBEAD7}">
      <dgm:prSet phldrT="[Text]"/>
      <dgm:spPr/>
      <dgm:t>
        <a:bodyPr/>
        <a:lstStyle/>
        <a:p>
          <a:r>
            <a:rPr lang="en-US" b="1" dirty="0"/>
            <a:t>✅ dotnet build</a:t>
          </a:r>
          <a:endParaRPr lang="en-IL" b="1" dirty="0"/>
        </a:p>
      </dgm:t>
    </dgm:pt>
    <dgm:pt modelId="{2D782438-7E75-4AED-92E6-5050A759C2EF}" type="parTrans" cxnId="{2B7594BD-1F3C-4E90-8C16-8F1A9499FBCD}">
      <dgm:prSet/>
      <dgm:spPr/>
      <dgm:t>
        <a:bodyPr/>
        <a:lstStyle/>
        <a:p>
          <a:endParaRPr lang="en-IL"/>
        </a:p>
      </dgm:t>
    </dgm:pt>
    <dgm:pt modelId="{B7E562EB-ADED-4675-B4B6-F0EB06AF0840}" type="sibTrans" cxnId="{2B7594BD-1F3C-4E90-8C16-8F1A9499FBCD}">
      <dgm:prSet/>
      <dgm:spPr/>
      <dgm:t>
        <a:bodyPr/>
        <a:lstStyle/>
        <a:p>
          <a:endParaRPr lang="en-IL"/>
        </a:p>
      </dgm:t>
    </dgm:pt>
    <dgm:pt modelId="{80972CA7-716F-4263-819F-19FAE49D678E}">
      <dgm:prSet phldrT="[Text]"/>
      <dgm:spPr/>
      <dgm:t>
        <a:bodyPr/>
        <a:lstStyle/>
        <a:p>
          <a:r>
            <a:rPr lang="en-US" dirty="0"/>
            <a:t>❌ No Compare</a:t>
          </a:r>
          <a:endParaRPr lang="en-IL" dirty="0"/>
        </a:p>
      </dgm:t>
    </dgm:pt>
    <dgm:pt modelId="{F82A1C89-B2A5-49CE-9AFE-030F971FBCF0}" type="parTrans" cxnId="{2132359E-6F0D-4BC3-A549-6F13E8F8159F}">
      <dgm:prSet/>
      <dgm:spPr/>
      <dgm:t>
        <a:bodyPr/>
        <a:lstStyle/>
        <a:p>
          <a:endParaRPr lang="en-IL"/>
        </a:p>
      </dgm:t>
    </dgm:pt>
    <dgm:pt modelId="{C2FFB363-0A3A-4970-BB1A-1D547AC59AF8}" type="sibTrans" cxnId="{2132359E-6F0D-4BC3-A549-6F13E8F8159F}">
      <dgm:prSet/>
      <dgm:spPr/>
      <dgm:t>
        <a:bodyPr/>
        <a:lstStyle/>
        <a:p>
          <a:endParaRPr lang="en-IL"/>
        </a:p>
      </dgm:t>
    </dgm:pt>
    <dgm:pt modelId="{783484EC-1836-4763-B863-978761502FD7}">
      <dgm:prSet phldrT="[Text]"/>
      <dgm:spPr/>
      <dgm:t>
        <a:bodyPr/>
        <a:lstStyle/>
        <a:p>
          <a:r>
            <a:rPr lang="en-US" b="1" dirty="0"/>
            <a:t>✅ Refactor Tool</a:t>
          </a:r>
          <a:endParaRPr lang="en-IL" b="1" dirty="0"/>
        </a:p>
      </dgm:t>
    </dgm:pt>
    <dgm:pt modelId="{27B1C831-4797-4396-99F2-93093D6F94BF}" type="parTrans" cxnId="{72391DD5-E22D-4ABA-B9F4-5F86F0172339}">
      <dgm:prSet/>
      <dgm:spPr/>
      <dgm:t>
        <a:bodyPr/>
        <a:lstStyle/>
        <a:p>
          <a:endParaRPr lang="en-IL"/>
        </a:p>
      </dgm:t>
    </dgm:pt>
    <dgm:pt modelId="{9AD01D8E-FD29-41E6-81DA-77E2D46B7472}" type="sibTrans" cxnId="{72391DD5-E22D-4ABA-B9F4-5F86F0172339}">
      <dgm:prSet/>
      <dgm:spPr/>
      <dgm:t>
        <a:bodyPr/>
        <a:lstStyle/>
        <a:p>
          <a:endParaRPr lang="en-IL"/>
        </a:p>
      </dgm:t>
    </dgm:pt>
    <dgm:pt modelId="{8013AE7C-09AD-4EEE-A9C3-36F1165262FD}">
      <dgm:prSet phldrT="[Text]"/>
      <dgm:spPr/>
      <dgm:t>
        <a:bodyPr/>
        <a:lstStyle/>
        <a:p>
          <a:r>
            <a:rPr lang="en-US" dirty="0"/>
            <a:t>❌ No Refactor Tool</a:t>
          </a:r>
          <a:endParaRPr lang="en-IL" dirty="0"/>
        </a:p>
      </dgm:t>
    </dgm:pt>
    <dgm:pt modelId="{82BF16FE-5ADD-4346-8546-0AC846074275}" type="parTrans" cxnId="{CF0F10A6-871D-4EDF-8DD3-09EC06287F51}">
      <dgm:prSet/>
      <dgm:spPr/>
      <dgm:t>
        <a:bodyPr/>
        <a:lstStyle/>
        <a:p>
          <a:endParaRPr lang="en-IL"/>
        </a:p>
      </dgm:t>
    </dgm:pt>
    <dgm:pt modelId="{B6F18FCF-2FB5-488C-80E7-C27BD40AD7E6}" type="sibTrans" cxnId="{CF0F10A6-871D-4EDF-8DD3-09EC06287F51}">
      <dgm:prSet/>
      <dgm:spPr/>
      <dgm:t>
        <a:bodyPr/>
        <a:lstStyle/>
        <a:p>
          <a:endParaRPr lang="en-IL"/>
        </a:p>
      </dgm:t>
    </dgm:pt>
    <dgm:pt modelId="{D0F8EA85-959B-4B3F-910A-1825A0E82A73}">
      <dgm:prSet phldrT="[Text]"/>
      <dgm:spPr/>
      <dgm:t>
        <a:bodyPr/>
        <a:lstStyle/>
        <a:p>
          <a:r>
            <a:rPr lang="en-US" dirty="0"/>
            <a:t>❌ No Refactor Tool</a:t>
          </a:r>
          <a:endParaRPr lang="en-IL" dirty="0"/>
        </a:p>
      </dgm:t>
    </dgm:pt>
    <dgm:pt modelId="{86F39137-6BE7-4FBD-AA93-96578A6AE538}" type="parTrans" cxnId="{F82E978C-CF27-42D8-BAE6-B090F7B6034B}">
      <dgm:prSet/>
      <dgm:spPr/>
      <dgm:t>
        <a:bodyPr/>
        <a:lstStyle/>
        <a:p>
          <a:endParaRPr lang="en-IL"/>
        </a:p>
      </dgm:t>
    </dgm:pt>
    <dgm:pt modelId="{C4534CA4-510F-4F89-A2A7-01AB61E0A2A8}" type="sibTrans" cxnId="{F82E978C-CF27-42D8-BAE6-B090F7B6034B}">
      <dgm:prSet/>
      <dgm:spPr/>
      <dgm:t>
        <a:bodyPr/>
        <a:lstStyle/>
        <a:p>
          <a:endParaRPr lang="en-IL"/>
        </a:p>
      </dgm:t>
    </dgm:pt>
    <dgm:pt modelId="{2B80EE9B-3AAF-4416-9046-F450EAA27D49}">
      <dgm:prSet phldrT="[Text]"/>
      <dgm:spPr/>
      <dgm:t>
        <a:bodyPr/>
        <a:lstStyle/>
        <a:p>
          <a:r>
            <a:rPr lang="en-US" b="1" dirty="0"/>
            <a:t>✅ </a:t>
          </a:r>
          <a:r>
            <a:rPr lang="en-US" dirty="0"/>
            <a:t>Project / Artifact / </a:t>
          </a:r>
          <a:r>
            <a:rPr lang="en-US" b="1" dirty="0"/>
            <a:t>Package</a:t>
          </a:r>
          <a:r>
            <a:rPr lang="en-US" dirty="0"/>
            <a:t> Reference</a:t>
          </a:r>
          <a:endParaRPr lang="en-IL" dirty="0"/>
        </a:p>
      </dgm:t>
    </dgm:pt>
    <dgm:pt modelId="{03E3D5EE-673B-4172-B456-CBC14D6236C8}" type="parTrans" cxnId="{A0A7E43C-67D5-4AFE-A2B1-28E55549BD41}">
      <dgm:prSet/>
      <dgm:spPr/>
      <dgm:t>
        <a:bodyPr/>
        <a:lstStyle/>
        <a:p>
          <a:endParaRPr lang="en-IL"/>
        </a:p>
      </dgm:t>
    </dgm:pt>
    <dgm:pt modelId="{4FA1ACA6-5DD6-4F9C-9946-F932AEBF2DD8}" type="sibTrans" cxnId="{A0A7E43C-67D5-4AFE-A2B1-28E55549BD41}">
      <dgm:prSet/>
      <dgm:spPr/>
      <dgm:t>
        <a:bodyPr/>
        <a:lstStyle/>
        <a:p>
          <a:endParaRPr lang="en-IL"/>
        </a:p>
      </dgm:t>
    </dgm:pt>
    <dgm:pt modelId="{707665AA-F7C6-48B6-971C-230957C995B5}">
      <dgm:prSet phldrT="[Text]"/>
      <dgm:spPr/>
      <dgm:t>
        <a:bodyPr/>
        <a:lstStyle/>
        <a:p>
          <a:r>
            <a:rPr lang="en-US" b="1" dirty="0"/>
            <a:t>✅</a:t>
          </a:r>
          <a:r>
            <a:rPr lang="en-US" dirty="0"/>
            <a:t>❌ Project / Artifact Reference</a:t>
          </a:r>
          <a:endParaRPr lang="en-IL" dirty="0"/>
        </a:p>
      </dgm:t>
    </dgm:pt>
    <dgm:pt modelId="{AE7DF6B8-4FC7-41AA-9DC7-726D86241FAB}" type="parTrans" cxnId="{E8886476-BD27-4684-ABE0-195164A6EE80}">
      <dgm:prSet/>
      <dgm:spPr/>
      <dgm:t>
        <a:bodyPr/>
        <a:lstStyle/>
        <a:p>
          <a:endParaRPr lang="en-IL"/>
        </a:p>
      </dgm:t>
    </dgm:pt>
    <dgm:pt modelId="{651F1517-BF57-434F-89B7-2C4FE680086D}" type="sibTrans" cxnId="{E8886476-BD27-4684-ABE0-195164A6EE80}">
      <dgm:prSet/>
      <dgm:spPr/>
      <dgm:t>
        <a:bodyPr/>
        <a:lstStyle/>
        <a:p>
          <a:endParaRPr lang="en-IL"/>
        </a:p>
      </dgm:t>
    </dgm:pt>
    <dgm:pt modelId="{098F2205-82E2-413E-BFEE-9D2ED5031E12}">
      <dgm:prSet phldrT="[Text]"/>
      <dgm:spPr/>
      <dgm:t>
        <a:bodyPr/>
        <a:lstStyle/>
        <a:p>
          <a:r>
            <a:rPr lang="en-US" b="1" dirty="0"/>
            <a:t>✅ </a:t>
          </a:r>
          <a:r>
            <a:rPr lang="en-US" dirty="0"/>
            <a:t>Project / Artifact / </a:t>
          </a:r>
          <a:r>
            <a:rPr lang="en-US" b="1" dirty="0"/>
            <a:t>Package</a:t>
          </a:r>
          <a:r>
            <a:rPr lang="en-US" dirty="0"/>
            <a:t> Reference</a:t>
          </a:r>
          <a:endParaRPr lang="en-IL" dirty="0"/>
        </a:p>
      </dgm:t>
    </dgm:pt>
    <dgm:pt modelId="{1498CD1C-F622-42D4-9216-BF8C0ECEA432}" type="parTrans" cxnId="{FFBA8092-6B16-4DC8-966A-B197AC79A1AA}">
      <dgm:prSet/>
      <dgm:spPr/>
      <dgm:t>
        <a:bodyPr/>
        <a:lstStyle/>
        <a:p>
          <a:endParaRPr lang="en-IL"/>
        </a:p>
      </dgm:t>
    </dgm:pt>
    <dgm:pt modelId="{7DF70451-E45F-4AED-8663-4827C203CD74}" type="sibTrans" cxnId="{FFBA8092-6B16-4DC8-966A-B197AC79A1AA}">
      <dgm:prSet/>
      <dgm:spPr/>
      <dgm:t>
        <a:bodyPr/>
        <a:lstStyle/>
        <a:p>
          <a:endParaRPr lang="en-IL"/>
        </a:p>
      </dgm:t>
    </dgm:pt>
    <dgm:pt modelId="{8B543B89-3169-4619-B452-C2673ABB587D}">
      <dgm:prSet phldrT="[Text]"/>
      <dgm:spPr/>
      <dgm:t>
        <a:bodyPr/>
        <a:lstStyle/>
        <a:p>
          <a:r>
            <a:rPr lang="en-US" b="1" dirty="0"/>
            <a:t>✅ Unit Testing</a:t>
          </a:r>
          <a:endParaRPr lang="en-IL" b="1" dirty="0"/>
        </a:p>
      </dgm:t>
    </dgm:pt>
    <dgm:pt modelId="{8F3BFEED-1C74-44B5-B096-9D517C02D810}" type="parTrans" cxnId="{D0132A3C-A695-43BC-8B18-AE9D1C9501C9}">
      <dgm:prSet/>
      <dgm:spPr/>
      <dgm:t>
        <a:bodyPr/>
        <a:lstStyle/>
        <a:p>
          <a:endParaRPr lang="en-IL"/>
        </a:p>
      </dgm:t>
    </dgm:pt>
    <dgm:pt modelId="{11CC3D5F-832C-4203-9EA3-A4E50CB20C5B}" type="sibTrans" cxnId="{D0132A3C-A695-43BC-8B18-AE9D1C9501C9}">
      <dgm:prSet/>
      <dgm:spPr/>
      <dgm:t>
        <a:bodyPr/>
        <a:lstStyle/>
        <a:p>
          <a:endParaRPr lang="en-IL"/>
        </a:p>
      </dgm:t>
    </dgm:pt>
    <dgm:pt modelId="{BB99BC15-FA8F-4983-BDC9-AB6FEB0C6F1A}">
      <dgm:prSet phldrT="[Text]"/>
      <dgm:spPr/>
      <dgm:t>
        <a:bodyPr/>
        <a:lstStyle/>
        <a:p>
          <a:r>
            <a:rPr lang="en-US" dirty="0"/>
            <a:t>❌ No Unit Testing</a:t>
          </a:r>
          <a:endParaRPr lang="en-IL" dirty="0"/>
        </a:p>
      </dgm:t>
    </dgm:pt>
    <dgm:pt modelId="{EB2F5F57-4B4C-4F99-81FD-FDF74658E3D9}" type="parTrans" cxnId="{67D63AC2-4FF6-428A-BD54-2BA2146AC53B}">
      <dgm:prSet/>
      <dgm:spPr/>
      <dgm:t>
        <a:bodyPr/>
        <a:lstStyle/>
        <a:p>
          <a:endParaRPr lang="en-IL"/>
        </a:p>
      </dgm:t>
    </dgm:pt>
    <dgm:pt modelId="{1FDBF168-ED02-4C2C-AC56-4DB0D365498D}" type="sibTrans" cxnId="{67D63AC2-4FF6-428A-BD54-2BA2146AC53B}">
      <dgm:prSet/>
      <dgm:spPr/>
      <dgm:t>
        <a:bodyPr/>
        <a:lstStyle/>
        <a:p>
          <a:endParaRPr lang="en-IL"/>
        </a:p>
      </dgm:t>
    </dgm:pt>
    <dgm:pt modelId="{0A6B451F-2B5C-4BDA-9DA3-A17070997FBC}">
      <dgm:prSet phldrT="[Text]"/>
      <dgm:spPr/>
      <dgm:t>
        <a:bodyPr/>
        <a:lstStyle/>
        <a:p>
          <a:r>
            <a:rPr lang="en-US" dirty="0"/>
            <a:t>❌ No Unit Testing</a:t>
          </a:r>
          <a:endParaRPr lang="en-IL" dirty="0"/>
        </a:p>
      </dgm:t>
    </dgm:pt>
    <dgm:pt modelId="{DB1DE2B1-290B-42C3-80BA-324F50777CFB}" type="parTrans" cxnId="{B4BD763F-19D7-4335-B6CF-28EE210C8FDB}">
      <dgm:prSet/>
      <dgm:spPr/>
      <dgm:t>
        <a:bodyPr/>
        <a:lstStyle/>
        <a:p>
          <a:endParaRPr lang="en-IL"/>
        </a:p>
      </dgm:t>
    </dgm:pt>
    <dgm:pt modelId="{44A8D8DF-DB53-46FF-96ED-8293CE94FCCF}" type="sibTrans" cxnId="{B4BD763F-19D7-4335-B6CF-28EE210C8FDB}">
      <dgm:prSet/>
      <dgm:spPr/>
      <dgm:t>
        <a:bodyPr/>
        <a:lstStyle/>
        <a:p>
          <a:endParaRPr lang="en-IL"/>
        </a:p>
      </dgm:t>
    </dgm:pt>
    <dgm:pt modelId="{6F72D442-86C8-4B5C-9D00-418AC5CD1D4F}">
      <dgm:prSet phldrT="[Text]"/>
      <dgm:spPr/>
      <dgm:t>
        <a:bodyPr/>
        <a:lstStyle/>
        <a:p>
          <a:r>
            <a:rPr lang="en-US" b="1" dirty="0"/>
            <a:t>✅ CLR Integration</a:t>
          </a:r>
          <a:endParaRPr lang="en-IL" b="1" dirty="0"/>
        </a:p>
      </dgm:t>
    </dgm:pt>
    <dgm:pt modelId="{60E6E531-282F-464E-9838-231C6BF78461}" type="parTrans" cxnId="{ABE1D43A-3DD3-4DA0-B27C-B5C798961D81}">
      <dgm:prSet/>
      <dgm:spPr/>
      <dgm:t>
        <a:bodyPr/>
        <a:lstStyle/>
        <a:p>
          <a:endParaRPr lang="en-IL"/>
        </a:p>
      </dgm:t>
    </dgm:pt>
    <dgm:pt modelId="{D8642334-CF0E-456E-9675-C51D046BC523}" type="sibTrans" cxnId="{ABE1D43A-3DD3-4DA0-B27C-B5C798961D81}">
      <dgm:prSet/>
      <dgm:spPr/>
      <dgm:t>
        <a:bodyPr/>
        <a:lstStyle/>
        <a:p>
          <a:endParaRPr lang="en-IL"/>
        </a:p>
      </dgm:t>
    </dgm:pt>
    <dgm:pt modelId="{2B3E3ADA-FF30-4822-AB3A-9299DB6A4B24}">
      <dgm:prSet phldrT="[Text]"/>
      <dgm:spPr/>
      <dgm:t>
        <a:bodyPr/>
        <a:lstStyle/>
        <a:p>
          <a:r>
            <a:rPr lang="en-US" dirty="0"/>
            <a:t>❌ </a:t>
          </a:r>
          <a:r>
            <a:rPr lang="en-US" b="0" dirty="0"/>
            <a:t>No CLR Integration</a:t>
          </a:r>
          <a:endParaRPr lang="en-IL" b="0" dirty="0"/>
        </a:p>
      </dgm:t>
    </dgm:pt>
    <dgm:pt modelId="{64DBEDA1-3183-426A-9D7E-46229611FF7A}" type="parTrans" cxnId="{98989B6A-7893-4D41-BB6C-8460B73A03AB}">
      <dgm:prSet/>
      <dgm:spPr/>
      <dgm:t>
        <a:bodyPr/>
        <a:lstStyle/>
        <a:p>
          <a:endParaRPr lang="en-IL"/>
        </a:p>
      </dgm:t>
    </dgm:pt>
    <dgm:pt modelId="{E6061EBD-8C8D-4203-9C07-89E3766548F9}" type="sibTrans" cxnId="{98989B6A-7893-4D41-BB6C-8460B73A03AB}">
      <dgm:prSet/>
      <dgm:spPr/>
      <dgm:t>
        <a:bodyPr/>
        <a:lstStyle/>
        <a:p>
          <a:endParaRPr lang="en-IL"/>
        </a:p>
      </dgm:t>
    </dgm:pt>
    <dgm:pt modelId="{32E677FB-9E1B-4BA7-95B7-EE4D616A31BF}">
      <dgm:prSet phldrT="[Text]"/>
      <dgm:spPr/>
      <dgm:t>
        <a:bodyPr/>
        <a:lstStyle/>
        <a:p>
          <a:r>
            <a:rPr lang="en-US" dirty="0"/>
            <a:t>❌ </a:t>
          </a:r>
          <a:r>
            <a:rPr lang="en-US" b="0" dirty="0"/>
            <a:t>No CLR Integration</a:t>
          </a:r>
          <a:endParaRPr lang="en-IL" dirty="0"/>
        </a:p>
      </dgm:t>
    </dgm:pt>
    <dgm:pt modelId="{15B514A5-A314-4F82-9DFA-6A9154B68DD6}" type="parTrans" cxnId="{9D4DBF6B-48BE-4FD1-9FAB-774710908ADA}">
      <dgm:prSet/>
      <dgm:spPr/>
      <dgm:t>
        <a:bodyPr/>
        <a:lstStyle/>
        <a:p>
          <a:endParaRPr lang="en-IL"/>
        </a:p>
      </dgm:t>
    </dgm:pt>
    <dgm:pt modelId="{6DCF22F7-281B-4F2F-BA27-9F8BAFF18139}" type="sibTrans" cxnId="{9D4DBF6B-48BE-4FD1-9FAB-774710908ADA}">
      <dgm:prSet/>
      <dgm:spPr/>
      <dgm:t>
        <a:bodyPr/>
        <a:lstStyle/>
        <a:p>
          <a:endParaRPr lang="en-IL"/>
        </a:p>
      </dgm:t>
    </dgm:pt>
    <dgm:pt modelId="{6B833F81-29C3-43DB-9216-C79E09AB6225}">
      <dgm:prSet phldrT="[Text]"/>
      <dgm:spPr/>
      <dgm:t>
        <a:bodyPr/>
        <a:lstStyle/>
        <a:p>
          <a:r>
            <a:rPr lang="en-US" b="0" dirty="0"/>
            <a:t>❌</a:t>
          </a:r>
          <a:r>
            <a:rPr lang="en-US" b="1" dirty="0"/>
            <a:t> </a:t>
          </a:r>
          <a:r>
            <a:rPr lang="en-US" b="1" dirty="0" err="1"/>
            <a:t>MSBuild</a:t>
          </a:r>
          <a:r>
            <a:rPr lang="en-US" b="1" dirty="0"/>
            <a:t> (Windows only)</a:t>
          </a:r>
          <a:endParaRPr lang="en-IL" b="1" dirty="0"/>
        </a:p>
      </dgm:t>
    </dgm:pt>
    <dgm:pt modelId="{F9592AA5-B11D-4DEA-AE26-877ADAACF245}" type="parTrans" cxnId="{540C66B0-5C69-45A7-A912-A826E0C511A1}">
      <dgm:prSet/>
      <dgm:spPr/>
      <dgm:t>
        <a:bodyPr/>
        <a:lstStyle/>
        <a:p>
          <a:endParaRPr lang="en-IL"/>
        </a:p>
      </dgm:t>
    </dgm:pt>
    <dgm:pt modelId="{247B7D63-0148-4911-9072-4ECBB0E7AA2E}" type="sibTrans" cxnId="{540C66B0-5C69-45A7-A912-A826E0C511A1}">
      <dgm:prSet/>
      <dgm:spPr/>
      <dgm:t>
        <a:bodyPr/>
        <a:lstStyle/>
        <a:p>
          <a:endParaRPr lang="en-IL"/>
        </a:p>
      </dgm:t>
    </dgm:pt>
    <dgm:pt modelId="{4516DEA0-44D2-4636-8966-7499892AD6F9}">
      <dgm:prSet phldrT="[Text]"/>
      <dgm:spPr/>
      <dgm:t>
        <a:bodyPr/>
        <a:lstStyle/>
        <a:p>
          <a:r>
            <a:rPr lang="en-US" b="1" dirty="0"/>
            <a:t>✅ dotnet build</a:t>
          </a:r>
          <a:endParaRPr lang="en-IL" b="1" dirty="0"/>
        </a:p>
      </dgm:t>
    </dgm:pt>
    <dgm:pt modelId="{55A9898C-6B78-4956-ACAE-D22E63EB644B}" type="parTrans" cxnId="{ADAEDF41-0522-4E3B-B3CC-B33FB836CF87}">
      <dgm:prSet/>
      <dgm:spPr/>
      <dgm:t>
        <a:bodyPr/>
        <a:lstStyle/>
        <a:p>
          <a:endParaRPr lang="en-IL"/>
        </a:p>
      </dgm:t>
    </dgm:pt>
    <dgm:pt modelId="{DA6A35D7-A58E-434E-8433-22E144A5BE02}" type="sibTrans" cxnId="{ADAEDF41-0522-4E3B-B3CC-B33FB836CF87}">
      <dgm:prSet/>
      <dgm:spPr/>
      <dgm:t>
        <a:bodyPr/>
        <a:lstStyle/>
        <a:p>
          <a:endParaRPr lang="en-IL"/>
        </a:p>
      </dgm:t>
    </dgm:pt>
    <dgm:pt modelId="{56D010D3-CE07-4F12-BC12-816BC19DD174}">
      <dgm:prSet phldrT="[Text]"/>
      <dgm:spPr/>
      <dgm:t>
        <a:bodyPr/>
        <a:lstStyle/>
        <a:p>
          <a:r>
            <a:rPr lang="en-US" dirty="0"/>
            <a:t>Create Project from Database</a:t>
          </a:r>
          <a:endParaRPr lang="en-IL" dirty="0"/>
        </a:p>
      </dgm:t>
    </dgm:pt>
    <dgm:pt modelId="{327FE369-604E-46DE-B2EE-034197313DD1}" type="parTrans" cxnId="{07D94C0E-690D-4CD2-830D-05CE20A3506B}">
      <dgm:prSet/>
      <dgm:spPr/>
      <dgm:t>
        <a:bodyPr/>
        <a:lstStyle/>
        <a:p>
          <a:endParaRPr lang="en-IL"/>
        </a:p>
      </dgm:t>
    </dgm:pt>
    <dgm:pt modelId="{D5933AD2-A7AD-4017-A10F-BB0B7A4D35DB}" type="sibTrans" cxnId="{07D94C0E-690D-4CD2-830D-05CE20A3506B}">
      <dgm:prSet/>
      <dgm:spPr/>
      <dgm:t>
        <a:bodyPr/>
        <a:lstStyle/>
        <a:p>
          <a:endParaRPr lang="en-IL"/>
        </a:p>
      </dgm:t>
    </dgm:pt>
    <dgm:pt modelId="{96118795-7504-436B-A88B-16D3BD36CD0E}">
      <dgm:prSet phldrT="[Text]"/>
      <dgm:spPr/>
      <dgm:t>
        <a:bodyPr/>
        <a:lstStyle/>
        <a:p>
          <a:r>
            <a:rPr lang="en-US" b="1" dirty="0"/>
            <a:t>✅ </a:t>
          </a:r>
          <a:r>
            <a:rPr lang="en-US" dirty="0"/>
            <a:t>Easy-to-use UI</a:t>
          </a:r>
          <a:endParaRPr lang="en-IL" dirty="0"/>
        </a:p>
      </dgm:t>
    </dgm:pt>
    <dgm:pt modelId="{059DBD98-8302-4A2B-B536-9CBAB6657773}" type="parTrans" cxnId="{9C9C3367-8588-44A9-8DA4-E048350C4411}">
      <dgm:prSet/>
      <dgm:spPr/>
      <dgm:t>
        <a:bodyPr/>
        <a:lstStyle/>
        <a:p>
          <a:endParaRPr lang="en-IL"/>
        </a:p>
      </dgm:t>
    </dgm:pt>
    <dgm:pt modelId="{72BB6559-6808-48CE-93E8-DC2D0BE3FC85}" type="sibTrans" cxnId="{9C9C3367-8588-44A9-8DA4-E048350C4411}">
      <dgm:prSet/>
      <dgm:spPr/>
      <dgm:t>
        <a:bodyPr/>
        <a:lstStyle/>
        <a:p>
          <a:endParaRPr lang="en-IL"/>
        </a:p>
      </dgm:t>
    </dgm:pt>
    <dgm:pt modelId="{5FAF66DF-F90B-45B7-A839-7E18F733110B}">
      <dgm:prSet phldrT="[Text]"/>
      <dgm:spPr/>
      <dgm:t>
        <a:bodyPr/>
        <a:lstStyle/>
        <a:p>
          <a:r>
            <a:rPr lang="en-US" b="1" dirty="0"/>
            <a:t>✅ </a:t>
          </a:r>
          <a:r>
            <a:rPr lang="en-US" dirty="0"/>
            <a:t>Easy-to-use UI</a:t>
          </a:r>
          <a:endParaRPr lang="en-IL" dirty="0"/>
        </a:p>
      </dgm:t>
    </dgm:pt>
    <dgm:pt modelId="{8A1F54B9-92A3-464D-BAA5-F8B3E9510ACF}" type="parTrans" cxnId="{6E3CE777-BABD-49A8-A396-B227067952BF}">
      <dgm:prSet/>
      <dgm:spPr/>
      <dgm:t>
        <a:bodyPr/>
        <a:lstStyle/>
        <a:p>
          <a:endParaRPr lang="en-IL"/>
        </a:p>
      </dgm:t>
    </dgm:pt>
    <dgm:pt modelId="{3839E1E2-AB3A-47AD-9F0B-EE1BCBEF3752}" type="sibTrans" cxnId="{6E3CE777-BABD-49A8-A396-B227067952BF}">
      <dgm:prSet/>
      <dgm:spPr/>
      <dgm:t>
        <a:bodyPr/>
        <a:lstStyle/>
        <a:p>
          <a:endParaRPr lang="en-IL"/>
        </a:p>
      </dgm:t>
    </dgm:pt>
    <dgm:pt modelId="{712A1B2C-5F40-4AD1-B3C2-F52B7CE56E0E}">
      <dgm:prSet phldrT="[Text]"/>
      <dgm:spPr/>
      <dgm:t>
        <a:bodyPr/>
        <a:lstStyle/>
        <a:p>
          <a:r>
            <a:rPr lang="en-US" dirty="0"/>
            <a:t>❌ No easy-to-use UI</a:t>
          </a:r>
          <a:endParaRPr lang="en-IL" dirty="0"/>
        </a:p>
      </dgm:t>
    </dgm:pt>
    <dgm:pt modelId="{5AC562D4-6587-4B3B-A953-051228F1792D}" type="parTrans" cxnId="{E36D56B3-6B09-4096-8BFC-1AC3A588729F}">
      <dgm:prSet/>
      <dgm:spPr/>
      <dgm:t>
        <a:bodyPr/>
        <a:lstStyle/>
        <a:p>
          <a:endParaRPr lang="en-IL"/>
        </a:p>
      </dgm:t>
    </dgm:pt>
    <dgm:pt modelId="{41F331B5-F733-4C1C-A8C4-7237308111AD}" type="sibTrans" cxnId="{E36D56B3-6B09-4096-8BFC-1AC3A588729F}">
      <dgm:prSet/>
      <dgm:spPr/>
      <dgm:t>
        <a:bodyPr/>
        <a:lstStyle/>
        <a:p>
          <a:endParaRPr lang="en-IL"/>
        </a:p>
      </dgm:t>
    </dgm:pt>
    <dgm:pt modelId="{2F746743-C379-4FBC-8267-F588902CB181}" type="pres">
      <dgm:prSet presAssocID="{7A45ED97-2F99-4E8F-A6F5-3521A0087634}" presName="Name0" presStyleCnt="0">
        <dgm:presLayoutVars>
          <dgm:dir/>
          <dgm:animLvl val="lvl"/>
          <dgm:resizeHandles val="exact"/>
        </dgm:presLayoutVars>
      </dgm:prSet>
      <dgm:spPr/>
    </dgm:pt>
    <dgm:pt modelId="{2694868F-139F-4861-96BD-4358F2B4E1FC}" type="pres">
      <dgm:prSet presAssocID="{536AE538-6D87-40C0-88A6-6C4C31789F44}" presName="composite" presStyleCnt="0"/>
      <dgm:spPr/>
    </dgm:pt>
    <dgm:pt modelId="{0CA138E9-2DD9-40A5-9142-7F91298BFB04}" type="pres">
      <dgm:prSet presAssocID="{536AE538-6D87-40C0-88A6-6C4C31789F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0B36E09-FBA7-44FB-B38E-831F2262AD5C}" type="pres">
      <dgm:prSet presAssocID="{536AE538-6D87-40C0-88A6-6C4C31789F44}" presName="desTx" presStyleLbl="alignAccFollowNode1" presStyleIdx="0" presStyleCnt="3">
        <dgm:presLayoutVars>
          <dgm:bulletEnabled val="1"/>
        </dgm:presLayoutVars>
      </dgm:prSet>
      <dgm:spPr/>
    </dgm:pt>
    <dgm:pt modelId="{0EA3DBDA-21B4-4095-A581-FB2C571A1C0A}" type="pres">
      <dgm:prSet presAssocID="{208A9E36-865C-4134-AD13-8612DB2D64E3}" presName="space" presStyleCnt="0"/>
      <dgm:spPr/>
    </dgm:pt>
    <dgm:pt modelId="{19FF370D-AC11-488F-8EB3-4DE1C86D100D}" type="pres">
      <dgm:prSet presAssocID="{EA9C5480-7E0B-4934-B609-7089C68BBFFF}" presName="composite" presStyleCnt="0"/>
      <dgm:spPr/>
    </dgm:pt>
    <dgm:pt modelId="{3B87A918-48F8-4D88-9245-3E0C27B925FF}" type="pres">
      <dgm:prSet presAssocID="{EA9C5480-7E0B-4934-B609-7089C68BBFF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F07E079-2379-4740-A7DC-BE1313B6F105}" type="pres">
      <dgm:prSet presAssocID="{EA9C5480-7E0B-4934-B609-7089C68BBFFF}" presName="desTx" presStyleLbl="alignAccFollowNode1" presStyleIdx="1" presStyleCnt="3">
        <dgm:presLayoutVars>
          <dgm:bulletEnabled val="1"/>
        </dgm:presLayoutVars>
      </dgm:prSet>
      <dgm:spPr/>
    </dgm:pt>
    <dgm:pt modelId="{515A184F-7555-4423-B09E-31987701DE63}" type="pres">
      <dgm:prSet presAssocID="{168EABBB-8438-4F8F-8BA4-A915B0127425}" presName="space" presStyleCnt="0"/>
      <dgm:spPr/>
    </dgm:pt>
    <dgm:pt modelId="{F0F54ADA-4641-4776-AC18-D287A784A0C9}" type="pres">
      <dgm:prSet presAssocID="{B489E1A7-C6D2-4062-9F07-0AD2C125421F}" presName="composite" presStyleCnt="0"/>
      <dgm:spPr/>
    </dgm:pt>
    <dgm:pt modelId="{4EF94BA5-B159-4967-A91D-FFCA2A296D05}" type="pres">
      <dgm:prSet presAssocID="{B489E1A7-C6D2-4062-9F07-0AD2C125421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8A91DF3-BBA8-4B79-A52F-57EF08328ECC}" type="pres">
      <dgm:prSet presAssocID="{B489E1A7-C6D2-4062-9F07-0AD2C125421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3EE3C01-6E56-498F-A143-276FA397FEC4}" srcId="{EA9C5480-7E0B-4934-B609-7089C68BBFFF}" destId="{E23FF4CA-58A7-4953-8B10-544514E4CBE3}" srcOrd="1" destOrd="0" parTransId="{B662B90A-996D-4C50-9F98-3E298A1CAB79}" sibTransId="{FE57D335-7BAC-43A2-BA24-3C6E6C16A396}"/>
    <dgm:cxn modelId="{07D94C0E-690D-4CD2-830D-05CE20A3506B}" srcId="{B489E1A7-C6D2-4062-9F07-0AD2C125421F}" destId="{56D010D3-CE07-4F12-BC12-816BC19DD174}" srcOrd="1" destOrd="0" parTransId="{327FE369-604E-46DE-B2EE-034197313DD1}" sibTransId="{D5933AD2-A7AD-4017-A10F-BB0B7A4D35DB}"/>
    <dgm:cxn modelId="{B3082D11-392C-47D1-BD4B-B77DDB82AEEF}" type="presOf" srcId="{712A1B2C-5F40-4AD1-B3C2-F52B7CE56E0E}" destId="{98A91DF3-BBA8-4B79-A52F-57EF08328ECC}" srcOrd="0" destOrd="2" presId="urn:microsoft.com/office/officeart/2005/8/layout/hList1"/>
    <dgm:cxn modelId="{4CD8A11D-E786-4DDA-B36A-FEB20ABE2B05}" type="presOf" srcId="{7A45ED97-2F99-4E8F-A6F5-3521A0087634}" destId="{2F746743-C379-4FBC-8267-F588902CB181}" srcOrd="0" destOrd="0" presId="urn:microsoft.com/office/officeart/2005/8/layout/hList1"/>
    <dgm:cxn modelId="{73D2EC21-B707-4A41-9D4C-C3D7AABDBBC1}" type="presOf" srcId="{D0F8EA85-959B-4B3F-910A-1825A0E82A73}" destId="{98A91DF3-BBA8-4B79-A52F-57EF08328ECC}" srcOrd="0" destOrd="4" presId="urn:microsoft.com/office/officeart/2005/8/layout/hList1"/>
    <dgm:cxn modelId="{F4603222-F360-4CBC-86B0-39C9D2087984}" type="presOf" srcId="{32E677FB-9E1B-4BA7-95B7-EE4D616A31BF}" destId="{98A91DF3-BBA8-4B79-A52F-57EF08328ECC}" srcOrd="0" destOrd="7" presId="urn:microsoft.com/office/officeart/2005/8/layout/hList1"/>
    <dgm:cxn modelId="{9B1EEF2B-60C6-4309-9CA3-98AB9DC273FD}" type="presOf" srcId="{8B543B89-3169-4619-B452-C2673ABB587D}" destId="{30B36E09-FBA7-44FB-B38E-831F2262AD5C}" srcOrd="0" destOrd="6" presId="urn:microsoft.com/office/officeart/2005/8/layout/hList1"/>
    <dgm:cxn modelId="{3C01222C-568D-4A89-9E65-3981887416AA}" srcId="{7A45ED97-2F99-4E8F-A6F5-3521A0087634}" destId="{EA9C5480-7E0B-4934-B609-7089C68BBFFF}" srcOrd="1" destOrd="0" parTransId="{F1EE37AF-89F2-4323-B977-FFAF6A0C9DE5}" sibTransId="{168EABBB-8438-4F8F-8BA4-A915B0127425}"/>
    <dgm:cxn modelId="{BC20BB36-242F-4AFF-835A-DBE99138ACF5}" type="presOf" srcId="{707665AA-F7C6-48B6-971C-230957C995B5}" destId="{30B36E09-FBA7-44FB-B38E-831F2262AD5C}" srcOrd="0" destOrd="5" presId="urn:microsoft.com/office/officeart/2005/8/layout/hList1"/>
    <dgm:cxn modelId="{FC81CF36-D56A-43C0-B94F-BECEF8251540}" type="presOf" srcId="{2B80EE9B-3AAF-4416-9046-F450EAA27D49}" destId="{4F07E079-2379-4740-A7DC-BE1313B6F105}" srcOrd="0" destOrd="5" presId="urn:microsoft.com/office/officeart/2005/8/layout/hList1"/>
    <dgm:cxn modelId="{82068C3A-0AE5-487E-808E-DAF570791704}" type="presOf" srcId="{098F2205-82E2-413E-BFEE-9D2ED5031E12}" destId="{98A91DF3-BBA8-4B79-A52F-57EF08328ECC}" srcOrd="0" destOrd="5" presId="urn:microsoft.com/office/officeart/2005/8/layout/hList1"/>
    <dgm:cxn modelId="{728F8E3A-4386-43B6-9600-F33EA1403C97}" type="presOf" srcId="{CC684EE8-502A-4FAA-A6AC-A1C4CBCBEAD7}" destId="{98A91DF3-BBA8-4B79-A52F-57EF08328ECC}" srcOrd="0" destOrd="0" presId="urn:microsoft.com/office/officeart/2005/8/layout/hList1"/>
    <dgm:cxn modelId="{ABE1D43A-3DD3-4DA0-B27C-B5C798961D81}" srcId="{536AE538-6D87-40C0-88A6-6C4C31789F44}" destId="{6F72D442-86C8-4B5C-9D00-418AC5CD1D4F}" srcOrd="7" destOrd="0" parTransId="{60E6E531-282F-464E-9838-231C6BF78461}" sibTransId="{D8642334-CF0E-456E-9675-C51D046BC523}"/>
    <dgm:cxn modelId="{D0132A3C-A695-43BC-8B18-AE9D1C9501C9}" srcId="{536AE538-6D87-40C0-88A6-6C4C31789F44}" destId="{8B543B89-3169-4619-B452-C2673ABB587D}" srcOrd="6" destOrd="0" parTransId="{8F3BFEED-1C74-44B5-B096-9D517C02D810}" sibTransId="{11CC3D5F-832C-4203-9EA3-A4E50CB20C5B}"/>
    <dgm:cxn modelId="{A0A7E43C-67D5-4AFE-A2B1-28E55549BD41}" srcId="{EA9C5480-7E0B-4934-B609-7089C68BBFFF}" destId="{2B80EE9B-3AAF-4416-9046-F450EAA27D49}" srcOrd="5" destOrd="0" parTransId="{03E3D5EE-673B-4172-B456-CBC14D6236C8}" sibTransId="{4FA1ACA6-5DD6-4F9C-9946-F932AEBF2DD8}"/>
    <dgm:cxn modelId="{B4BD763F-19D7-4335-B6CF-28EE210C8FDB}" srcId="{B489E1A7-C6D2-4062-9F07-0AD2C125421F}" destId="{0A6B451F-2B5C-4BDA-9DA3-A17070997FBC}" srcOrd="6" destOrd="0" parTransId="{DB1DE2B1-290B-42C3-80BA-324F50777CFB}" sibTransId="{44A8D8DF-DB53-46FF-96ED-8293CE94FCCF}"/>
    <dgm:cxn modelId="{ADAEDF41-0522-4E3B-B3CC-B33FB836CF87}" srcId="{EA9C5480-7E0B-4934-B609-7089C68BBFFF}" destId="{4516DEA0-44D2-4636-8966-7499892AD6F9}" srcOrd="0" destOrd="0" parTransId="{55A9898C-6B78-4956-ACAE-D22E63EB644B}" sibTransId="{DA6A35D7-A58E-434E-8433-22E144A5BE02}"/>
    <dgm:cxn modelId="{9C9C3367-8588-44A9-8DA4-E048350C4411}" srcId="{536AE538-6D87-40C0-88A6-6C4C31789F44}" destId="{96118795-7504-436B-A88B-16D3BD36CD0E}" srcOrd="2" destOrd="0" parTransId="{059DBD98-8302-4A2B-B536-9CBAB6657773}" sibTransId="{72BB6559-6808-48CE-93E8-DC2D0BE3FC85}"/>
    <dgm:cxn modelId="{35137547-CF45-4A16-AAED-5F61E62C505A}" type="presOf" srcId="{5FAF66DF-F90B-45B7-A839-7E18F733110B}" destId="{4F07E079-2379-4740-A7DC-BE1313B6F105}" srcOrd="0" destOrd="2" presId="urn:microsoft.com/office/officeart/2005/8/layout/hList1"/>
    <dgm:cxn modelId="{0C32F968-EE49-4E18-B63E-DDB8A54BDB69}" type="presOf" srcId="{C356C5E4-28D3-44F1-BA3D-EC512647EC34}" destId="{30B36E09-FBA7-44FB-B38E-831F2262AD5C}" srcOrd="0" destOrd="3" presId="urn:microsoft.com/office/officeart/2005/8/layout/hList1"/>
    <dgm:cxn modelId="{98989B6A-7893-4D41-BB6C-8460B73A03AB}" srcId="{EA9C5480-7E0B-4934-B609-7089C68BBFFF}" destId="{2B3E3ADA-FF30-4822-AB3A-9299DB6A4B24}" srcOrd="7" destOrd="0" parTransId="{64DBEDA1-3183-426A-9D7E-46229611FF7A}" sibTransId="{E6061EBD-8C8D-4203-9C07-89E3766548F9}"/>
    <dgm:cxn modelId="{9D4DBF6B-48BE-4FD1-9FAB-774710908ADA}" srcId="{B489E1A7-C6D2-4062-9F07-0AD2C125421F}" destId="{32E677FB-9E1B-4BA7-95B7-EE4D616A31BF}" srcOrd="7" destOrd="0" parTransId="{15B514A5-A314-4F82-9DFA-6A9154B68DD6}" sibTransId="{6DCF22F7-281B-4F2F-BA27-9F8BAFF18139}"/>
    <dgm:cxn modelId="{BFD0416C-97EF-4620-96CB-5EB59C245530}" srcId="{7A45ED97-2F99-4E8F-A6F5-3521A0087634}" destId="{536AE538-6D87-40C0-88A6-6C4C31789F44}" srcOrd="0" destOrd="0" parTransId="{0D96C231-B73B-4239-B08C-D82CBF4176B1}" sibTransId="{208A9E36-865C-4134-AD13-8612DB2D64E3}"/>
    <dgm:cxn modelId="{AF69BE4E-014D-46DD-8BA3-4177F89393F4}" type="presOf" srcId="{2B3E3ADA-FF30-4822-AB3A-9299DB6A4B24}" destId="{4F07E079-2379-4740-A7DC-BE1313B6F105}" srcOrd="0" destOrd="7" presId="urn:microsoft.com/office/officeart/2005/8/layout/hList1"/>
    <dgm:cxn modelId="{232E7970-2700-44B1-9054-8AB2EE68EB77}" type="presOf" srcId="{B489E1A7-C6D2-4062-9F07-0AD2C125421F}" destId="{4EF94BA5-B159-4967-A91D-FFCA2A296D05}" srcOrd="0" destOrd="0" presId="urn:microsoft.com/office/officeart/2005/8/layout/hList1"/>
    <dgm:cxn modelId="{4E81DD50-36AA-44CB-9B23-80FB2F449DEA}" type="presOf" srcId="{4516DEA0-44D2-4636-8966-7499892AD6F9}" destId="{4F07E079-2379-4740-A7DC-BE1313B6F105}" srcOrd="0" destOrd="0" presId="urn:microsoft.com/office/officeart/2005/8/layout/hList1"/>
    <dgm:cxn modelId="{F15CA655-30ED-4498-9352-106C903EBA32}" type="presOf" srcId="{0A6B451F-2B5C-4BDA-9DA3-A17070997FBC}" destId="{98A91DF3-BBA8-4B79-A52F-57EF08328ECC}" srcOrd="0" destOrd="6" presId="urn:microsoft.com/office/officeart/2005/8/layout/hList1"/>
    <dgm:cxn modelId="{E8886476-BD27-4684-ABE0-195164A6EE80}" srcId="{536AE538-6D87-40C0-88A6-6C4C31789F44}" destId="{707665AA-F7C6-48B6-971C-230957C995B5}" srcOrd="5" destOrd="0" parTransId="{AE7DF6B8-4FC7-41AA-9DC7-726D86241FAB}" sibTransId="{651F1517-BF57-434F-89B7-2C4FE680086D}"/>
    <dgm:cxn modelId="{7303E177-9675-4A23-9DE5-0C8639BFAC07}" type="presOf" srcId="{2087165D-302B-4DD4-9410-CB6DE0323739}" destId="{30B36E09-FBA7-44FB-B38E-831F2262AD5C}" srcOrd="0" destOrd="1" presId="urn:microsoft.com/office/officeart/2005/8/layout/hList1"/>
    <dgm:cxn modelId="{6E3CE777-BABD-49A8-A396-B227067952BF}" srcId="{EA9C5480-7E0B-4934-B609-7089C68BBFFF}" destId="{5FAF66DF-F90B-45B7-A839-7E18F733110B}" srcOrd="2" destOrd="0" parTransId="{8A1F54B9-92A3-464D-BAA5-F8B3E9510ACF}" sibTransId="{3839E1E2-AB3A-47AD-9F0B-EE1BCBEF3752}"/>
    <dgm:cxn modelId="{7B20505A-E38E-4056-831B-64B26F832E17}" type="presOf" srcId="{8013AE7C-09AD-4EEE-A9C3-36F1165262FD}" destId="{4F07E079-2379-4740-A7DC-BE1313B6F105}" srcOrd="0" destOrd="4" presId="urn:microsoft.com/office/officeart/2005/8/layout/hList1"/>
    <dgm:cxn modelId="{F82E978C-CF27-42D8-BAE6-B090F7B6034B}" srcId="{B489E1A7-C6D2-4062-9F07-0AD2C125421F}" destId="{D0F8EA85-959B-4B3F-910A-1825A0E82A73}" srcOrd="4" destOrd="0" parTransId="{86F39137-6BE7-4FBD-AA93-96578A6AE538}" sibTransId="{C4534CA4-510F-4F89-A2A7-01AB61E0A2A8}"/>
    <dgm:cxn modelId="{5AE8DD91-3D86-474F-82EA-98F803213454}" type="presOf" srcId="{536AE538-6D87-40C0-88A6-6C4C31789F44}" destId="{0CA138E9-2DD9-40A5-9142-7F91298BFB04}" srcOrd="0" destOrd="0" presId="urn:microsoft.com/office/officeart/2005/8/layout/hList1"/>
    <dgm:cxn modelId="{FFBA8092-6B16-4DC8-966A-B197AC79A1AA}" srcId="{B489E1A7-C6D2-4062-9F07-0AD2C125421F}" destId="{098F2205-82E2-413E-BFEE-9D2ED5031E12}" srcOrd="5" destOrd="0" parTransId="{1498CD1C-F622-42D4-9216-BF8C0ECEA432}" sibTransId="{7DF70451-E45F-4AED-8663-4827C203CD74}"/>
    <dgm:cxn modelId="{4C74DF94-A277-4B38-BE33-3F717B529E49}" type="presOf" srcId="{56D010D3-CE07-4F12-BC12-816BC19DD174}" destId="{98A91DF3-BBA8-4B79-A52F-57EF08328ECC}" srcOrd="0" destOrd="1" presId="urn:microsoft.com/office/officeart/2005/8/layout/hList1"/>
    <dgm:cxn modelId="{2132359E-6F0D-4BC3-A549-6F13E8F8159F}" srcId="{B489E1A7-C6D2-4062-9F07-0AD2C125421F}" destId="{80972CA7-716F-4263-819F-19FAE49D678E}" srcOrd="3" destOrd="0" parTransId="{F82A1C89-B2A5-49CE-9AFE-030F971FBCF0}" sibTransId="{C2FFB363-0A3A-4970-BB1A-1D547AC59AF8}"/>
    <dgm:cxn modelId="{BF35E5A1-1FDF-4DEE-BB19-D424D3AE607A}" srcId="{EA9C5480-7E0B-4934-B609-7089C68BBFFF}" destId="{DFDCB28E-177D-43B3-B0BB-E5B84A0EAF0C}" srcOrd="3" destOrd="0" parTransId="{7DB8E667-7FCB-4C98-87A7-1C6A1702A894}" sibTransId="{5A06571A-97A4-40DB-ABE8-5785FB23B07B}"/>
    <dgm:cxn modelId="{B3C4BCA5-3D12-435F-894A-5938AFF34617}" type="presOf" srcId="{BB99BC15-FA8F-4983-BDC9-AB6FEB0C6F1A}" destId="{4F07E079-2379-4740-A7DC-BE1313B6F105}" srcOrd="0" destOrd="6" presId="urn:microsoft.com/office/officeart/2005/8/layout/hList1"/>
    <dgm:cxn modelId="{CF0F10A6-871D-4EDF-8DD3-09EC06287F51}" srcId="{EA9C5480-7E0B-4934-B609-7089C68BBFFF}" destId="{8013AE7C-09AD-4EEE-A9C3-36F1165262FD}" srcOrd="4" destOrd="0" parTransId="{82BF16FE-5ADD-4346-8546-0AC846074275}" sibTransId="{B6F18FCF-2FB5-488C-80E7-C27BD40AD7E6}"/>
    <dgm:cxn modelId="{5F0E0BAD-FF8D-4156-8D45-DD478E1D90C4}" type="presOf" srcId="{DFDCB28E-177D-43B3-B0BB-E5B84A0EAF0C}" destId="{4F07E079-2379-4740-A7DC-BE1313B6F105}" srcOrd="0" destOrd="3" presId="urn:microsoft.com/office/officeart/2005/8/layout/hList1"/>
    <dgm:cxn modelId="{540C66B0-5C69-45A7-A912-A826E0C511A1}" srcId="{536AE538-6D87-40C0-88A6-6C4C31789F44}" destId="{6B833F81-29C3-43DB-9216-C79E09AB6225}" srcOrd="0" destOrd="0" parTransId="{F9592AA5-B11D-4DEA-AE26-877ADAACF245}" sibTransId="{247B7D63-0148-4911-9072-4ECBB0E7AA2E}"/>
    <dgm:cxn modelId="{96B271B2-7884-438A-99A3-ED2767D652A2}" type="presOf" srcId="{6F72D442-86C8-4B5C-9D00-418AC5CD1D4F}" destId="{30B36E09-FBA7-44FB-B38E-831F2262AD5C}" srcOrd="0" destOrd="7" presId="urn:microsoft.com/office/officeart/2005/8/layout/hList1"/>
    <dgm:cxn modelId="{E36D56B3-6B09-4096-8BFC-1AC3A588729F}" srcId="{B489E1A7-C6D2-4062-9F07-0AD2C125421F}" destId="{712A1B2C-5F40-4AD1-B3C2-F52B7CE56E0E}" srcOrd="2" destOrd="0" parTransId="{5AC562D4-6587-4B3B-A953-051228F1792D}" sibTransId="{41F331B5-F733-4C1C-A8C4-7237308111AD}"/>
    <dgm:cxn modelId="{2B7594BD-1F3C-4E90-8C16-8F1A9499FBCD}" srcId="{B489E1A7-C6D2-4062-9F07-0AD2C125421F}" destId="{CC684EE8-502A-4FAA-A6AC-A1C4CBCBEAD7}" srcOrd="0" destOrd="0" parTransId="{2D782438-7E75-4AED-92E6-5050A759C2EF}" sibTransId="{B7E562EB-ADED-4675-B4B6-F0EB06AF0840}"/>
    <dgm:cxn modelId="{359346C1-7DD5-4E21-84FC-57732108A01B}" type="presOf" srcId="{783484EC-1836-4763-B863-978761502FD7}" destId="{30B36E09-FBA7-44FB-B38E-831F2262AD5C}" srcOrd="0" destOrd="4" presId="urn:microsoft.com/office/officeart/2005/8/layout/hList1"/>
    <dgm:cxn modelId="{67D63AC2-4FF6-428A-BD54-2BA2146AC53B}" srcId="{EA9C5480-7E0B-4934-B609-7089C68BBFFF}" destId="{BB99BC15-FA8F-4983-BDC9-AB6FEB0C6F1A}" srcOrd="6" destOrd="0" parTransId="{EB2F5F57-4B4C-4F99-81FD-FDF74658E3D9}" sibTransId="{1FDBF168-ED02-4C2C-AC56-4DB0D365498D}"/>
    <dgm:cxn modelId="{4D4F38C4-03C8-455B-BA02-036E7A267C38}" srcId="{536AE538-6D87-40C0-88A6-6C4C31789F44}" destId="{C356C5E4-28D3-44F1-BA3D-EC512647EC34}" srcOrd="3" destOrd="0" parTransId="{CB04FC1F-B9AF-4C2A-A37E-1CA593296FF9}" sibTransId="{E1C17A26-3145-44FC-8815-1E286FD6048B}"/>
    <dgm:cxn modelId="{4356F9CE-3172-478D-84AD-645C678B6E47}" srcId="{536AE538-6D87-40C0-88A6-6C4C31789F44}" destId="{2087165D-302B-4DD4-9410-CB6DE0323739}" srcOrd="1" destOrd="0" parTransId="{6BD0B325-89DC-4F52-9922-B644A5B48054}" sibTransId="{AC4E7572-550A-402E-B13C-5B5F7D7DE3E8}"/>
    <dgm:cxn modelId="{72391DD5-E22D-4ABA-B9F4-5F86F0172339}" srcId="{536AE538-6D87-40C0-88A6-6C4C31789F44}" destId="{783484EC-1836-4763-B863-978761502FD7}" srcOrd="4" destOrd="0" parTransId="{27B1C831-4797-4396-99F2-93093D6F94BF}" sibTransId="{9AD01D8E-FD29-41E6-81DA-77E2D46B7472}"/>
    <dgm:cxn modelId="{4559C0D7-964B-4A0D-B19D-7FCDC9C58DC2}" type="presOf" srcId="{96118795-7504-436B-A88B-16D3BD36CD0E}" destId="{30B36E09-FBA7-44FB-B38E-831F2262AD5C}" srcOrd="0" destOrd="2" presId="urn:microsoft.com/office/officeart/2005/8/layout/hList1"/>
    <dgm:cxn modelId="{1037B7DC-388B-4DE7-BADE-512C71A6ECDC}" srcId="{7A45ED97-2F99-4E8F-A6F5-3521A0087634}" destId="{B489E1A7-C6D2-4062-9F07-0AD2C125421F}" srcOrd="2" destOrd="0" parTransId="{54755E7B-775A-43BA-8C17-BA7D1C6E65D7}" sibTransId="{AFAF2CA6-EF5B-481A-B918-2911D1BE3D06}"/>
    <dgm:cxn modelId="{E2B30DEB-E9FA-41C5-8E1C-5095D9D34EA8}" type="presOf" srcId="{6B833F81-29C3-43DB-9216-C79E09AB6225}" destId="{30B36E09-FBA7-44FB-B38E-831F2262AD5C}" srcOrd="0" destOrd="0" presId="urn:microsoft.com/office/officeart/2005/8/layout/hList1"/>
    <dgm:cxn modelId="{68BD3CF9-8020-4195-B00E-B3ED78D1E9EA}" type="presOf" srcId="{E23FF4CA-58A7-4953-8B10-544514E4CBE3}" destId="{4F07E079-2379-4740-A7DC-BE1313B6F105}" srcOrd="0" destOrd="1" presId="urn:microsoft.com/office/officeart/2005/8/layout/hList1"/>
    <dgm:cxn modelId="{961084FA-FC8A-4434-9604-C68769B0108A}" type="presOf" srcId="{80972CA7-716F-4263-819F-19FAE49D678E}" destId="{98A91DF3-BBA8-4B79-A52F-57EF08328ECC}" srcOrd="0" destOrd="3" presId="urn:microsoft.com/office/officeart/2005/8/layout/hList1"/>
    <dgm:cxn modelId="{7411FBFC-D2D5-42F3-9EDB-66A4A58E4A6C}" type="presOf" srcId="{EA9C5480-7E0B-4934-B609-7089C68BBFFF}" destId="{3B87A918-48F8-4D88-9245-3E0C27B925FF}" srcOrd="0" destOrd="0" presId="urn:microsoft.com/office/officeart/2005/8/layout/hList1"/>
    <dgm:cxn modelId="{64378660-5DCD-4AFC-9B49-1D45AAAE1173}" type="presParOf" srcId="{2F746743-C379-4FBC-8267-F588902CB181}" destId="{2694868F-139F-4861-96BD-4358F2B4E1FC}" srcOrd="0" destOrd="0" presId="urn:microsoft.com/office/officeart/2005/8/layout/hList1"/>
    <dgm:cxn modelId="{B7C9DEF4-4DF8-4E1D-BA09-6FDBBDDB2910}" type="presParOf" srcId="{2694868F-139F-4861-96BD-4358F2B4E1FC}" destId="{0CA138E9-2DD9-40A5-9142-7F91298BFB04}" srcOrd="0" destOrd="0" presId="urn:microsoft.com/office/officeart/2005/8/layout/hList1"/>
    <dgm:cxn modelId="{4AF6F22C-91E6-43DA-9F0D-38A8E11613EF}" type="presParOf" srcId="{2694868F-139F-4861-96BD-4358F2B4E1FC}" destId="{30B36E09-FBA7-44FB-B38E-831F2262AD5C}" srcOrd="1" destOrd="0" presId="urn:microsoft.com/office/officeart/2005/8/layout/hList1"/>
    <dgm:cxn modelId="{AD638B76-608D-40F7-AC95-ECC778FF7AD4}" type="presParOf" srcId="{2F746743-C379-4FBC-8267-F588902CB181}" destId="{0EA3DBDA-21B4-4095-A581-FB2C571A1C0A}" srcOrd="1" destOrd="0" presId="urn:microsoft.com/office/officeart/2005/8/layout/hList1"/>
    <dgm:cxn modelId="{9C320E24-0995-4BAE-A70D-A110342A3EC8}" type="presParOf" srcId="{2F746743-C379-4FBC-8267-F588902CB181}" destId="{19FF370D-AC11-488F-8EB3-4DE1C86D100D}" srcOrd="2" destOrd="0" presId="urn:microsoft.com/office/officeart/2005/8/layout/hList1"/>
    <dgm:cxn modelId="{B7E6D343-60F6-4929-86D0-2C008B05DBCA}" type="presParOf" srcId="{19FF370D-AC11-488F-8EB3-4DE1C86D100D}" destId="{3B87A918-48F8-4D88-9245-3E0C27B925FF}" srcOrd="0" destOrd="0" presId="urn:microsoft.com/office/officeart/2005/8/layout/hList1"/>
    <dgm:cxn modelId="{7EF9AF3F-B5D0-4C02-98D4-9F9C8CF97EF8}" type="presParOf" srcId="{19FF370D-AC11-488F-8EB3-4DE1C86D100D}" destId="{4F07E079-2379-4740-A7DC-BE1313B6F105}" srcOrd="1" destOrd="0" presId="urn:microsoft.com/office/officeart/2005/8/layout/hList1"/>
    <dgm:cxn modelId="{6ACA6068-0935-4ED6-BFDC-17C647C3ED03}" type="presParOf" srcId="{2F746743-C379-4FBC-8267-F588902CB181}" destId="{515A184F-7555-4423-B09E-31987701DE63}" srcOrd="3" destOrd="0" presId="urn:microsoft.com/office/officeart/2005/8/layout/hList1"/>
    <dgm:cxn modelId="{F1676BCB-FB3A-424D-B4B7-281197673730}" type="presParOf" srcId="{2F746743-C379-4FBC-8267-F588902CB181}" destId="{F0F54ADA-4641-4776-AC18-D287A784A0C9}" srcOrd="4" destOrd="0" presId="urn:microsoft.com/office/officeart/2005/8/layout/hList1"/>
    <dgm:cxn modelId="{C220FFAF-4A97-4FE4-AC0E-D55F7ACFD1B5}" type="presParOf" srcId="{F0F54ADA-4641-4776-AC18-D287A784A0C9}" destId="{4EF94BA5-B159-4967-A91D-FFCA2A296D05}" srcOrd="0" destOrd="0" presId="urn:microsoft.com/office/officeart/2005/8/layout/hList1"/>
    <dgm:cxn modelId="{14422AEE-2CF5-41B0-A85E-88C3B2E6C6BA}" type="presParOf" srcId="{F0F54ADA-4641-4776-AC18-D287A784A0C9}" destId="{98A91DF3-BBA8-4B79-A52F-57EF08328E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138E9-2DD9-40A5-9142-7F91298BFB04}">
      <dsp:nvSpPr>
        <dsp:cNvPr id="0" name=""/>
        <dsp:cNvSpPr/>
      </dsp:nvSpPr>
      <dsp:spPr>
        <a:xfrm>
          <a:off x="2575" y="108529"/>
          <a:ext cx="2511325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Visual Studio</a:t>
          </a:r>
          <a:endParaRPr lang="en-IL" sz="1300" kern="1200" dirty="0"/>
        </a:p>
      </dsp:txBody>
      <dsp:txXfrm>
        <a:off x="2575" y="108529"/>
        <a:ext cx="2511325" cy="374400"/>
      </dsp:txXfrm>
    </dsp:sp>
    <dsp:sp modelId="{30B36E09-FBA7-44FB-B38E-831F2262AD5C}">
      <dsp:nvSpPr>
        <dsp:cNvPr id="0" name=""/>
        <dsp:cNvSpPr/>
      </dsp:nvSpPr>
      <dsp:spPr>
        <a:xfrm>
          <a:off x="2575" y="482929"/>
          <a:ext cx="2511325" cy="26406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❌</a:t>
          </a:r>
          <a:r>
            <a:rPr lang="en-US" sz="1300" b="1" kern="1200" dirty="0"/>
            <a:t> </a:t>
          </a:r>
          <a:r>
            <a:rPr lang="en-US" sz="1300" b="1" kern="1200" dirty="0" err="1"/>
            <a:t>MSBuild</a:t>
          </a:r>
          <a:r>
            <a:rPr lang="en-US" sz="1300" b="1" kern="1200" dirty="0"/>
            <a:t> (Windows only)</a:t>
          </a:r>
          <a:endParaRPr lang="en-I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Import Database Schema to Project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</a:t>
          </a:r>
          <a:r>
            <a:rPr lang="en-US" sz="1300" kern="1200" dirty="0"/>
            <a:t>Easy-to-use UI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Schema and Data Compare</a:t>
          </a:r>
          <a:endParaRPr lang="en-I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Refactor Tool</a:t>
          </a:r>
          <a:endParaRPr lang="en-I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</a:t>
          </a:r>
          <a:r>
            <a:rPr lang="en-US" sz="1300" kern="1200" dirty="0"/>
            <a:t>❌ Project / Artifact Reference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Unit Testing</a:t>
          </a:r>
          <a:endParaRPr lang="en-I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CLR Integration</a:t>
          </a:r>
          <a:endParaRPr lang="en-IL" sz="1300" b="1" kern="1200" dirty="0"/>
        </a:p>
      </dsp:txBody>
      <dsp:txXfrm>
        <a:off x="2575" y="482929"/>
        <a:ext cx="2511325" cy="2640690"/>
      </dsp:txXfrm>
    </dsp:sp>
    <dsp:sp modelId="{3B87A918-48F8-4D88-9245-3E0C27B925FF}">
      <dsp:nvSpPr>
        <dsp:cNvPr id="0" name=""/>
        <dsp:cNvSpPr/>
      </dsp:nvSpPr>
      <dsp:spPr>
        <a:xfrm>
          <a:off x="2865487" y="108529"/>
          <a:ext cx="2511325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Azure Data Studio</a:t>
          </a:r>
          <a:endParaRPr lang="en-IL" sz="1300" kern="1200" dirty="0"/>
        </a:p>
      </dsp:txBody>
      <dsp:txXfrm>
        <a:off x="2865487" y="108529"/>
        <a:ext cx="2511325" cy="374400"/>
      </dsp:txXfrm>
    </dsp:sp>
    <dsp:sp modelId="{4F07E079-2379-4740-A7DC-BE1313B6F105}">
      <dsp:nvSpPr>
        <dsp:cNvPr id="0" name=""/>
        <dsp:cNvSpPr/>
      </dsp:nvSpPr>
      <dsp:spPr>
        <a:xfrm>
          <a:off x="2865487" y="482929"/>
          <a:ext cx="2511325" cy="26406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dotnet build</a:t>
          </a:r>
          <a:endParaRPr lang="en-I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Create / Update Project from Database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</a:t>
          </a:r>
          <a:r>
            <a:rPr lang="en-US" sz="1300" kern="1200" dirty="0"/>
            <a:t>Easy-to-use UI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</a:t>
          </a:r>
          <a:r>
            <a:rPr lang="en-US" sz="1300" kern="1200" dirty="0"/>
            <a:t>❌ Schema Compare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❌ No Refactor Tool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</a:t>
          </a:r>
          <a:r>
            <a:rPr lang="en-US" sz="1300" kern="1200" dirty="0"/>
            <a:t>Project / Artifact / </a:t>
          </a:r>
          <a:r>
            <a:rPr lang="en-US" sz="1300" b="1" kern="1200" dirty="0"/>
            <a:t>Package</a:t>
          </a:r>
          <a:r>
            <a:rPr lang="en-US" sz="1300" kern="1200" dirty="0"/>
            <a:t> Reference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❌ No Unit Testing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❌ </a:t>
          </a:r>
          <a:r>
            <a:rPr lang="en-US" sz="1300" b="0" kern="1200" dirty="0"/>
            <a:t>No CLR Integration</a:t>
          </a:r>
          <a:endParaRPr lang="en-IL" sz="1300" b="0" kern="1200" dirty="0"/>
        </a:p>
      </dsp:txBody>
      <dsp:txXfrm>
        <a:off x="2865487" y="482929"/>
        <a:ext cx="2511325" cy="2640690"/>
      </dsp:txXfrm>
    </dsp:sp>
    <dsp:sp modelId="{4EF94BA5-B159-4967-A91D-FFCA2A296D05}">
      <dsp:nvSpPr>
        <dsp:cNvPr id="0" name=""/>
        <dsp:cNvSpPr/>
      </dsp:nvSpPr>
      <dsp:spPr>
        <a:xfrm>
          <a:off x="5728398" y="108529"/>
          <a:ext cx="2511325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VS Code</a:t>
          </a:r>
          <a:endParaRPr lang="en-IL" sz="1300" kern="1200" dirty="0"/>
        </a:p>
      </dsp:txBody>
      <dsp:txXfrm>
        <a:off x="5728398" y="108529"/>
        <a:ext cx="2511325" cy="374400"/>
      </dsp:txXfrm>
    </dsp:sp>
    <dsp:sp modelId="{98A91DF3-BBA8-4B79-A52F-57EF08328ECC}">
      <dsp:nvSpPr>
        <dsp:cNvPr id="0" name=""/>
        <dsp:cNvSpPr/>
      </dsp:nvSpPr>
      <dsp:spPr>
        <a:xfrm>
          <a:off x="5728398" y="482929"/>
          <a:ext cx="2511325" cy="26406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dotnet build</a:t>
          </a:r>
          <a:endParaRPr lang="en-I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Create Project from Database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❌ No easy-to-use UI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❌ No Compare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❌ No Refactor Tool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✅ </a:t>
          </a:r>
          <a:r>
            <a:rPr lang="en-US" sz="1300" kern="1200" dirty="0"/>
            <a:t>Project / Artifact / </a:t>
          </a:r>
          <a:r>
            <a:rPr lang="en-US" sz="1300" b="1" kern="1200" dirty="0"/>
            <a:t>Package</a:t>
          </a:r>
          <a:r>
            <a:rPr lang="en-US" sz="1300" kern="1200" dirty="0"/>
            <a:t> Reference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❌ No Unit Testing</a:t>
          </a:r>
          <a:endParaRPr lang="en-I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❌ </a:t>
          </a:r>
          <a:r>
            <a:rPr lang="en-US" sz="1300" b="0" kern="1200" dirty="0"/>
            <a:t>No CLR Integration</a:t>
          </a:r>
          <a:endParaRPr lang="en-IL" sz="1300" kern="1200" dirty="0"/>
        </a:p>
      </dsp:txBody>
      <dsp:txXfrm>
        <a:off x="5728398" y="482929"/>
        <a:ext cx="2511325" cy="264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F17F-797E-F743-99C7-34FA65335D3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63A2-433C-2447-B893-859ADBD6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53FC-0869-45D3-95AF-CC29198471C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5AC4-17B0-4E19-8496-B264E70A1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ommunity.microsoft.com/t5/azure-sql-blog/microsoft-build-sql-the-next-frontier-of-sql-projects/ba-p/329062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echcommunity.microsoft.com/t5/azure-sql-blog/preview-release-of-sdk-style-sql-projects-in-visual-studio-2022/ba-p/4240616" TargetMode="External"/><Relationship Id="rId4" Type="http://schemas.openxmlformats.org/officeDocument/2006/relationships/hyperlink" Target="https://learn.microsoft.com/en-us/sql/tools/sql-database-projects/sql-database-projects?view=sql-server-ver16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reach me?</a:t>
            </a:r>
          </a:p>
          <a:p>
            <a:r>
              <a:rPr lang="en-US" dirty="0"/>
              <a:t>Q: Where to find more resources? (blog)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are possible database reference sources? (projects, system database, </a:t>
            </a:r>
            <a:r>
              <a:rPr lang="en-US" dirty="0" err="1"/>
              <a:t>dacpac</a:t>
            </a:r>
            <a:r>
              <a:rPr lang="en-US" dirty="0"/>
              <a:t>, </a:t>
            </a:r>
            <a:r>
              <a:rPr lang="en-US" dirty="0" err="1"/>
              <a:t>nuget</a:t>
            </a:r>
            <a:r>
              <a:rPr lang="en-US" dirty="0"/>
              <a:t> package)</a:t>
            </a:r>
          </a:p>
          <a:p>
            <a:r>
              <a:rPr lang="en-US" dirty="0"/>
              <a:t>Q: What are possible database locations? (same database same server, different database same server, different database different server)</a:t>
            </a:r>
          </a:p>
          <a:p>
            <a:r>
              <a:rPr lang="en-US" dirty="0"/>
              <a:t>Q: What’s the difference between Package Reference and Artifact Reference?</a:t>
            </a:r>
          </a:p>
          <a:p>
            <a:r>
              <a:rPr lang="en-US" dirty="0"/>
              <a:t>Q: How are SQLCMD Variables utilized in database references?</a:t>
            </a:r>
          </a:p>
          <a:p>
            <a:r>
              <a:rPr lang="en-US" dirty="0"/>
              <a:t>Q: Why suppress or not to suppress unresolved reference errors?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(this is a replacement slide for a live demo)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6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Azure Data Studio only</a:t>
            </a:r>
          </a:p>
          <a:p>
            <a:endParaRPr lang="en-US" dirty="0"/>
          </a:p>
          <a:p>
            <a:r>
              <a:rPr lang="en-US" dirty="0"/>
              <a:t>Q: How to perform Schema Compare in SSDT?</a:t>
            </a:r>
          </a:p>
          <a:p>
            <a:r>
              <a:rPr lang="en-US" dirty="0"/>
              <a:t>Q: What kind of options and settings can we control?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 What kind of sources and targets can we use for comparison? (project, database, </a:t>
            </a:r>
            <a:r>
              <a:rPr lang="en-US" dirty="0" err="1"/>
              <a:t>dacpac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(this is a replacement slide for a live demo)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publish a database?</a:t>
            </a:r>
          </a:p>
          <a:p>
            <a:r>
              <a:rPr lang="en-US" dirty="0"/>
              <a:t>Q: What kind of options and settings can we use?</a:t>
            </a:r>
          </a:p>
          <a:p>
            <a:r>
              <a:rPr lang="en-US" dirty="0"/>
              <a:t>Q: What are Publish Profiles?</a:t>
            </a:r>
          </a:p>
          <a:p>
            <a:r>
              <a:rPr lang="en-US" dirty="0"/>
              <a:t>Q: What does it mean to register as a Data-tier Application?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(this is a replacement slide for a live demo)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90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Docker installed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4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have we covered?</a:t>
            </a:r>
          </a:p>
          <a:p>
            <a:r>
              <a:rPr lang="en-US" dirty="0"/>
              <a:t>Q: What else is there? (CLR, BI Projects)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4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project will be possible to open in both tool types and support both build types, but feature parity is still incomplete</a:t>
            </a:r>
          </a:p>
          <a:p>
            <a:r>
              <a:rPr lang="en-US" dirty="0"/>
              <a:t>(namely CLR and unit tests)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3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>
                <a:hlinkClick r:id="rId3"/>
              </a:rPr>
              <a:t>https://techcommunity.microsoft.com/t5/azure-sql-blog/microsoft-build-sql-the-next-frontier-of-sql-projects/ba-p/3290628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4"/>
              </a:rPr>
              <a:t>https://learn.microsoft.com/en-us/sql/tools/sql-database-projects/sql-database-projects?view=sql-server-ver16</a:t>
            </a:r>
            <a:endParaRPr lang="en-US" dirty="0"/>
          </a:p>
          <a:p>
            <a:endParaRPr lang="en-US" dirty="0"/>
          </a:p>
          <a:p>
            <a:r>
              <a:rPr lang="en-IL" dirty="0">
                <a:hlinkClick r:id="rId5"/>
              </a:rPr>
              <a:t>https://techcommunity.microsoft.com/t5/azure-sql-blog/preview-release-of-sdk-style-sql-projects-in-visual-studio-2022/ba-p/4240616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 to series: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https://www.eitanblumin.com/cicd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 to existing familiarity with SSDT, multi-platform, and CICD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questions will we answer in this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SSDT?</a:t>
            </a:r>
          </a:p>
          <a:p>
            <a:r>
              <a:rPr lang="en-US" dirty="0"/>
              <a:t>Q: How is SSDT used? (VS)</a:t>
            </a:r>
          </a:p>
          <a:p>
            <a:r>
              <a:rPr lang="en-US" dirty="0"/>
              <a:t>Q: What is contained within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have we covered?</a:t>
            </a:r>
          </a:p>
          <a:p>
            <a:r>
              <a:rPr lang="en-US" dirty="0"/>
              <a:t>Q: What else is there? (CLR, BI Projects)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0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4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7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create your first SSDT project?</a:t>
            </a:r>
          </a:p>
          <a:p>
            <a:r>
              <a:rPr lang="en-US" dirty="0"/>
              <a:t>Q: What are possible sources for database import?</a:t>
            </a:r>
          </a:p>
          <a:p>
            <a:endParaRPr lang="en-US" dirty="0"/>
          </a:p>
          <a:p>
            <a:r>
              <a:rPr lang="en-US" dirty="0"/>
              <a:t>(this is a replacement slide for a live demo)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7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create your first SSDT project?</a:t>
            </a:r>
          </a:p>
          <a:p>
            <a:r>
              <a:rPr lang="en-US" dirty="0"/>
              <a:t>Q: What are possible sources for database import?</a:t>
            </a:r>
          </a:p>
          <a:p>
            <a:endParaRPr lang="en-US" dirty="0"/>
          </a:p>
          <a:p>
            <a:r>
              <a:rPr lang="en-US" dirty="0"/>
              <a:t>(this is a replacement slide for a live demo)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1231877" TargetMode="External"/><Relationship Id="rId5" Type="http://schemas.openxmlformats.org/officeDocument/2006/relationships/hyperlink" Target="https://pixabay.com/users/geralt-9301/?utm_source=link-attribution&amp;utm_medium=referral&amp;utm_campaign=image&amp;utm_content=1231877" TargetMode="Externa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pixabay.com/users/TheDigitalArtist-202249/?utm_source=link-attribution&amp;utm_medium=referral&amp;utm_campaign=image&amp;utm_content=335761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1231877" TargetMode="External"/><Relationship Id="rId5" Type="http://schemas.openxmlformats.org/officeDocument/2006/relationships/hyperlink" Target="https://pixabay.com/users/geralt-9301/?utm_source=link-attribution&amp;utm_medium=referral&amp;utm_campaign=image&amp;utm_content=1231877" TargetMode="Externa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3400789" TargetMode="External"/><Relationship Id="rId5" Type="http://schemas.openxmlformats.org/officeDocument/2006/relationships/hyperlink" Target="https://pixabay.com/users/TheDigitalArtist-202249/?utm_source=link-attribution&amp;utm_medium=referral&amp;utm_campaign=image&amp;utm_content=3400789" TargetMode="Externa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380308" y="2455629"/>
            <a:ext cx="4520276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0731" y="3159156"/>
            <a:ext cx="4520966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lang="en-US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Diam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59DEAD-3AE6-452D-9683-D07B81F8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390" y="-89452"/>
            <a:ext cx="9342780" cy="5322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DDF906-BDC1-41E0-B407-1D16C787C570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80A97-65F9-45A2-9CFF-F2EF78FE2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8EF5D2-F9BB-4D86-8BF8-EEF412586ABA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2438" y="1385455"/>
            <a:ext cx="8242300" cy="3232727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D9221-2130-4845-B08B-5608FBF0AE86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74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43FDB-F5A0-4EFE-BB8E-035821089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31800" y="1119188"/>
            <a:ext cx="8261350" cy="3529012"/>
          </a:xfrm>
        </p:spPr>
        <p:txBody>
          <a:bodyPr/>
          <a:lstStyle>
            <a:lvl1pPr marL="0" indent="0">
              <a:buNone/>
              <a:defRPr sz="1800">
                <a:solidFill>
                  <a:srgbClr val="E8F0F0"/>
                </a:solidFill>
              </a:defRPr>
            </a:lvl1pPr>
            <a:lvl3pPr marL="295275" marR="0" indent="-295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/>
            </a:lvl3pPr>
          </a:lstStyle>
          <a:p>
            <a:pPr lvl="0"/>
            <a:r>
              <a:rPr lang="en-US" dirty="0"/>
              <a:t>Heading One Style 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Two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THREE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0B548-6F21-4CD7-A738-CB3BDB42532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C31135-2DFE-4EF9-8EDC-DD4EC253F9D6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1E3644-F297-4F26-8243-3B21DAE4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5978F-E8AC-487C-9DE3-1831DCD65F15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1766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636995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38431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14590-B6D1-4F5D-B5E5-D6072C9F177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11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7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FC1B0-1655-47A9-8411-68882145C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F988B-10C6-4919-9F87-5FB8D36A28A1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634" y="1279902"/>
            <a:ext cx="8229600" cy="3285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FontTx/>
              <a:buNone/>
              <a:defRPr sz="2000">
                <a:solidFill>
                  <a:srgbClr val="E8F0F0"/>
                </a:solidFill>
                <a:latin typeface="Consolas"/>
                <a:cs typeface="Consolas"/>
              </a:defRPr>
            </a:lvl1pPr>
            <a:lvl2pPr marL="0" indent="0">
              <a:buClr>
                <a:schemeClr val="accent3"/>
              </a:buClr>
              <a:buFontTx/>
              <a:buNone/>
              <a:defRPr sz="1800">
                <a:solidFill>
                  <a:srgbClr val="E8F0F0"/>
                </a:solidFill>
                <a:latin typeface="Consolas"/>
                <a:cs typeface="Consolas"/>
              </a:defRPr>
            </a:lvl2pPr>
            <a:lvl3pPr marL="295275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3pPr>
            <a:lvl4pPr marL="5794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4pPr>
            <a:lvl5pPr marL="8461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EDABE-DFDA-4CFD-80BB-1EA8FE61C59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44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577" y="2393423"/>
            <a:ext cx="4445659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2899" y="3096950"/>
            <a:ext cx="4446338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789AD6-860C-4E7D-839F-BDD5D0D3B7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338" y="677863"/>
            <a:ext cx="3833812" cy="3521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18C82-E48C-490B-A7AC-59B2C9B33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05" y="0"/>
            <a:ext cx="9200962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F03C8-4348-4CD8-BAB2-771FD63CBA9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CF472-557D-485D-84BB-6ED27B75C9FD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3E7585A-3442-46E2-A193-ADCEEE33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E8F5FC"/>
                </a:solidFill>
              </a:defRPr>
            </a:lvl1pPr>
            <a:lvl2pPr>
              <a:defRPr>
                <a:solidFill>
                  <a:srgbClr val="E8F0F0"/>
                </a:solidFill>
              </a:defRPr>
            </a:lvl2pPr>
            <a:lvl3pPr>
              <a:defRPr>
                <a:solidFill>
                  <a:srgbClr val="E8F5FC"/>
                </a:solidFill>
              </a:defRPr>
            </a:lvl3pPr>
            <a:lvl4pPr>
              <a:defRPr>
                <a:solidFill>
                  <a:srgbClr val="E8F5FC"/>
                </a:solidFill>
              </a:defRPr>
            </a:lvl4pPr>
            <a:lvl5pPr>
              <a:defRPr>
                <a:solidFill>
                  <a:srgbClr val="E8F5F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1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C10EC-1381-4D5E-B1F3-6B5070FEE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6287" y="-17394"/>
            <a:ext cx="10356574" cy="5178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77E36EE-4863-425E-A4C4-C343D61DE2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092167"/>
            <a:ext cx="8242300" cy="3526016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DCF1B-81C4-4B81-9CDA-99DE044C7302}"/>
              </a:ext>
            </a:extLst>
          </p:cNvPr>
          <p:cNvSpPr/>
          <p:nvPr userDrawn="1"/>
        </p:nvSpPr>
        <p:spPr>
          <a:xfrm>
            <a:off x="6827469" y="4907526"/>
            <a:ext cx="21788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Background by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b="0" i="0" u="sng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/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540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4177" y="4366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129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Styling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0E92-055F-49CB-BED4-11A497838AB2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379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62" r:id="rId5"/>
    <p:sldLayoutId id="2147483657" r:id="rId6"/>
    <p:sldLayoutId id="2147483656" r:id="rId7"/>
    <p:sldLayoutId id="2147483654" r:id="rId8"/>
    <p:sldLayoutId id="2147483661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457200" rtl="0" eaLnBrk="1" fontAlgn="auto" latinLnBrk="0" hangingPunct="1">
        <a:lnSpc>
          <a:spcPts val="3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600" b="1" i="0" u="none" strike="noStrike" kern="1200" cap="none" spc="50" normalizeH="0" baseline="0">
          <a:ln w="9525" cmpd="sng">
            <a:solidFill>
              <a:schemeClr val="accent1"/>
            </a:solidFill>
            <a:prstDash val="solid"/>
          </a:ln>
          <a:solidFill>
            <a:srgbClr val="70AD47">
              <a:tint val="1000"/>
            </a:srgbClr>
          </a:solidFill>
          <a:effectLst>
            <a:glow rad="38100">
              <a:schemeClr val="accent1">
                <a:alpha val="40000"/>
              </a:schemeClr>
            </a:glow>
          </a:effectLst>
          <a:uLnTx/>
          <a:uFillTx/>
          <a:latin typeface="+mj-lt"/>
          <a:ea typeface="+mj-ea"/>
          <a:cs typeface="Segoe UI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E8F0F0"/>
          </a:solidFill>
          <a:latin typeface="+mn-lt"/>
          <a:ea typeface="+mn-ea"/>
          <a:cs typeface="Segoe UI"/>
        </a:defRPr>
      </a:lvl1pPr>
      <a:lvl2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2000" kern="1200" dirty="0" smtClean="0">
          <a:solidFill>
            <a:srgbClr val="E8F0F0"/>
          </a:solidFill>
          <a:latin typeface="+mn-lt"/>
          <a:ea typeface="+mn-ea"/>
          <a:cs typeface="Segoe UI"/>
        </a:defRPr>
      </a:lvl2pPr>
      <a:lvl3pPr marL="638175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3pPr>
      <a:lvl4pPr marL="9223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4pPr>
      <a:lvl5pPr marL="11890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>
          <a:solidFill>
            <a:srgbClr val="E8F0F0"/>
          </a:solidFill>
          <a:latin typeface="+mn-lt"/>
          <a:ea typeface="+mn-ea"/>
          <a:cs typeface="Segoe U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hyperlink" Target="https://marketplace.visualstudio.com/items?itemName=ms-mssql.sql-database-projects-vscode" TargetMode="Externa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learn.microsoft.com/sql/azure-data-studio/extensions/sql-database-project-extension" TargetMode="External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38.png"/><Relationship Id="rId9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3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41.png"/><Relationship Id="rId10" Type="http://schemas.openxmlformats.org/officeDocument/2006/relationships/image" Target="../media/image22.svg"/><Relationship Id="rId4" Type="http://schemas.openxmlformats.org/officeDocument/2006/relationships/image" Target="../media/image40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12" Type="http://schemas.openxmlformats.org/officeDocument/2006/relationships/image" Target="../media/image20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microsoft.com/office/2007/relationships/hdphoto" Target="../media/hdphoto4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4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45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ommunity.microsoft.com/t5/azure-sql-blog/microsoft-build-sql-the-next-frontier-of-sql-projects/ba-p/329062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chcommunity.microsoft.com/t5/azure-sql-blog/preview-release-of-sdk-style-sql-projects-in-visual-studio-2022/ba-p/4240616" TargetMode="External"/><Relationship Id="rId4" Type="http://schemas.openxmlformats.org/officeDocument/2006/relationships/hyperlink" Target="https://learn.microsoft.com/en-us/sql/tools/sql-database-projects/sql-database-projects?view=sql-server-ver16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eitanblumin.com/" TargetMode="External"/><Relationship Id="rId7" Type="http://schemas.openxmlformats.org/officeDocument/2006/relationships/hyperlink" Target="http://www.github.com/MadeiraData" TargetMode="External"/><Relationship Id="rId2" Type="http://schemas.openxmlformats.org/officeDocument/2006/relationships/hyperlink" Target="mailto:eitan@madeiradata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nkedin.com/in/eitanblumin" TargetMode="External"/><Relationship Id="rId11" Type="http://schemas.openxmlformats.org/officeDocument/2006/relationships/image" Target="../media/image51.png"/><Relationship Id="rId5" Type="http://schemas.openxmlformats.org/officeDocument/2006/relationships/hyperlink" Target="https://twitter.com/EitanBlumin" TargetMode="External"/><Relationship Id="rId10" Type="http://schemas.openxmlformats.org/officeDocument/2006/relationships/image" Target="../media/image50.png"/><Relationship Id="rId4" Type="http://schemas.openxmlformats.org/officeDocument/2006/relationships/hyperlink" Target="http://www.sqlserverradio.com/" TargetMode="External"/><Relationship Id="rId9" Type="http://schemas.openxmlformats.org/officeDocument/2006/relationships/hyperlink" Target="http://www.madeiradata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eitan@madeiradata.com" TargetMode="External"/><Relationship Id="rId13" Type="http://schemas.openxmlformats.org/officeDocument/2006/relationships/hyperlink" Target="http://www.madeiradata.co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hyperlink" Target="http://www.linkedin.com/in/eitanblum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hyperlink" Target="https://twitter.com/EitanBlumin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15.svg"/><Relationship Id="rId10" Type="http://schemas.openxmlformats.org/officeDocument/2006/relationships/hyperlink" Target="http://www.sqlserverradio.com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www.eitanblumin.com/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docs.microsoft.com/sql/ssdt/project-oriented-offline-database-development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64EF0A9-99C0-4558-A300-811DBF260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21307"/>
            <a:ext cx="1249780" cy="62489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19F024-3FD2-4AA5-965A-41E2D157E270}"/>
              </a:ext>
            </a:extLst>
          </p:cNvPr>
          <p:cNvSpPr txBox="1"/>
          <p:nvPr/>
        </p:nvSpPr>
        <p:spPr>
          <a:xfrm>
            <a:off x="7045348" y="4904823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Background by 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12516-B2A8-47B8-8A6B-C4CCFCB2C43D}"/>
              </a:ext>
            </a:extLst>
          </p:cNvPr>
          <p:cNvSpPr txBox="1"/>
          <p:nvPr/>
        </p:nvSpPr>
        <p:spPr>
          <a:xfrm>
            <a:off x="273061" y="1347689"/>
            <a:ext cx="3691838" cy="261610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SSDT going multi-platform with SDK-style projects</a:t>
            </a:r>
          </a:p>
          <a:p>
            <a:pPr algn="r"/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By Eitan Blumin</a:t>
            </a:r>
          </a:p>
        </p:txBody>
      </p:sp>
      <p:pic>
        <p:nvPicPr>
          <p:cNvPr id="10" name="Content Placeholder 4" descr="Database">
            <a:extLst>
              <a:ext uri="{FF2B5EF4-FFF2-40B4-BE49-F238E27FC236}">
                <a16:creationId xmlns:a16="http://schemas.microsoft.com/office/drawing/2014/main" id="{36D1ECD2-F4FB-458E-8424-84B98E6D4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6424" y="793614"/>
            <a:ext cx="3317598" cy="33175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56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6B3A-5C45-47CB-BAB4-945C0D9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4" y="230908"/>
            <a:ext cx="8848072" cy="612956"/>
          </a:xfrm>
        </p:spPr>
        <p:txBody>
          <a:bodyPr/>
          <a:lstStyle/>
          <a:p>
            <a:r>
              <a:rPr lang="en-US" dirty="0"/>
              <a:t>Installing VS Code extensions</a:t>
            </a:r>
            <a:endParaRPr lang="LID4096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004E3A-3C01-46AD-B93A-93F43CB350D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8359" y="1285804"/>
            <a:ext cx="4735133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1F458-13CF-42FD-AC52-3648EAF4B290}"/>
              </a:ext>
            </a:extLst>
          </p:cNvPr>
          <p:cNvSpPr/>
          <p:nvPr/>
        </p:nvSpPr>
        <p:spPr>
          <a:xfrm>
            <a:off x="752051" y="4592052"/>
            <a:ext cx="7639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https://marketplace.visualstudio.com/items?itemName=ms-mssql.sql-database-projects-vscode</a:t>
            </a:r>
            <a:r>
              <a:rPr lang="en-US" sz="1200" dirty="0"/>
              <a:t> </a:t>
            </a:r>
            <a:endParaRPr lang="LID4096" sz="1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E07985-FF43-739F-E707-9469063F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508" y="843864"/>
            <a:ext cx="4735133" cy="321015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3EEA5-DF07-475B-BCBB-D043D67CC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6" t="61293" r="7792" b="30722"/>
          <a:stretch/>
        </p:blipFill>
        <p:spPr bwMode="auto">
          <a:xfrm>
            <a:off x="2630034" y="2932170"/>
            <a:ext cx="2336067" cy="8345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E5D15C8-8C33-7584-68C1-DAA6B2A51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6" t="62543" r="8801" b="32134"/>
          <a:stretch/>
        </p:blipFill>
        <p:spPr bwMode="auto">
          <a:xfrm>
            <a:off x="6118860" y="3485719"/>
            <a:ext cx="2550995" cy="65192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4A0BAB3-7B91-A831-F2C6-044C7C70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6795815" y="274449"/>
            <a:ext cx="1197083" cy="11970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CCE672C-6B65-822E-E586-C807A34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949" y="32711"/>
            <a:ext cx="483476" cy="4834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1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6B3A-5C45-47CB-BAB4-945C0D9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4" y="230908"/>
            <a:ext cx="8848072" cy="612956"/>
          </a:xfrm>
        </p:spPr>
        <p:txBody>
          <a:bodyPr/>
          <a:lstStyle/>
          <a:p>
            <a:r>
              <a:rPr lang="en-US" dirty="0"/>
              <a:t>Azure Data Studio extensions</a:t>
            </a:r>
            <a:endParaRPr lang="LID409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1F458-13CF-42FD-AC52-3648EAF4B290}"/>
              </a:ext>
            </a:extLst>
          </p:cNvPr>
          <p:cNvSpPr/>
          <p:nvPr/>
        </p:nvSpPr>
        <p:spPr>
          <a:xfrm>
            <a:off x="752050" y="4578536"/>
            <a:ext cx="7639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E8F5F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learn.microsoft.com/sql/azure-data-studio/extensions/sql-database-project-extension</a:t>
            </a:r>
            <a:endParaRPr lang="LID4096" sz="1400" dirty="0">
              <a:solidFill>
                <a:srgbClr val="E8F5FC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557BFA-5092-4078-EA90-6EDA89EB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6307" y="1285804"/>
            <a:ext cx="4411901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D004E3A-3C01-46AD-B93A-93F43CB350D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15" y="843864"/>
            <a:ext cx="4735133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57E0B-C572-88A6-ACC6-DDDA333B8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1" t="55601" r="7210" b="37688"/>
          <a:stretch/>
        </p:blipFill>
        <p:spPr bwMode="auto">
          <a:xfrm>
            <a:off x="6023919" y="3208020"/>
            <a:ext cx="2632766" cy="86761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B09177C-52F2-2BD4-6EC5-F02872D4F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t="55831" r="6826" b="35606"/>
          <a:stretch/>
        </p:blipFill>
        <p:spPr bwMode="auto">
          <a:xfrm>
            <a:off x="2473079" y="2926080"/>
            <a:ext cx="2631878" cy="102305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27095C2-F5B2-A81B-A383-A5E97636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22" y="60851"/>
            <a:ext cx="1566026" cy="15660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BCFDE8D-A136-B981-6554-1C80C735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8319286" y="69834"/>
            <a:ext cx="374705" cy="37470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16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09082D-765F-409F-B1C8-E407178A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Database Project</a:t>
            </a:r>
            <a:endParaRPr lang="LID4096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92E17D-2DBE-4031-84EF-A9C5C3FC9A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360" y="958967"/>
            <a:ext cx="4067532" cy="32255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8A5B683-724C-0358-9C95-C84E1D9CD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178" y="958967"/>
            <a:ext cx="3719732" cy="365638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A0B93-5B80-55E3-A9F3-ECF79C1C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3186274" y="843864"/>
            <a:ext cx="1197083" cy="11970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CD13ABE-87CD-198B-E6DD-AD78D759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59" y="3577474"/>
            <a:ext cx="1566026" cy="15660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8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09082D-765F-409F-B1C8-E407178A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Database Project</a:t>
            </a:r>
            <a:endParaRPr lang="LID4096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92E17D-2DBE-4031-84EF-A9C5C3FC9A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825" y="1948412"/>
            <a:ext cx="4067532" cy="119708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8A5B683-724C-0358-9C95-C84E1D9CD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178" y="1006837"/>
            <a:ext cx="3719732" cy="35606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A0B93-5B80-55E3-A9F3-ECF79C1C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457200" y="1006837"/>
            <a:ext cx="1197083" cy="11970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CD13ABE-87CD-198B-E6DD-AD78D759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67" y="382386"/>
            <a:ext cx="1566026" cy="15660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85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D6D59-6624-46A0-B4C4-16324F84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Reference</a:t>
            </a: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D7E09-306E-4EEA-B238-98B795C57207}"/>
              </a:ext>
            </a:extLst>
          </p:cNvPr>
          <p:cNvSpPr txBox="1"/>
          <p:nvPr/>
        </p:nvSpPr>
        <p:spPr>
          <a:xfrm>
            <a:off x="6861490" y="966588"/>
            <a:ext cx="21637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DB Sources: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Project, </a:t>
            </a:r>
            <a:r>
              <a:rPr lang="en-US" dirty="0" err="1">
                <a:solidFill>
                  <a:srgbClr val="E8F0F0"/>
                </a:solidFill>
              </a:rPr>
              <a:t>SystemDB</a:t>
            </a:r>
            <a:r>
              <a:rPr lang="en-US" dirty="0">
                <a:solidFill>
                  <a:srgbClr val="E8F0F0"/>
                </a:solidFill>
              </a:rPr>
              <a:t> (Package / Artifact), </a:t>
            </a:r>
            <a:r>
              <a:rPr lang="en-US" dirty="0" err="1">
                <a:solidFill>
                  <a:srgbClr val="E8F0F0"/>
                </a:solidFill>
              </a:rPr>
              <a:t>dacpac</a:t>
            </a:r>
            <a:r>
              <a:rPr lang="en-US" dirty="0">
                <a:solidFill>
                  <a:srgbClr val="E8F0F0"/>
                </a:solidFill>
              </a:rPr>
              <a:t>, </a:t>
            </a:r>
            <a:r>
              <a:rPr lang="en-US" dirty="0" err="1">
                <a:solidFill>
                  <a:srgbClr val="E8F0F0"/>
                </a:solidFill>
              </a:rPr>
              <a:t>Nuget</a:t>
            </a:r>
            <a:endParaRPr lang="en-US" dirty="0">
              <a:solidFill>
                <a:srgbClr val="E8F0F0"/>
              </a:solidFill>
            </a:endParaRP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DB Locations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SQLCMD Variables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Error Suppression</a:t>
            </a:r>
            <a:endParaRPr lang="LID4096" dirty="0">
              <a:solidFill>
                <a:srgbClr val="E8F0F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008C2F4-843E-481F-AD1F-CAFC9CA6B9C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311" y="910473"/>
            <a:ext cx="2277404" cy="8624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E18CA-E4E6-39ED-D12A-6AF61CD69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12" y="1839567"/>
            <a:ext cx="2752718" cy="109840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1D305-4CD2-60EE-3FDC-65CFBCC7E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11" y="3004585"/>
            <a:ext cx="2752719" cy="97507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0420A8-95A3-5CAD-27F4-F8871E62D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680" y="780544"/>
            <a:ext cx="3033405" cy="441057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4389ECD6-7C63-9AA0-1042-70EA87525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1353573" y="3824390"/>
            <a:ext cx="1197083" cy="11970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E065BA2-0635-E41B-73E4-D0AAC23C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85" y="273541"/>
            <a:ext cx="1566026" cy="15660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745FBC-C2DB-4850-B82F-F43BD6B744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0171"/>
          <a:stretch/>
        </p:blipFill>
        <p:spPr>
          <a:xfrm>
            <a:off x="457200" y="1039460"/>
            <a:ext cx="3093739" cy="179296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A2E640-CEC4-438B-A947-AC36D63B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Compare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92496-C1DF-AD1D-2D51-23B6BDA21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302" y="1039460"/>
            <a:ext cx="4922498" cy="353893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5042D-0A8C-B405-5F4C-FF12690DFFAC}"/>
              </a:ext>
            </a:extLst>
          </p:cNvPr>
          <p:cNvSpPr txBox="1"/>
          <p:nvPr/>
        </p:nvSpPr>
        <p:spPr>
          <a:xfrm>
            <a:off x="457200" y="4209066"/>
            <a:ext cx="2703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E8F0F0"/>
                </a:solidFill>
              </a:rPr>
              <a:t>(Azure Data Studio only)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3CD80D-1C8E-3866-F3FC-4C0394EE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84" y="2832422"/>
            <a:ext cx="1566026" cy="15660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AF55DC1-8341-C6EA-81FE-E99AB0E0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8243561" y="72109"/>
            <a:ext cx="317597" cy="31759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35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2280ED-48C7-41D9-BBE5-BA6E5EF2E9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7298" y="936065"/>
            <a:ext cx="4219502" cy="372386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214B05-FB34-4481-B28B-010B285B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Database</a:t>
            </a:r>
            <a:endParaRPr lang="LID4096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631BED-B1C5-2D51-B866-2854DE07B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75" y="153052"/>
            <a:ext cx="1566026" cy="15660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1490E-8343-6B1E-6F04-4C43973F70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148" y="2068882"/>
            <a:ext cx="3135696" cy="83778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7FC0C1E-3F2D-230D-D2DB-6F1B5C8A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542671" y="921720"/>
            <a:ext cx="1197083" cy="11970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B075E-F2FD-6945-CA64-812E4DA87124}"/>
              </a:ext>
            </a:extLst>
          </p:cNvPr>
          <p:cNvSpPr txBox="1"/>
          <p:nvPr/>
        </p:nvSpPr>
        <p:spPr>
          <a:xfrm>
            <a:off x="542671" y="3253607"/>
            <a:ext cx="37501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Publish | Generate Script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Publish Profiles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Publish to local dev container*</a:t>
            </a:r>
            <a:endParaRPr lang="LID4096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045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F573E7-2530-B5FB-43EF-F3E3A8C26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64" y="2450483"/>
            <a:ext cx="3628013" cy="18478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2280ED-48C7-41D9-BBE5-BA6E5EF2E9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317" y="1068991"/>
            <a:ext cx="3714719" cy="372386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214B05-FB34-4481-B28B-010B285B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Database to local dev container</a:t>
            </a:r>
            <a:endParaRPr lang="LID4096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631BED-B1C5-2D51-B866-2854DE07B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87" y="230908"/>
            <a:ext cx="1566026" cy="15660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1490E-8343-6B1E-6F04-4C43973F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20" y="1433581"/>
            <a:ext cx="3212651" cy="83778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7FC0C1E-3F2D-230D-D2DB-6F1B5C8A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3011894" y="3460924"/>
            <a:ext cx="1197083" cy="11970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06C42D-CBC9-7DC4-1BDE-02C103ACBBF6}"/>
              </a:ext>
            </a:extLst>
          </p:cNvPr>
          <p:cNvCxnSpPr/>
          <p:nvPr/>
        </p:nvCxnSpPr>
        <p:spPr>
          <a:xfrm>
            <a:off x="6372880" y="1884641"/>
            <a:ext cx="44673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430697-43D3-40ED-BE81-3CFD90D85513}"/>
              </a:ext>
            </a:extLst>
          </p:cNvPr>
          <p:cNvSpPr txBox="1"/>
          <p:nvPr/>
        </p:nvSpPr>
        <p:spPr>
          <a:xfrm>
            <a:off x="1310524" y="4774168"/>
            <a:ext cx="4701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E8F0F0"/>
                </a:solidFill>
              </a:rPr>
              <a:t>*Requires Docker installed</a:t>
            </a:r>
            <a:endParaRPr lang="LID4096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75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Creating Database Project </a:t>
            </a:r>
            <a:r>
              <a:rPr lang="en-US" sz="1800" strike="sngStrik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using Import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Database Reference </a:t>
            </a:r>
            <a:r>
              <a:rPr lang="en-US" sz="1600" dirty="0"/>
              <a:t>(user / </a:t>
            </a:r>
            <a:r>
              <a:rPr lang="en-US" sz="1600" dirty="0" err="1"/>
              <a:t>systemDB</a:t>
            </a:r>
            <a:r>
              <a:rPr lang="en-US" sz="1600" dirty="0"/>
              <a:t> / </a:t>
            </a:r>
            <a:r>
              <a:rPr lang="en-US" sz="1600" b="1" u="sng" dirty="0" err="1"/>
              <a:t>Nuget</a:t>
            </a:r>
            <a:r>
              <a:rPr lang="en-US" sz="1600" dirty="0"/>
              <a:t>, same-DB / cross-DB / cross-server)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strike="sngStrik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SQL CLR Development (same project)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SQL Server Object Explorer, SQL Query Editor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trike="sngStrik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Refactor Tool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strike="sngStrik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Rename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strike="sngStrik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Move to Schema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strike="sngStrik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Fully-Qualify Names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strike="sngStrik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Expand Wildcards (*)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trike="sngStrik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Unit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trike="sngStrik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Schema and Data Compare</a:t>
            </a:r>
            <a:r>
              <a:rPr lang="en-US" sz="1800" dirty="0"/>
              <a:t> (Schema only, in ADS only)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Publish Profiles and SQLCMD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SSDT Features: ADS/VS Code Parity</a:t>
            </a:r>
            <a:endParaRPr lang="LID4096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3D4516E-8FDB-4C27-8137-E8F8DC99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35079" y="2742540"/>
            <a:ext cx="1724758" cy="172475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C8CE663-4587-3488-6F9A-5BDDA74B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97" y="1284668"/>
            <a:ext cx="2124420" cy="21244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655199-8100-49EB-4897-E7614CF27E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5079" y="4260037"/>
            <a:ext cx="565408" cy="56540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55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3BEA9B-0FA9-2BA6-A2D7-D4A86D47681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43186078"/>
              </p:ext>
            </p:extLst>
          </p:nvPr>
        </p:nvGraphicFramePr>
        <p:xfrm>
          <a:off x="452438" y="1385888"/>
          <a:ext cx="8242300" cy="323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D150498-8531-9798-FFC8-3B30A21B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SSDT Feature Support Differences</a:t>
            </a:r>
            <a:endParaRPr lang="en-IL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628218D-7DF5-86CF-DCA6-BD4D5136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7070895" y="843864"/>
            <a:ext cx="533969" cy="53396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6F952B-959A-C42A-F08A-54F9AB6F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13" y="634961"/>
            <a:ext cx="951773" cy="95177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9000116-458E-52DF-69C7-61B9E676A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26164" y="851919"/>
            <a:ext cx="565408" cy="56540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9993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BF30A-421B-46F5-B1DD-99E7AE06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057" y="1304780"/>
            <a:ext cx="685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Copyright © 2024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All Rights Reserved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Full rights, including copyrights, belong exclusively to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No use of the materials, in any form, is allowed,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unless receiving a prior written permission from Madeira Ltd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0667" y="3087104"/>
            <a:ext cx="1958779" cy="979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340A4-9236-4AF6-ADC5-5CFFE2CE8B94}"/>
              </a:ext>
            </a:extLst>
          </p:cNvPr>
          <p:cNvSpPr txBox="1"/>
          <p:nvPr/>
        </p:nvSpPr>
        <p:spPr>
          <a:xfrm>
            <a:off x="7045348" y="4904823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Background by 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0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9BA54-8AE4-834E-1C0C-3EF35007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Classic SSDT? Or SDK-Style?</a:t>
            </a:r>
            <a:endParaRPr lang="en-I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7C760A-CBDC-858E-57FE-0DB590C8415F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19" y="843864"/>
            <a:ext cx="2995762" cy="39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nfetti falling on a black background&#10;&#10;Description automatically generated">
            <a:extLst>
              <a:ext uri="{FF2B5EF4-FFF2-40B4-BE49-F238E27FC236}">
                <a16:creationId xmlns:a16="http://schemas.microsoft.com/office/drawing/2014/main" id="{FA8945EA-78AF-9F68-2F2A-7453CFBFD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5" y="-1253575"/>
            <a:ext cx="8442495" cy="6753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E5C48-4FB6-923E-13AE-6608E680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739" y="1235044"/>
            <a:ext cx="4324954" cy="14956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DDD6E6-E203-0D5F-5AC8-CD2DB059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both?</a:t>
            </a:r>
            <a:endParaRPr lang="en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A91966-8D06-FD6F-0235-7DB01AE929A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5068" y="1525661"/>
            <a:ext cx="914400" cy="914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58661-C109-89BF-4F90-6DFE928E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6633618" y="2304765"/>
            <a:ext cx="533969" cy="53396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1CF7A8B-9DD7-5DED-5809-52E26E36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45" y="2170085"/>
            <a:ext cx="951773" cy="95177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F5A455-91FB-D1B9-CC1D-C8924F53EB4B}"/>
              </a:ext>
            </a:extLst>
          </p:cNvPr>
          <p:cNvSpPr txBox="1"/>
          <p:nvPr/>
        </p:nvSpPr>
        <p:spPr>
          <a:xfrm>
            <a:off x="640713" y="2703440"/>
            <a:ext cx="246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Create in Visual Studio</a:t>
            </a:r>
            <a:br>
              <a:rPr lang="en-US" dirty="0"/>
            </a:br>
            <a:r>
              <a:rPr lang="en-US" dirty="0"/>
              <a:t>(SSDT classic)</a:t>
            </a:r>
            <a:endParaRPr lang="en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79D86-DEC6-9815-6D71-E99984DDBA9E}"/>
              </a:ext>
            </a:extLst>
          </p:cNvPr>
          <p:cNvSpPr txBox="1"/>
          <p:nvPr/>
        </p:nvSpPr>
        <p:spPr>
          <a:xfrm>
            <a:off x="4342177" y="3026605"/>
            <a:ext cx="363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and Update in ADS/</a:t>
            </a:r>
            <a:r>
              <a:rPr lang="en-US" dirty="0" err="1"/>
              <a:t>VSCode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1936B-E76E-DBD5-5EE0-3DD80A02725F}"/>
              </a:ext>
            </a:extLst>
          </p:cNvPr>
          <p:cNvSpPr txBox="1"/>
          <p:nvPr/>
        </p:nvSpPr>
        <p:spPr>
          <a:xfrm>
            <a:off x="1733070" y="3921555"/>
            <a:ext cx="5511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🎉 Supports </a:t>
            </a:r>
            <a:r>
              <a:rPr lang="en-US" b="1" u="sng" dirty="0"/>
              <a:t>both</a:t>
            </a:r>
            <a:r>
              <a:rPr lang="en-US" dirty="0"/>
              <a:t> MSBUILD and DOTNET BUILD 🎉</a:t>
            </a:r>
          </a:p>
          <a:p>
            <a:pPr algn="ctr"/>
            <a:r>
              <a:rPr lang="en-US" dirty="0"/>
              <a:t>(not all features, though)</a:t>
            </a:r>
          </a:p>
          <a:p>
            <a:pPr algn="ctr"/>
            <a:r>
              <a:rPr lang="en-US" dirty="0"/>
              <a:t>(Refactor tool works!)</a:t>
            </a:r>
            <a:endParaRPr lang="en-I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0B92EE-CB6E-D4D5-7CC1-1BAF4FEF7C5A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488761" y="3455176"/>
            <a:ext cx="0" cy="4663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28D9C37-759A-532B-9262-FC13DFF44470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329468" y="1982861"/>
            <a:ext cx="17182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9D76858-8DCD-8173-9C36-CEC1F395B9C8}"/>
              </a:ext>
            </a:extLst>
          </p:cNvPr>
          <p:cNvSpPr/>
          <p:nvPr/>
        </p:nvSpPr>
        <p:spPr>
          <a:xfrm>
            <a:off x="5444519" y="1821820"/>
            <a:ext cx="2087066" cy="240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18981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A556E1-1D3B-B114-4A9E-5E544C78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IS ANOTHER</a:t>
            </a:r>
            <a:endParaRPr lang="en-I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655CE2D-1721-E6B3-7310-A1D0A3EF376C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66" y="1385888"/>
            <a:ext cx="5746044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834DF-1A2B-7177-DAE5-C2E085EC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future hold?</a:t>
            </a:r>
            <a:endParaRPr lang="en-IL" dirty="0"/>
          </a:p>
        </p:txBody>
      </p:sp>
      <p:pic>
        <p:nvPicPr>
          <p:cNvPr id="2050" name="Picture 2" descr="thumbnail image 1 of blog post titled &#10; &#10; &#10;  &#10; &#10; &#10; &#10;    &#10;  &#10;   &#10;    &#10;      &#10;       Preview release of SDK-style SQL projects in Visual Studio 2022&#10;       &#10;      &#10;     &#10;   &#10;  &#10; &#10;   &#10; &#10; &#10; &#10; &#10; &#10;">
            <a:extLst>
              <a:ext uri="{FF2B5EF4-FFF2-40B4-BE49-F238E27FC236}">
                <a16:creationId xmlns:a16="http://schemas.microsoft.com/office/drawing/2014/main" id="{54E8BA99-8285-7A3A-9C02-69F4A9DAA90E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9" y="955675"/>
            <a:ext cx="4840956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BA50B-72CF-0C88-151F-CC84B698BA5B}"/>
              </a:ext>
            </a:extLst>
          </p:cNvPr>
          <p:cNvSpPr txBox="1"/>
          <p:nvPr/>
        </p:nvSpPr>
        <p:spPr>
          <a:xfrm>
            <a:off x="5158286" y="843864"/>
            <a:ext cx="39298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egoeUI"/>
              </a:rPr>
              <a:t>Visual Studio 2022 starting with version 17.12-preview-2 with SDK-style SQL projects based on </a:t>
            </a:r>
            <a:r>
              <a:rPr lang="en-US" b="0" i="0" dirty="0" err="1">
                <a:effectLst/>
                <a:latin typeface="SegoeUI"/>
              </a:rPr>
              <a:t>Microsoft.Build.Sql</a:t>
            </a:r>
            <a:r>
              <a:rPr lang="en-US" b="0" i="0" dirty="0">
                <a:effectLst/>
                <a:latin typeface="SegoeUI"/>
              </a:rPr>
              <a:t> 0.2.0-preview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NOT compatible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installed</a:t>
            </a:r>
            <a:r>
              <a:rPr lang="fr-FR" dirty="0"/>
              <a:t> in VS </a:t>
            </a:r>
            <a:r>
              <a:rPr lang="fr-FR" dirty="0" err="1"/>
              <a:t>alongside</a:t>
            </a:r>
            <a:r>
              <a:rPr lang="fr-FR" dirty="0"/>
              <a:t> SSDT </a:t>
            </a:r>
            <a:r>
              <a:rPr lang="fr-FR" dirty="0" err="1"/>
              <a:t>side</a:t>
            </a:r>
            <a:r>
              <a:rPr lang="fr-FR" dirty="0"/>
              <a:t>-by-</a:t>
            </a:r>
            <a:r>
              <a:rPr lang="fr-FR" dirty="0" err="1"/>
              <a:t>side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.</a:t>
            </a:r>
            <a:r>
              <a:rPr lang="fr-FR" dirty="0" err="1"/>
              <a:t>sqlprojx</a:t>
            </a:r>
            <a:r>
              <a:rPr lang="fr-FR" dirty="0"/>
              <a:t>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Very </a:t>
            </a:r>
            <a:r>
              <a:rPr lang="fr-FR" dirty="0" err="1"/>
              <a:t>bare-bones</a:t>
            </a:r>
            <a:r>
              <a:rPr lang="fr-FR" dirty="0"/>
              <a:t>, </a:t>
            </a:r>
            <a:r>
              <a:rPr lang="fr-FR" dirty="0" err="1"/>
              <a:t>barely</a:t>
            </a:r>
            <a:r>
              <a:rPr lang="fr-FR" dirty="0"/>
              <a:t> </a:t>
            </a:r>
            <a:r>
              <a:rPr lang="fr-FR" dirty="0" err="1"/>
              <a:t>functional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Not </a:t>
            </a:r>
            <a:r>
              <a:rPr lang="fr-FR" dirty="0" err="1"/>
              <a:t>supported</a:t>
            </a:r>
            <a:r>
              <a:rPr lang="fr-FR" dirty="0"/>
              <a:t> in ADS/</a:t>
            </a:r>
            <a:r>
              <a:rPr lang="fr-FR" dirty="0" err="1"/>
              <a:t>VSCode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*as of 2024</a:t>
            </a:r>
            <a:endParaRPr lang="en-I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87F895-6AFA-53D7-4932-E64D1FCC1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2834" y="33852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982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Microsoft.Build.Sql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the next frontier of SQL projects</a:t>
            </a:r>
            <a:endParaRPr lang="en-US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are SQL database projects?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Preview release of SDK-style SQL projects in Visual Studio 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05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8E0EAC-CB65-4B5C-9570-286882563475}"/>
              </a:ext>
            </a:extLst>
          </p:cNvPr>
          <p:cNvSpPr txBox="1"/>
          <p:nvPr/>
        </p:nvSpPr>
        <p:spPr>
          <a:xfrm>
            <a:off x="218137" y="1079702"/>
            <a:ext cx="8590306" cy="313932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| .co.il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Twitter: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@EitanBlumin</a:t>
            </a:r>
            <a:endParaRPr lang="en-US" sz="2400" dirty="0">
              <a:solidFill>
                <a:srgbClr val="E8F0F0"/>
              </a:solidFill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LinkedIn: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GitHub:	</a:t>
            </a:r>
            <a:r>
              <a:rPr lang="en-US" sz="2400" dirty="0">
                <a:solidFill>
                  <a:srgbClr val="E8F5FC"/>
                </a:solidFill>
                <a:latin typeface="Calibri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sz="2400" dirty="0" err="1">
                <a:solidFill>
                  <a:srgbClr val="E8F5FC"/>
                </a:solidFill>
                <a:latin typeface="Calibri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</a:t>
            </a:r>
            <a:endParaRPr lang="en-US" sz="2400" dirty="0">
              <a:solidFill>
                <a:srgbClr val="E8F5FC"/>
              </a:solidFill>
              <a:latin typeface="Calibri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Thank you! </a:t>
            </a:r>
            <a:r>
              <a:rPr lang="en-C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(Time for questions)</a:t>
            </a:r>
            <a:endParaRPr lang="en-C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81BB2-913A-4F40-B2C7-1C91B432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1485" y="207185"/>
            <a:ext cx="2465626" cy="24656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500D92-4093-443C-AB7A-3F4EF2DFAFA3}"/>
              </a:ext>
            </a:extLst>
          </p:cNvPr>
          <p:cNvSpPr txBox="1"/>
          <p:nvPr/>
        </p:nvSpPr>
        <p:spPr>
          <a:xfrm>
            <a:off x="5981533" y="2840501"/>
            <a:ext cx="262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E8F0F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madeiradata.com</a:t>
            </a:r>
            <a:r>
              <a:rPr lang="en-US" sz="2400" dirty="0">
                <a:solidFill>
                  <a:srgbClr val="E8F0F0"/>
                </a:solidFill>
              </a:rPr>
              <a:t> </a:t>
            </a:r>
            <a:endParaRPr lang="LID4096" sz="2400" dirty="0">
              <a:solidFill>
                <a:srgbClr val="E8F0F0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0F7ACC-C1D2-D481-EA2F-68E29D1B98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09" y="3938789"/>
            <a:ext cx="2471366" cy="10977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8570D-768B-3F6D-6CCF-A501C4C1F03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361" y="3262452"/>
            <a:ext cx="1607984" cy="7323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97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MCSE: Data Management and Analytics â Certified 2016">
            <a:extLst>
              <a:ext uri="{FF2B5EF4-FFF2-40B4-BE49-F238E27FC236}">
                <a16:creationId xmlns:a16="http://schemas.microsoft.com/office/drawing/2014/main" id="{F18A5FB7-EA24-4679-8E28-9BE1890B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82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CSA: SQL Server 2012/2014 - Certified 2016">
            <a:extLst>
              <a:ext uri="{FF2B5EF4-FFF2-40B4-BE49-F238E27FC236}">
                <a16:creationId xmlns:a16="http://schemas.microsoft.com/office/drawing/2014/main" id="{E3913628-DF41-4DBE-B236-FBFF6309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01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About Me…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707D1-B17D-463C-BFBA-084826C943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9234" y="3253341"/>
            <a:ext cx="1958779" cy="979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A6BE0B4-1260-4956-B6C2-9E68978049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235" y="3662879"/>
            <a:ext cx="1139698" cy="1139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A1EA9-ACE6-46AA-8FA8-2A3860A36E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317" y="280948"/>
            <a:ext cx="2648615" cy="264861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1BCE37-1DAF-4FFD-98F1-30004AD2E4FF}"/>
              </a:ext>
            </a:extLst>
          </p:cNvPr>
          <p:cNvSpPr txBox="1"/>
          <p:nvPr/>
        </p:nvSpPr>
        <p:spPr>
          <a:xfrm>
            <a:off x="218137" y="844933"/>
            <a:ext cx="8590306" cy="269304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| .co.il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Twitter: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dirty="0" err="1">
                <a:solidFill>
                  <a:srgbClr val="E8F0F0"/>
                </a:solidFill>
                <a:latin typeface="Calibri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</a:t>
            </a:r>
            <a:endParaRPr lang="en-US" sz="2400" dirty="0">
              <a:solidFill>
                <a:srgbClr val="E8F0F0"/>
              </a:solidFill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LinkedIn: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813E2-FDAC-B186-9748-5E1C1FA7B0CA}"/>
              </a:ext>
            </a:extLst>
          </p:cNvPr>
          <p:cNvSpPr txBox="1"/>
          <p:nvPr/>
        </p:nvSpPr>
        <p:spPr>
          <a:xfrm>
            <a:off x="6231933" y="4353721"/>
            <a:ext cx="251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MadeiraData.com</a:t>
            </a:r>
            <a:endParaRPr lang="en-I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5F481D-F851-445A-DF6D-88D480251A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95420" y="3662883"/>
            <a:ext cx="1139698" cy="1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5318"/>
            <a:ext cx="8229600" cy="2615751"/>
          </a:xfrm>
        </p:spPr>
        <p:txBody>
          <a:bodyPr/>
          <a:lstStyle/>
          <a:p>
            <a:pPr algn="ctr"/>
            <a:r>
              <a:rPr lang="en-US" dirty="0"/>
              <a:t>SQL Server Data Tools (SSDT)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Going Multi-Platform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with SDK-style projects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3334407"/>
            <a:ext cx="8242300" cy="1283775"/>
          </a:xfrm>
        </p:spPr>
        <p:txBody>
          <a:bodyPr/>
          <a:lstStyle/>
          <a:p>
            <a:pPr algn="ctr"/>
            <a:r>
              <a:rPr lang="en-US" sz="2800" dirty="0"/>
              <a:t>What is this about?</a:t>
            </a:r>
          </a:p>
          <a:p>
            <a:pPr algn="ctr"/>
            <a:r>
              <a:rPr lang="en-US" sz="2800" dirty="0"/>
              <a:t>Who is it for?</a:t>
            </a:r>
          </a:p>
        </p:txBody>
      </p:sp>
    </p:spTree>
    <p:extLst>
      <p:ext uri="{BB962C8B-B14F-4D97-AF65-F5344CB8AC3E}">
        <p14:creationId xmlns:p14="http://schemas.microsoft.com/office/powerpoint/2010/main" val="27813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71A23-669C-40D8-9E2F-648B79F8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ADCEB-994A-4718-8E61-952B871A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34" y="843864"/>
            <a:ext cx="8229600" cy="372123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is SSDT (classic)?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is SSDT (SDK-style)?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Installing SSDT SDK-style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Features Showcase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Tools Comparison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Playbook">
            <a:extLst>
              <a:ext uri="{FF2B5EF4-FFF2-40B4-BE49-F238E27FC236}">
                <a16:creationId xmlns:a16="http://schemas.microsoft.com/office/drawing/2014/main" id="{783D7301-C457-4D0F-9041-ADDE24537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8658" y="1782015"/>
            <a:ext cx="2968142" cy="2968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4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Available for Free</a:t>
            </a:r>
            <a:r>
              <a:rPr lang="en-US" b="1" dirty="0"/>
              <a:t> </a:t>
            </a:r>
            <a:r>
              <a:rPr lang="en-US" dirty="0"/>
              <a:t>from</a:t>
            </a:r>
            <a:r>
              <a:rPr lang="en-US" b="1" dirty="0"/>
              <a:t> Microsoft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of tools and project types for </a:t>
            </a:r>
            <a:r>
              <a:rPr lang="en-US" u="sng" dirty="0"/>
              <a:t>Microsoft Visual Studio</a:t>
            </a:r>
            <a:r>
              <a:rPr lang="en-US" dirty="0"/>
              <a:t>, </a:t>
            </a:r>
            <a:r>
              <a:rPr lang="en-US" u="sng" dirty="0"/>
              <a:t>VS Code</a:t>
            </a:r>
            <a:r>
              <a:rPr lang="en-US" dirty="0"/>
              <a:t>, and </a:t>
            </a:r>
            <a:r>
              <a:rPr lang="en-US" u="sng" dirty="0"/>
              <a:t>Azure Data Studio</a:t>
            </a:r>
            <a:r>
              <a:rPr lang="en-US" dirty="0"/>
              <a:t>.</a:t>
            </a:r>
            <a:endParaRPr 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SQL Database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 Project Types (SSRS, SSIS, SSAS)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SSDT? (Recap)</a:t>
            </a:r>
            <a:endParaRPr lang="LID4096" dirty="0"/>
          </a:p>
        </p:txBody>
      </p:sp>
      <p:pic>
        <p:nvPicPr>
          <p:cNvPr id="5124" name="Picture 4" descr="select AS, IS, RS">
            <a:extLst>
              <a:ext uri="{FF2B5EF4-FFF2-40B4-BE49-F238E27FC236}">
                <a16:creationId xmlns:a16="http://schemas.microsoft.com/office/drawing/2014/main" id="{311E1CE0-85D5-46A1-9DDB-5AA85402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545" y="257175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AE5EF-1A88-4F5D-9792-28983989D6BE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Creating Database Project using Import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Database Reference (user / system DB, same-DB / cross-DB / cross-server)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SQL CLR Development (same project)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SQL Server Object Explorer, SQL Query Editor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Refactor Tool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dirty="0"/>
              <a:t>Rename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dirty="0"/>
              <a:t>Move to Schema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dirty="0"/>
              <a:t>Fully-Qualify Names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600" dirty="0"/>
              <a:t>Expand Wildcards (*)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Unit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Schema and Data Compare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Publish Profiles and SQLCMD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SSDT (classic) Features: Recap</a:t>
            </a:r>
            <a:endParaRPr lang="LID4096" dirty="0"/>
          </a:p>
        </p:txBody>
      </p:sp>
      <p:pic>
        <p:nvPicPr>
          <p:cNvPr id="6" name="Picture 4" descr="select AS, IS, RS">
            <a:extLst>
              <a:ext uri="{FF2B5EF4-FFF2-40B4-BE49-F238E27FC236}">
                <a16:creationId xmlns:a16="http://schemas.microsoft.com/office/drawing/2014/main" id="{83D4516E-8FDB-4C27-8137-E8F8DC990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4545" y="230533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9745A7-2E26-4947-8E57-7282F861F194}"/>
              </a:ext>
            </a:extLst>
          </p:cNvPr>
          <p:cNvSpPr/>
          <p:nvPr/>
        </p:nvSpPr>
        <p:spPr>
          <a:xfrm>
            <a:off x="313334" y="4618183"/>
            <a:ext cx="8517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L" sz="12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2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</a:t>
            </a:r>
            <a:r>
              <a:rPr lang="en-IL" sz="12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.microsoft.com/sql/ssdt/project-oriented-offline-database-development</a:t>
            </a:r>
            <a:endParaRPr lang="en-IL" sz="12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2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6116B-591C-A85C-06E8-7B933D6A03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7" y="1385455"/>
            <a:ext cx="8537999" cy="32327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Microsoft Visual Studio (Windows-only)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.NET Framework backbone (Windows-only)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MSBuild.exe (Windows-only)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</a:t>
            </a:r>
            <a:r>
              <a:rPr lang="en-US" dirty="0" err="1"/>
              <a:t>sqlproj</a:t>
            </a:r>
            <a:r>
              <a:rPr lang="en-US" dirty="0"/>
              <a:t> explicitly specifying files to include in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Deployment of .</a:t>
            </a:r>
            <a:r>
              <a:rPr lang="en-US" dirty="0" err="1"/>
              <a:t>dacpac</a:t>
            </a:r>
            <a:r>
              <a:rPr lang="en-US" dirty="0"/>
              <a:t> using SqlPackage.exe / </a:t>
            </a:r>
            <a:r>
              <a:rPr lang="en-US" dirty="0" err="1"/>
              <a:t>DacServices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891D0-E15E-AA9C-0E39-E8100D61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SSDT (classic)</a:t>
            </a:r>
            <a:endParaRPr lang="en-I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EB513-A95E-C4BD-494A-89D2B12A3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663" y="595119"/>
            <a:ext cx="1710137" cy="171013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907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6116B-591C-A85C-06E8-7B933D6A03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VS Code and Azure Data Studio (multi-platform)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.NET Core backbone (multi-platform)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dotnet build (multi-platform)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</a:t>
            </a:r>
            <a:r>
              <a:rPr lang="en-US" dirty="0" err="1"/>
              <a:t>sqlproj</a:t>
            </a:r>
            <a:r>
              <a:rPr lang="en-US" dirty="0"/>
              <a:t> implicitly including files in project via “</a:t>
            </a:r>
            <a:r>
              <a:rPr lang="en-US" dirty="0" err="1"/>
              <a:t>globbing</a:t>
            </a:r>
            <a:r>
              <a:rPr lang="en-US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Deployment of .</a:t>
            </a:r>
            <a:r>
              <a:rPr lang="en-US" dirty="0" err="1"/>
              <a:t>dacpac</a:t>
            </a:r>
            <a:r>
              <a:rPr lang="en-US" dirty="0"/>
              <a:t> using SqlPackage.exe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891D0-E15E-AA9C-0E39-E8100D61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SSDT (SDK-style)</a:t>
            </a:r>
            <a:endParaRPr lang="en-I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69B94B-CF5A-521B-BE85-5F2B1471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6826589" y="3306620"/>
            <a:ext cx="1197083" cy="11970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E4CCDEF-E404-91F4-40E1-E8327346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0750" y1="35250" x2="23000" y2="34500"/>
                        <a14:foregroundMark x1="31750" y1="37500" x2="40000" y2="39750"/>
                        <a14:foregroundMark x1="47250" y1="34500" x2="50250" y2="37500"/>
                        <a14:foregroundMark x1="52500" y1="36000" x2="50250" y2="39750"/>
                        <a14:foregroundMark x1="20000" y1="36750" x2="20000" y2="36750"/>
                        <a14:foregroundMark x1="18750" y1="36750" x2="18750" y2="36750"/>
                        <a14:foregroundMark x1="18000" y1="35250" x2="18000" y2="35250"/>
                        <a14:foregroundMark x1="22250" y1="32250" x2="22250" y2="32250"/>
                        <a14:foregroundMark x1="27500" y1="30750" x2="27500" y2="30750"/>
                        <a14:foregroundMark x1="36250" y1="29250" x2="36250" y2="29250"/>
                        <a14:foregroundMark x1="37750" y1="28750" x2="37750" y2="28750"/>
                        <a14:foregroundMark x1="39250" y1="28750" x2="33250" y2="28750"/>
                        <a14:foregroundMark x1="31750" y1="30750" x2="27500" y2="30750"/>
                        <a14:foregroundMark x1="29750" y1="30750" x2="25250" y2="30750"/>
                        <a14:foregroundMark x1="29000" y1="30750" x2="33250" y2="30750"/>
                        <a14:foregroundMark x1="33250" y1="30750" x2="29750" y2="30750"/>
                        <a14:foregroundMark x1="27500" y1="29250" x2="32500" y2="29250"/>
                        <a14:foregroundMark x1="23750" y1="30750" x2="23750" y2="30750"/>
                        <a14:foregroundMark x1="22250" y1="32250" x2="18000" y2="33750"/>
                        <a14:foregroundMark x1="18000" y1="33750" x2="21500" y2="3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39" y="3474145"/>
            <a:ext cx="1566026" cy="15660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31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2|6.2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3|7.2|6.8|8.5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9|10.1|25.9|15.2|18.5|4.1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2.5|57.3|2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2.5|57.3|2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9|10.1|25.9|15.2|18.5|4.1|13.8"/>
</p:tagLst>
</file>

<file path=ppt/theme/theme1.xml><?xml version="1.0" encoding="utf-8"?>
<a:theme xmlns:a="http://schemas.openxmlformats.org/drawingml/2006/main" name="PASS 2013_SpeakerTemplate_16x9">
  <a:themeElements>
    <a:clrScheme name="Custom 3">
      <a:dk1>
        <a:srgbClr val="58585A"/>
      </a:dk1>
      <a:lt1>
        <a:sysClr val="window" lastClr="FFFFFF"/>
      </a:lt1>
      <a:dk2>
        <a:srgbClr val="003A78"/>
      </a:dk2>
      <a:lt2>
        <a:srgbClr val="0061B0"/>
      </a:lt2>
      <a:accent1>
        <a:srgbClr val="0084CC"/>
      </a:accent1>
      <a:accent2>
        <a:srgbClr val="52C3D8"/>
      </a:accent2>
      <a:accent3>
        <a:srgbClr val="FCB327"/>
      </a:accent3>
      <a:accent4>
        <a:srgbClr val="7EB241"/>
      </a:accent4>
      <a:accent5>
        <a:srgbClr val="1D9C48"/>
      </a:accent5>
      <a:accent6>
        <a:srgbClr val="181651"/>
      </a:accent6>
      <a:hlink>
        <a:srgbClr val="0084CC"/>
      </a:hlink>
      <a:folHlink>
        <a:srgbClr val="505150"/>
      </a:folHlink>
    </a:clrScheme>
    <a:fontScheme name="PAS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853891-79e1-4665-8425-27cfb243d1fd">
      <Terms xmlns="http://schemas.microsoft.com/office/infopath/2007/PartnerControls"/>
    </lcf76f155ced4ddcb4097134ff3c332f>
    <TaxCatchAll xmlns="c8f11c67-c3b6-4b83-8087-70e71e9ec41f" xsi:nil="true"/>
  </documentManagement>
</p:properties>
</file>

<file path=customXml/item4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9F8B3991C594AB7A558D53E9A462C" ma:contentTypeVersion="18" ma:contentTypeDescription="Create a new document." ma:contentTypeScope="" ma:versionID="9ad76792cbb562e3508edc3197278081">
  <xsd:schema xmlns:xsd="http://www.w3.org/2001/XMLSchema" xmlns:xs="http://www.w3.org/2001/XMLSchema" xmlns:p="http://schemas.microsoft.com/office/2006/metadata/properties" xmlns:ns2="1c853891-79e1-4665-8425-27cfb243d1fd" xmlns:ns3="c8f11c67-c3b6-4b83-8087-70e71e9ec41f" targetNamespace="http://schemas.microsoft.com/office/2006/metadata/properties" ma:root="true" ma:fieldsID="ebd3767b36f80078c7870998be16d555" ns2:_="" ns3:_="">
    <xsd:import namespace="1c853891-79e1-4665-8425-27cfb243d1fd"/>
    <xsd:import namespace="c8f11c67-c3b6-4b83-8087-70e71e9ec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53891-79e1-4665-8425-27cfb243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958d9d-b972-40cf-abaf-fbc3505d5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11c67-c3b6-4b83-8087-70e71e9ec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5b0f2e-68b2-45e7-8293-65271e337cba}" ma:internalName="TaxCatchAll" ma:showField="CatchAllData" ma:web="c8f11c67-c3b6-4b83-8087-70e71e9ec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23099346-3037-4EBA-A773-9E2F0341F6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8AECED-9D08-4390-A740-E825D9CACBBF}">
  <ds:schemaRefs>
    <ds:schemaRef ds:uri="http://schemas.microsoft.com/office/2006/metadata/properties"/>
    <ds:schemaRef ds:uri="http://schemas.microsoft.com/office/infopath/2007/PartnerControls"/>
    <ds:schemaRef ds:uri="1c853891-79e1-4665-8425-27cfb243d1fd"/>
    <ds:schemaRef ds:uri="c8f11c67-c3b6-4b83-8087-70e71e9ec41f"/>
  </ds:schemaRefs>
</ds:datastoreItem>
</file>

<file path=customXml/itemProps4.xml><?xml version="1.0" encoding="utf-8"?>
<ds:datastoreItem xmlns:ds="http://schemas.openxmlformats.org/officeDocument/2006/customXml" ds:itemID="{6E628187-1343-4B21-9E6D-8B7F4E9F38D0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FCAFD927-5E77-41D9-A35D-532971776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53891-79e1-4665-8425-27cfb243d1fd"/>
    <ds:schemaRef ds:uri="c8f11c67-c3b6-4b83-8087-70e71e9ec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PASS 2013_SpeakerTemplate_16x9.potx</Template>
  <TotalTime>16455</TotalTime>
  <Words>1341</Words>
  <Application>Microsoft Office PowerPoint</Application>
  <PresentationFormat>On-screen Show (16:9)</PresentationFormat>
  <Paragraphs>216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Consolas</vt:lpstr>
      <vt:lpstr>Helvetica Neue</vt:lpstr>
      <vt:lpstr>Segoe UI</vt:lpstr>
      <vt:lpstr>SegoeUI</vt:lpstr>
      <vt:lpstr>Wingdings</vt:lpstr>
      <vt:lpstr>PASS 2013_SpeakerTemplate_16x9</vt:lpstr>
      <vt:lpstr>PowerPoint Presentation</vt:lpstr>
      <vt:lpstr>PowerPoint Presentation</vt:lpstr>
      <vt:lpstr>PowerPoint Presentation</vt:lpstr>
      <vt:lpstr>SQL Server Data Tools (SSDT)  Going Multi-Platform   with SDK-style projects</vt:lpstr>
      <vt:lpstr>Agenda</vt:lpstr>
      <vt:lpstr>What is SSDT? (Recap)</vt:lpstr>
      <vt:lpstr>SSDT (classic) Features: Recap</vt:lpstr>
      <vt:lpstr>What is SSDT (classic)</vt:lpstr>
      <vt:lpstr>What is SSDT (SDK-style)</vt:lpstr>
      <vt:lpstr>Installing VS Code extensions</vt:lpstr>
      <vt:lpstr>Azure Data Studio extensions</vt:lpstr>
      <vt:lpstr>Create Database Project</vt:lpstr>
      <vt:lpstr>Create Database Project</vt:lpstr>
      <vt:lpstr>Database Reference</vt:lpstr>
      <vt:lpstr>Schema Compare</vt:lpstr>
      <vt:lpstr>Publish Database</vt:lpstr>
      <vt:lpstr>Publish Database to local dev container</vt:lpstr>
      <vt:lpstr>SSDT Features: ADS/VS Code Parity</vt:lpstr>
      <vt:lpstr>SSDT Feature Support Differences</vt:lpstr>
      <vt:lpstr>Classic SSDT? Or SDK-Style?</vt:lpstr>
      <vt:lpstr>Why not both?</vt:lpstr>
      <vt:lpstr>THERE IS ANOTHER</vt:lpstr>
      <vt:lpstr>What does the future hold?</vt:lpstr>
      <vt:lpstr>Additional Resources</vt:lpstr>
      <vt:lpstr>PowerPoint Presentation</vt:lpstr>
    </vt:vector>
  </TitlesOfParts>
  <Company>Madeira Data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Best Practices</dc:title>
  <dc:subject>Training</dc:subject>
  <dc:creator>Guy Glantser</dc:creator>
  <cp:lastModifiedBy>Eitan Blumin</cp:lastModifiedBy>
  <cp:revision>720</cp:revision>
  <dcterms:created xsi:type="dcterms:W3CDTF">2013-07-12T18:23:55Z</dcterms:created>
  <dcterms:modified xsi:type="dcterms:W3CDTF">2024-11-04T16:10:55Z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0x010100A0B9F8B3991C594AB7A558D53E9A462C</vt:lpwstr>
  </property>
  <property fmtid="{D5CDD505-2E9C-101B-9397-08002B2CF9AE}" pid="4" name="_Level">
    <vt:i4>1</vt:i4>
  </property>
  <property fmtid="{D5CDD505-2E9C-101B-9397-08002B2CF9AE}" pid="5" name="Tfs.LastKnownPath">
    <vt:lpwstr>https://madeira844.sharepoint.com/sites/Everyone/Shared Documents/Training Services/Internal Training/CI and CD with SSDT/CI and CD with SSDT - Part 2.pptx</vt:lpwstr>
  </property>
  <property fmtid="{D5CDD505-2E9C-101B-9397-08002B2CF9AE}" pid="6" name="MediaServiceImageTags">
    <vt:lpwstr/>
  </property>
</Properties>
</file>