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1"/>
  </p:notesMasterIdLst>
  <p:handoutMasterIdLst>
    <p:handoutMasterId r:id="rId32"/>
  </p:handoutMasterIdLst>
  <p:sldIdLst>
    <p:sldId id="285" r:id="rId7"/>
    <p:sldId id="359" r:id="rId8"/>
    <p:sldId id="655" r:id="rId9"/>
    <p:sldId id="648" r:id="rId10"/>
    <p:sldId id="626" r:id="rId11"/>
    <p:sldId id="589" r:id="rId12"/>
    <p:sldId id="659" r:id="rId13"/>
    <p:sldId id="590" r:id="rId14"/>
    <p:sldId id="660" r:id="rId15"/>
    <p:sldId id="658" r:id="rId16"/>
    <p:sldId id="593" r:id="rId17"/>
    <p:sldId id="597" r:id="rId18"/>
    <p:sldId id="604" r:id="rId19"/>
    <p:sldId id="592" r:id="rId20"/>
    <p:sldId id="596" r:id="rId21"/>
    <p:sldId id="651" r:id="rId22"/>
    <p:sldId id="594" r:id="rId23"/>
    <p:sldId id="628" r:id="rId24"/>
    <p:sldId id="599" r:id="rId25"/>
    <p:sldId id="629" r:id="rId26"/>
    <p:sldId id="652" r:id="rId27"/>
    <p:sldId id="627" r:id="rId28"/>
    <p:sldId id="650" r:id="rId29"/>
    <p:sldId id="65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2D8459F-7683-F84D-8DE6-C3C38246EA5E}">
          <p14:sldIdLst>
            <p14:sldId id="285"/>
            <p14:sldId id="359"/>
            <p14:sldId id="655"/>
            <p14:sldId id="648"/>
            <p14:sldId id="626"/>
          </p14:sldIdLst>
        </p14:section>
        <p14:section name="What" id="{EC23B617-6864-46EE-965F-FABEBC49C64B}">
          <p14:sldIdLst>
            <p14:sldId id="589"/>
            <p14:sldId id="659"/>
            <p14:sldId id="590"/>
            <p14:sldId id="660"/>
            <p14:sldId id="658"/>
          </p14:sldIdLst>
        </p14:section>
        <p14:section name="How" id="{8859955C-73A5-452F-AE3F-E9808FCC3252}">
          <p14:sldIdLst>
            <p14:sldId id="593"/>
            <p14:sldId id="597"/>
            <p14:sldId id="604"/>
            <p14:sldId id="592"/>
            <p14:sldId id="596"/>
            <p14:sldId id="651"/>
            <p14:sldId id="594"/>
            <p14:sldId id="628"/>
            <p14:sldId id="599"/>
          </p14:sldIdLst>
        </p14:section>
        <p14:section name="Wait, What?" id="{B7B41A32-A029-45F1-ABA3-C3740A19A697}">
          <p14:sldIdLst>
            <p14:sldId id="629"/>
            <p14:sldId id="652"/>
          </p14:sldIdLst>
        </p14:section>
        <p14:section name="CICD" id="{B0EF0B61-CB39-4B4B-B321-E3A127848BA3}">
          <p14:sldIdLst>
            <p14:sldId id="627"/>
          </p14:sldIdLst>
        </p14:section>
        <p14:section name="Appendix" id="{38CE03E5-8B3A-4845-81F5-92C630A99E6C}">
          <p14:sldIdLst>
            <p14:sldId id="650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tan Blumin" initials="EB" lastIdx="2" clrIdx="0">
    <p:extLst>
      <p:ext uri="{19B8F6BF-5375-455C-9EA6-DF929625EA0E}">
        <p15:presenceInfo xmlns:p15="http://schemas.microsoft.com/office/powerpoint/2012/main" userId="57d698cf470dbe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C"/>
    <a:srgbClr val="E8F0F0"/>
    <a:srgbClr val="336EC2"/>
    <a:srgbClr val="DAF5FE"/>
    <a:srgbClr val="05A37D"/>
    <a:srgbClr val="05F170"/>
    <a:srgbClr val="FF6600"/>
    <a:srgbClr val="5E729B"/>
    <a:srgbClr val="9E01F5"/>
    <a:srgbClr val="202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503C8-82CF-48E5-85FB-C4DC3961EBCD}" v="84" dt="2024-09-25T13:50:21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85451" autoAdjust="0"/>
  </p:normalViewPr>
  <p:slideViewPr>
    <p:cSldViewPr snapToGrid="0">
      <p:cViewPr varScale="1">
        <p:scale>
          <a:sx n="126" d="100"/>
          <a:sy n="126" d="100"/>
        </p:scale>
        <p:origin x="127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E2D24A68-EBA4-4786-A47F-0ECE3F91552F}"/>
    <pc:docChg chg="custSel modSld modMainMaster">
      <pc:chgData name="Eitan Blumin" userId="36fcb13c-3a5a-43c2-aa2e-520becbaeb9b" providerId="ADAL" clId="{E2D24A68-EBA4-4786-A47F-0ECE3F91552F}" dt="2020-04-30T19:23:42.128" v="14" actId="14826"/>
      <pc:docMkLst>
        <pc:docMk/>
      </pc:docMkLst>
      <pc:sldChg chg="modSp">
        <pc:chgData name="Eitan Blumin" userId="36fcb13c-3a5a-43c2-aa2e-520becbaeb9b" providerId="ADAL" clId="{E2D24A68-EBA4-4786-A47F-0ECE3F91552F}" dt="2020-04-30T19:22:37.315" v="0" actId="14826"/>
        <pc:sldMkLst>
          <pc:docMk/>
          <pc:sldMk cId="2795687182" sldId="285"/>
        </pc:sldMkLst>
        <pc:picChg chg="mod">
          <ac:chgData name="Eitan Blumin" userId="36fcb13c-3a5a-43c2-aa2e-520becbaeb9b" providerId="ADAL" clId="{E2D24A68-EBA4-4786-A47F-0ECE3F91552F}" dt="2020-04-30T19:22:37.315" v="0" actId="14826"/>
          <ac:picMkLst>
            <pc:docMk/>
            <pc:sldMk cId="2795687182" sldId="285"/>
            <ac:picMk id="7" creationId="{00000000-0000-0000-0000-000000000000}"/>
          </ac:picMkLst>
        </pc:picChg>
      </pc:sldChg>
      <pc:sldChg chg="modSp">
        <pc:chgData name="Eitan Blumin" userId="36fcb13c-3a5a-43c2-aa2e-520becbaeb9b" providerId="ADAL" clId="{E2D24A68-EBA4-4786-A47F-0ECE3F91552F}" dt="2020-04-30T19:22:47.225" v="2" actId="14826"/>
        <pc:sldMkLst>
          <pc:docMk/>
          <pc:sldMk cId="3043140274" sldId="307"/>
        </pc:sldMkLst>
        <pc:picChg chg="mod">
          <ac:chgData name="Eitan Blumin" userId="36fcb13c-3a5a-43c2-aa2e-520becbaeb9b" providerId="ADAL" clId="{E2D24A68-EBA4-4786-A47F-0ECE3F91552F}" dt="2020-04-30T19:22:47.225" v="2" actId="14826"/>
          <ac:picMkLst>
            <pc:docMk/>
            <pc:sldMk cId="3043140274" sldId="307"/>
            <ac:picMk id="8" creationId="{C32707D1-B17D-463C-BFBA-084826C94335}"/>
          </ac:picMkLst>
        </pc:picChg>
      </pc:sldChg>
      <pc:sldChg chg="modSp">
        <pc:chgData name="Eitan Blumin" userId="36fcb13c-3a5a-43c2-aa2e-520becbaeb9b" providerId="ADAL" clId="{E2D24A68-EBA4-4786-A47F-0ECE3F91552F}" dt="2020-04-30T19:22:42.181" v="1" actId="14826"/>
        <pc:sldMkLst>
          <pc:docMk/>
          <pc:sldMk cId="3223013465" sldId="359"/>
        </pc:sldMkLst>
        <pc:picChg chg="mod">
          <ac:chgData name="Eitan Blumin" userId="36fcb13c-3a5a-43c2-aa2e-520becbaeb9b" providerId="ADAL" clId="{E2D24A68-EBA4-4786-A47F-0ECE3F91552F}" dt="2020-04-30T19:22:42.181" v="1" actId="14826"/>
          <ac:picMkLst>
            <pc:docMk/>
            <pc:sldMk cId="3223013465" sldId="359"/>
            <ac:picMk id="4" creationId="{00000000-0000-0000-0000-000000000000}"/>
          </ac:picMkLst>
        </pc:picChg>
      </pc:sldChg>
      <pc:sldMasterChg chg="modSp modSldLayout">
        <pc:chgData name="Eitan Blumin" userId="36fcb13c-3a5a-43c2-aa2e-520becbaeb9b" providerId="ADAL" clId="{E2D24A68-EBA4-4786-A47F-0ECE3F91552F}" dt="2020-04-30T19:23:42.128" v="14" actId="14826"/>
        <pc:sldMasterMkLst>
          <pc:docMk/>
          <pc:sldMasterMk cId="4065379441" sldId="2147483648"/>
        </pc:sldMasterMkLst>
        <pc:picChg chg="mod">
          <ac:chgData name="Eitan Blumin" userId="36fcb13c-3a5a-43c2-aa2e-520becbaeb9b" providerId="ADAL" clId="{E2D24A68-EBA4-4786-A47F-0ECE3F91552F}" dt="2020-04-30T19:22:56.685" v="3" actId="14826"/>
          <ac:picMkLst>
            <pc:docMk/>
            <pc:sldMasterMk cId="4065379441" sldId="2147483648"/>
            <ac:picMk id="6" creationId="{1A970E92-055F-49CB-BED4-11A497838AB2}"/>
          </ac:picMkLst>
        </pc:picChg>
        <pc:sldLayoutChg chg="delSp">
          <pc:chgData name="Eitan Blumin" userId="36fcb13c-3a5a-43c2-aa2e-520becbaeb9b" providerId="ADAL" clId="{E2D24A68-EBA4-4786-A47F-0ECE3F91552F}" dt="2020-04-30T19:22:59.076" v="4" actId="478"/>
          <pc:sldLayoutMkLst>
            <pc:docMk/>
            <pc:sldMasterMk cId="4065379441" sldId="2147483648"/>
            <pc:sldLayoutMk cId="3105975916" sldId="2147483649"/>
          </pc:sldLayoutMkLst>
          <pc:picChg chg="del">
            <ac:chgData name="Eitan Blumin" userId="36fcb13c-3a5a-43c2-aa2e-520becbaeb9b" providerId="ADAL" clId="{E2D24A68-EBA4-4786-A47F-0ECE3F91552F}" dt="2020-04-30T19:22:59.076" v="4" actId="478"/>
            <ac:picMkLst>
              <pc:docMk/>
              <pc:sldMasterMk cId="4065379441" sldId="2147483648"/>
              <pc:sldLayoutMk cId="3105975916" sldId="2147483649"/>
              <ac:picMk id="6" creationId="{4A15C4D0-F782-4E84-A876-67EA6295226A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04.388" v="5" actId="14826"/>
          <pc:sldLayoutMkLst>
            <pc:docMk/>
            <pc:sldMasterMk cId="4065379441" sldId="2147483648"/>
            <pc:sldLayoutMk cId="3987470024" sldId="2147483650"/>
          </pc:sldLayoutMkLst>
          <pc:picChg chg="mod">
            <ac:chgData name="Eitan Blumin" userId="36fcb13c-3a5a-43c2-aa2e-520becbaeb9b" providerId="ADAL" clId="{E2D24A68-EBA4-4786-A47F-0ECE3F91552F}" dt="2020-04-30T19:23:04.388" v="5" actId="14826"/>
            <ac:picMkLst>
              <pc:docMk/>
              <pc:sldMasterMk cId="4065379441" sldId="2147483648"/>
              <pc:sldLayoutMk cId="3987470024" sldId="2147483650"/>
              <ac:picMk id="6" creationId="{49BD9221-2130-4845-B08B-5608FBF0AE86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11.560" v="7" actId="14826"/>
          <pc:sldLayoutMkLst>
            <pc:docMk/>
            <pc:sldMasterMk cId="4065379441" sldId="2147483648"/>
            <pc:sldLayoutMk cId="1551136647" sldId="2147483652"/>
          </pc:sldLayoutMkLst>
          <pc:picChg chg="mod">
            <ac:chgData name="Eitan Blumin" userId="36fcb13c-3a5a-43c2-aa2e-520becbaeb9b" providerId="ADAL" clId="{E2D24A68-EBA4-4786-A47F-0ECE3F91552F}" dt="2020-04-30T19:23:11.560" v="7" actId="14826"/>
            <ac:picMkLst>
              <pc:docMk/>
              <pc:sldMasterMk cId="4065379441" sldId="2147483648"/>
              <pc:sldLayoutMk cId="1551136647" sldId="2147483652"/>
              <ac:picMk id="10" creationId="{71A14590-B6D1-4F5D-B5E5-D6072C9F1775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33.708" v="12" actId="14826"/>
          <pc:sldLayoutMkLst>
            <pc:docMk/>
            <pc:sldMasterMk cId="4065379441" sldId="2147483648"/>
            <pc:sldLayoutMk cId="1890184151" sldId="2147483654"/>
          </pc:sldLayoutMkLst>
          <pc:picChg chg="mod">
            <ac:chgData name="Eitan Blumin" userId="36fcb13c-3a5a-43c2-aa2e-520becbaeb9b" providerId="ADAL" clId="{E2D24A68-EBA4-4786-A47F-0ECE3F91552F}" dt="2020-04-30T19:23:33.708" v="12" actId="14826"/>
            <ac:picMkLst>
              <pc:docMk/>
              <pc:sldMasterMk cId="4065379441" sldId="2147483648"/>
              <pc:sldLayoutMk cId="1890184151" sldId="2147483654"/>
              <ac:picMk id="4" creationId="{B43F03C8-4348-4CD8-BAB2-771FD63CBA97}"/>
            </ac:picMkLst>
          </pc:picChg>
        </pc:sldLayoutChg>
        <pc:sldLayoutChg chg="delSp">
          <pc:chgData name="Eitan Blumin" userId="36fcb13c-3a5a-43c2-aa2e-520becbaeb9b" providerId="ADAL" clId="{E2D24A68-EBA4-4786-A47F-0ECE3F91552F}" dt="2020-04-30T19:23:17.590" v="9" actId="478"/>
          <pc:sldLayoutMkLst>
            <pc:docMk/>
            <pc:sldMasterMk cId="4065379441" sldId="2147483648"/>
            <pc:sldLayoutMk cId="1615909937" sldId="2147483656"/>
          </pc:sldLayoutMkLst>
          <pc:picChg chg="del">
            <ac:chgData name="Eitan Blumin" userId="36fcb13c-3a5a-43c2-aa2e-520becbaeb9b" providerId="ADAL" clId="{E2D24A68-EBA4-4786-A47F-0ECE3F91552F}" dt="2020-04-30T19:23:17.590" v="9" actId="478"/>
            <ac:picMkLst>
              <pc:docMk/>
              <pc:sldMasterMk cId="4065379441" sldId="2147483648"/>
              <pc:sldLayoutMk cId="1615909937" sldId="2147483656"/>
              <ac:picMk id="6" creationId="{73388D43-204B-4439-A437-06E8811D6DD3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25.436" v="10" actId="14826"/>
          <pc:sldLayoutMkLst>
            <pc:docMk/>
            <pc:sldMasterMk cId="4065379441" sldId="2147483648"/>
            <pc:sldLayoutMk cId="1964499606" sldId="2147483657"/>
          </pc:sldLayoutMkLst>
          <pc:picChg chg="mod">
            <ac:chgData name="Eitan Blumin" userId="36fcb13c-3a5a-43c2-aa2e-520becbaeb9b" providerId="ADAL" clId="{E2D24A68-EBA4-4786-A47F-0ECE3F91552F}" dt="2020-04-30T19:23:25.436" v="10" actId="14826"/>
            <ac:picMkLst>
              <pc:docMk/>
              <pc:sldMasterMk cId="4065379441" sldId="2147483648"/>
              <pc:sldLayoutMk cId="1964499606" sldId="2147483657"/>
              <ac:picMk id="6" creationId="{ADEEDABE-DFDA-4CFD-80BB-1EA8FE61C593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08.319" v="6" actId="14826"/>
          <pc:sldLayoutMkLst>
            <pc:docMk/>
            <pc:sldMasterMk cId="4065379441" sldId="2147483648"/>
            <pc:sldLayoutMk cId="1834418415" sldId="2147483659"/>
          </pc:sldLayoutMkLst>
          <pc:picChg chg="mod">
            <ac:chgData name="Eitan Blumin" userId="36fcb13c-3a5a-43c2-aa2e-520becbaeb9b" providerId="ADAL" clId="{E2D24A68-EBA4-4786-A47F-0ECE3F91552F}" dt="2020-04-30T19:23:08.319" v="6" actId="14826"/>
            <ac:picMkLst>
              <pc:docMk/>
              <pc:sldMasterMk cId="4065379441" sldId="2147483648"/>
              <pc:sldLayoutMk cId="1834418415" sldId="2147483659"/>
              <ac:picMk id="7" creationId="{6440B548-6F21-4CD7-A738-CB3BDB425327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29.971" v="11" actId="14826"/>
          <pc:sldLayoutMkLst>
            <pc:docMk/>
            <pc:sldMasterMk cId="4065379441" sldId="2147483648"/>
            <pc:sldLayoutMk cId="3123209769" sldId="2147483660"/>
          </pc:sldLayoutMkLst>
          <pc:picChg chg="mod">
            <ac:chgData name="Eitan Blumin" userId="36fcb13c-3a5a-43c2-aa2e-520becbaeb9b" providerId="ADAL" clId="{E2D24A68-EBA4-4786-A47F-0ECE3F91552F}" dt="2020-04-30T19:23:29.971" v="11" actId="14826"/>
            <ac:picMkLst>
              <pc:docMk/>
              <pc:sldMasterMk cId="4065379441" sldId="2147483648"/>
              <pc:sldLayoutMk cId="3123209769" sldId="2147483660"/>
              <ac:picMk id="5" creationId="{15BF68D6-1C16-4A56-9D1C-F0DA6032F217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36.849" v="13" actId="14826"/>
          <pc:sldLayoutMkLst>
            <pc:docMk/>
            <pc:sldMasterMk cId="4065379441" sldId="2147483648"/>
            <pc:sldLayoutMk cId="554022497" sldId="2147483661"/>
          </pc:sldLayoutMkLst>
          <pc:picChg chg="mod">
            <ac:chgData name="Eitan Blumin" userId="36fcb13c-3a5a-43c2-aa2e-520becbaeb9b" providerId="ADAL" clId="{E2D24A68-EBA4-4786-A47F-0ECE3F91552F}" dt="2020-04-30T19:23:36.849" v="13" actId="14826"/>
            <ac:picMkLst>
              <pc:docMk/>
              <pc:sldMasterMk cId="4065379441" sldId="2147483648"/>
              <pc:sldLayoutMk cId="554022497" sldId="2147483661"/>
              <ac:picMk id="5" creationId="{CD2D8F17-1428-4C8B-A611-5AF686F96B6C}"/>
            </ac:picMkLst>
          </pc:picChg>
        </pc:sldLayoutChg>
        <pc:sldLayoutChg chg="delSp">
          <pc:chgData name="Eitan Blumin" userId="36fcb13c-3a5a-43c2-aa2e-520becbaeb9b" providerId="ADAL" clId="{E2D24A68-EBA4-4786-A47F-0ECE3F91552F}" dt="2020-04-30T19:23:13.781" v="8" actId="478"/>
          <pc:sldLayoutMkLst>
            <pc:docMk/>
            <pc:sldMasterMk cId="4065379441" sldId="2147483648"/>
            <pc:sldLayoutMk cId="3306748186" sldId="2147483662"/>
          </pc:sldLayoutMkLst>
          <pc:picChg chg="del">
            <ac:chgData name="Eitan Blumin" userId="36fcb13c-3a5a-43c2-aa2e-520becbaeb9b" providerId="ADAL" clId="{E2D24A68-EBA4-4786-A47F-0ECE3F91552F}" dt="2020-04-30T19:23:13.781" v="8" actId="478"/>
            <ac:picMkLst>
              <pc:docMk/>
              <pc:sldMasterMk cId="4065379441" sldId="2147483648"/>
              <pc:sldLayoutMk cId="3306748186" sldId="2147483662"/>
              <ac:picMk id="4" creationId="{B43F03C8-4348-4CD8-BAB2-771FD63CBA97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42.128" v="14" actId="14826"/>
          <pc:sldLayoutMkLst>
            <pc:docMk/>
            <pc:sldMasterMk cId="4065379441" sldId="2147483648"/>
            <pc:sldLayoutMk cId="3721640179" sldId="2147483663"/>
          </pc:sldLayoutMkLst>
          <pc:picChg chg="mod">
            <ac:chgData name="Eitan Blumin" userId="36fcb13c-3a5a-43c2-aa2e-520becbaeb9b" providerId="ADAL" clId="{E2D24A68-EBA4-4786-A47F-0ECE3F91552F}" dt="2020-04-30T19:23:42.128" v="14" actId="14826"/>
            <ac:picMkLst>
              <pc:docMk/>
              <pc:sldMasterMk cId="4065379441" sldId="2147483648"/>
              <pc:sldLayoutMk cId="3721640179" sldId="2147483663"/>
              <ac:picMk id="5" creationId="{CD2D8F17-1428-4C8B-A611-5AF686F96B6C}"/>
            </ac:picMkLst>
          </pc:picChg>
        </pc:sldLayoutChg>
      </pc:sldMasterChg>
    </pc:docChg>
  </pc:docChgLst>
  <pc:docChgLst>
    <pc:chgData name="Eitan Blumin" userId="36fcb13c-3a5a-43c2-aa2e-520becbaeb9b" providerId="ADAL" clId="{87ED7AC3-7CF1-4795-BD46-56CE8B29CE07}"/>
    <pc:docChg chg="undo custSel addSld delSld modSld sldOrd modMainMaster modSection">
      <pc:chgData name="Eitan Blumin" userId="36fcb13c-3a5a-43c2-aa2e-520becbaeb9b" providerId="ADAL" clId="{87ED7AC3-7CF1-4795-BD46-56CE8B29CE07}" dt="2020-09-04T04:13:27.688" v="1161" actId="6549"/>
      <pc:docMkLst>
        <pc:docMk/>
      </pc:docMkLst>
      <pc:sldChg chg="addSp delSp modSp">
        <pc:chgData name="Eitan Blumin" userId="36fcb13c-3a5a-43c2-aa2e-520becbaeb9b" providerId="ADAL" clId="{87ED7AC3-7CF1-4795-BD46-56CE8B29CE07}" dt="2020-09-04T03:50:10.112" v="1044" actId="20577"/>
        <pc:sldMkLst>
          <pc:docMk/>
          <pc:sldMk cId="2795687182" sldId="285"/>
        </pc:sldMkLst>
        <pc:spChg chg="del">
          <ac:chgData name="Eitan Blumin" userId="36fcb13c-3a5a-43c2-aa2e-520becbaeb9b" providerId="ADAL" clId="{87ED7AC3-7CF1-4795-BD46-56CE8B29CE07}" dt="2020-09-02T12:41:26.705" v="9" actId="478"/>
          <ac:spMkLst>
            <pc:docMk/>
            <pc:sldMk cId="2795687182" sldId="285"/>
            <ac:spMk id="5" creationId="{70CDB898-9ABF-41F5-B41C-27DB48206002}"/>
          </ac:spMkLst>
        </pc:spChg>
        <pc:spChg chg="add mod">
          <ac:chgData name="Eitan Blumin" userId="36fcb13c-3a5a-43c2-aa2e-520becbaeb9b" providerId="ADAL" clId="{87ED7AC3-7CF1-4795-BD46-56CE8B29CE07}" dt="2020-09-02T12:41:38.349" v="52" actId="20577"/>
          <ac:spMkLst>
            <pc:docMk/>
            <pc:sldMk cId="2795687182" sldId="285"/>
            <ac:spMk id="6" creationId="{BB912516-B2A8-47B8-8A6B-C4CCFCB2C43D}"/>
          </ac:spMkLst>
        </pc:spChg>
        <pc:spChg chg="mod">
          <ac:chgData name="Eitan Blumin" userId="36fcb13c-3a5a-43c2-aa2e-520becbaeb9b" providerId="ADAL" clId="{87ED7AC3-7CF1-4795-BD46-56CE8B29CE07}" dt="2020-09-04T03:50:10.112" v="1044" actId="20577"/>
          <ac:spMkLst>
            <pc:docMk/>
            <pc:sldMk cId="2795687182" sldId="285"/>
            <ac:spMk id="9" creationId="{0C19F024-3FD2-4AA5-965A-41E2D157E270}"/>
          </ac:spMkLst>
        </pc:spChg>
        <pc:picChg chg="del mod ord">
          <ac:chgData name="Eitan Blumin" userId="36fcb13c-3a5a-43c2-aa2e-520becbaeb9b" providerId="ADAL" clId="{87ED7AC3-7CF1-4795-BD46-56CE8B29CE07}" dt="2020-09-02T13:15:27.365" v="745" actId="478"/>
          <ac:picMkLst>
            <pc:docMk/>
            <pc:sldMk cId="2795687182" sldId="285"/>
            <ac:picMk id="8" creationId="{E882B9A9-5621-4EC0-8F18-FCFC694AF8F8}"/>
          </ac:picMkLst>
        </pc:picChg>
        <pc:picChg chg="add">
          <ac:chgData name="Eitan Blumin" userId="36fcb13c-3a5a-43c2-aa2e-520becbaeb9b" providerId="ADAL" clId="{87ED7AC3-7CF1-4795-BD46-56CE8B29CE07}" dt="2020-09-02T13:15:20.699" v="744"/>
          <ac:picMkLst>
            <pc:docMk/>
            <pc:sldMk cId="2795687182" sldId="285"/>
            <ac:picMk id="10" creationId="{36D1ECD2-F4FB-458E-8424-84B98E6D44D9}"/>
          </ac:picMkLst>
        </pc:picChg>
        <pc:picChg chg="add ord">
          <ac:chgData name="Eitan Blumin" userId="36fcb13c-3a5a-43c2-aa2e-520becbaeb9b" providerId="ADAL" clId="{87ED7AC3-7CF1-4795-BD46-56CE8B29CE07}" dt="2020-09-02T13:15:30.168" v="747" actId="167"/>
          <ac:picMkLst>
            <pc:docMk/>
            <pc:sldMk cId="2795687182" sldId="285"/>
            <ac:picMk id="11" creationId="{D64EF0A9-99C0-4558-A300-811DBF2601AD}"/>
          </ac:picMkLst>
        </pc:picChg>
      </pc:sldChg>
      <pc:sldChg chg="addSp delSp modSp">
        <pc:chgData name="Eitan Blumin" userId="36fcb13c-3a5a-43c2-aa2e-520becbaeb9b" providerId="ADAL" clId="{87ED7AC3-7CF1-4795-BD46-56CE8B29CE07}" dt="2020-09-02T12:42:43.251" v="59"/>
        <pc:sldMkLst>
          <pc:docMk/>
          <pc:sldMk cId="3043140274" sldId="307"/>
        </pc:sldMkLst>
        <pc:spChg chg="add">
          <ac:chgData name="Eitan Blumin" userId="36fcb13c-3a5a-43c2-aa2e-520becbaeb9b" providerId="ADAL" clId="{87ED7AC3-7CF1-4795-BD46-56CE8B29CE07}" dt="2020-09-02T12:42:43.251" v="59"/>
          <ac:spMkLst>
            <pc:docMk/>
            <pc:sldMk cId="3043140274" sldId="307"/>
            <ac:spMk id="11" creationId="{721BCE37-1DAF-4FFD-98F1-30004AD2E4FF}"/>
          </ac:spMkLst>
        </pc:spChg>
        <pc:spChg chg="del mod">
          <ac:chgData name="Eitan Blumin" userId="36fcb13c-3a5a-43c2-aa2e-520becbaeb9b" providerId="ADAL" clId="{87ED7AC3-7CF1-4795-BD46-56CE8B29CE07}" dt="2020-09-02T12:42:42.149" v="58" actId="478"/>
          <ac:spMkLst>
            <pc:docMk/>
            <pc:sldMk cId="3043140274" sldId="307"/>
            <ac:spMk id="15" creationId="{F78E0EAC-CB65-4B5C-9570-286882563475}"/>
          </ac:spMkLst>
        </pc:spChg>
        <pc:picChg chg="add mod">
          <ac:chgData name="Eitan Blumin" userId="36fcb13c-3a5a-43c2-aa2e-520becbaeb9b" providerId="ADAL" clId="{87ED7AC3-7CF1-4795-BD46-56CE8B29CE07}" dt="2020-09-02T12:40:42.740" v="6" actId="1076"/>
          <ac:picMkLst>
            <pc:docMk/>
            <pc:sldMk cId="3043140274" sldId="307"/>
            <ac:picMk id="3" creationId="{8A6BE0B4-1260-4956-B6C2-9E6897804975}"/>
          </ac:picMkLst>
        </pc:picChg>
        <pc:picChg chg="add">
          <ac:chgData name="Eitan Blumin" userId="36fcb13c-3a5a-43c2-aa2e-520becbaeb9b" providerId="ADAL" clId="{87ED7AC3-7CF1-4795-BD46-56CE8B29CE07}" dt="2020-09-02T12:42:32.969" v="57"/>
          <ac:picMkLst>
            <pc:docMk/>
            <pc:sldMk cId="3043140274" sldId="307"/>
            <ac:picMk id="10" creationId="{B2AA1EA9-ACE6-46AA-8FA8-2A3860A36E6F}"/>
          </ac:picMkLst>
        </pc:picChg>
        <pc:picChg chg="mod">
          <ac:chgData name="Eitan Blumin" userId="36fcb13c-3a5a-43c2-aa2e-520becbaeb9b" providerId="ADAL" clId="{87ED7AC3-7CF1-4795-BD46-56CE8B29CE07}" dt="2020-09-02T12:40:40.260" v="5" actId="1076"/>
          <ac:picMkLst>
            <pc:docMk/>
            <pc:sldMk cId="3043140274" sldId="307"/>
            <ac:picMk id="16" creationId="{F18A5FB7-EA24-4679-8E28-9BE1890BAE0D}"/>
          </ac:picMkLst>
        </pc:picChg>
        <pc:picChg chg="mod">
          <ac:chgData name="Eitan Blumin" userId="36fcb13c-3a5a-43c2-aa2e-520becbaeb9b" providerId="ADAL" clId="{87ED7AC3-7CF1-4795-BD46-56CE8B29CE07}" dt="2020-09-02T12:40:40.260" v="5" actId="1076"/>
          <ac:picMkLst>
            <pc:docMk/>
            <pc:sldMk cId="3043140274" sldId="307"/>
            <ac:picMk id="17" creationId="{E3913628-DF41-4DBE-B236-FBFF63096DA9}"/>
          </ac:picMkLst>
        </pc:picChg>
        <pc:picChg chg="del mod">
          <ac:chgData name="Eitan Blumin" userId="36fcb13c-3a5a-43c2-aa2e-520becbaeb9b" providerId="ADAL" clId="{87ED7AC3-7CF1-4795-BD46-56CE8B29CE07}" dt="2020-09-02T12:42:32.037" v="56" actId="478"/>
          <ac:picMkLst>
            <pc:docMk/>
            <pc:sldMk cId="3043140274" sldId="307"/>
            <ac:picMk id="19" creationId="{947BA53D-FEFB-4C3D-9CC9-63AE2FDFBE4D}"/>
          </ac:picMkLst>
        </pc:picChg>
      </pc:sldChg>
      <pc:sldChg chg="modSp">
        <pc:chgData name="Eitan Blumin" userId="36fcb13c-3a5a-43c2-aa2e-520becbaeb9b" providerId="ADAL" clId="{87ED7AC3-7CF1-4795-BD46-56CE8B29CE07}" dt="2020-09-04T03:48:28.334" v="1022" actId="20577"/>
        <pc:sldMkLst>
          <pc:docMk/>
          <pc:sldMk cId="2782807249" sldId="350"/>
        </pc:sldMkLst>
        <pc:spChg chg="mod">
          <ac:chgData name="Eitan Blumin" userId="36fcb13c-3a5a-43c2-aa2e-520becbaeb9b" providerId="ADAL" clId="{87ED7AC3-7CF1-4795-BD46-56CE8B29CE07}" dt="2020-09-04T03:48:28.334" v="1022" actId="20577"/>
          <ac:spMkLst>
            <pc:docMk/>
            <pc:sldMk cId="2782807249" sldId="350"/>
            <ac:spMk id="7" creationId="{00000000-0000-0000-0000-000000000000}"/>
          </ac:spMkLst>
        </pc:spChg>
      </pc:sldChg>
      <pc:sldChg chg="modSp">
        <pc:chgData name="Eitan Blumin" userId="36fcb13c-3a5a-43c2-aa2e-520becbaeb9b" providerId="ADAL" clId="{87ED7AC3-7CF1-4795-BD46-56CE8B29CE07}" dt="2020-09-04T03:49:34.627" v="1034" actId="20577"/>
        <pc:sldMkLst>
          <pc:docMk/>
          <pc:sldMk cId="3223013465" sldId="359"/>
        </pc:sldMkLst>
        <pc:spChg chg="mod">
          <ac:chgData name="Eitan Blumin" userId="36fcb13c-3a5a-43c2-aa2e-520becbaeb9b" providerId="ADAL" clId="{87ED7AC3-7CF1-4795-BD46-56CE8B29CE07}" dt="2020-09-04T03:49:34.627" v="1034" actId="20577"/>
          <ac:spMkLst>
            <pc:docMk/>
            <pc:sldMk cId="3223013465" sldId="359"/>
            <ac:spMk id="6" creationId="{F92340A4-9236-4AF6-ADC5-5CFFE2CE8B94}"/>
          </ac:spMkLst>
        </pc:spChg>
      </pc:sldChg>
      <pc:sldChg chg="del">
        <pc:chgData name="Eitan Blumin" userId="36fcb13c-3a5a-43c2-aa2e-520becbaeb9b" providerId="ADAL" clId="{87ED7AC3-7CF1-4795-BD46-56CE8B29CE07}" dt="2020-09-02T12:44:00.058" v="137" actId="2696"/>
        <pc:sldMkLst>
          <pc:docMk/>
          <pc:sldMk cId="1707642080" sldId="569"/>
        </pc:sldMkLst>
      </pc:sldChg>
      <pc:sldChg chg="addSp modSp add del modNotesTx">
        <pc:chgData name="Eitan Blumin" userId="36fcb13c-3a5a-43c2-aa2e-520becbaeb9b" providerId="ADAL" clId="{87ED7AC3-7CF1-4795-BD46-56CE8B29CE07}" dt="2020-09-02T13:02:15.658" v="547"/>
        <pc:sldMkLst>
          <pc:docMk/>
          <pc:sldMk cId="3633769740" sldId="579"/>
        </pc:sldMkLst>
        <pc:spChg chg="mod">
          <ac:chgData name="Eitan Blumin" userId="36fcb13c-3a5a-43c2-aa2e-520becbaeb9b" providerId="ADAL" clId="{87ED7AC3-7CF1-4795-BD46-56CE8B29CE07}" dt="2020-09-02T12:56:49.492" v="468" actId="20577"/>
          <ac:spMkLst>
            <pc:docMk/>
            <pc:sldMk cId="3633769740" sldId="579"/>
            <ac:spMk id="2" creationId="{00AE6D5F-AD7E-416E-945B-E7A98B71FDBA}"/>
          </ac:spMkLst>
        </pc:spChg>
        <pc:spChg chg="add mod">
          <ac:chgData name="Eitan Blumin" userId="36fcb13c-3a5a-43c2-aa2e-520becbaeb9b" providerId="ADAL" clId="{87ED7AC3-7CF1-4795-BD46-56CE8B29CE07}" dt="2020-09-02T13:00:15.383" v="485" actId="208"/>
          <ac:spMkLst>
            <pc:docMk/>
            <pc:sldMk cId="3633769740" sldId="579"/>
            <ac:spMk id="3" creationId="{994D01F9-42DB-4365-8A12-897086321F26}"/>
          </ac:spMkLst>
        </pc:spChg>
        <pc:spChg chg="add mod">
          <ac:chgData name="Eitan Blumin" userId="36fcb13c-3a5a-43c2-aa2e-520becbaeb9b" providerId="ADAL" clId="{87ED7AC3-7CF1-4795-BD46-56CE8B29CE07}" dt="2020-09-02T13:02:15.658" v="547"/>
          <ac:spMkLst>
            <pc:docMk/>
            <pc:sldMk cId="3633769740" sldId="579"/>
            <ac:spMk id="4" creationId="{EE1918AD-9DFD-4A2F-B8D5-077EECCA6773}"/>
          </ac:spMkLst>
        </pc:spChg>
      </pc:sldChg>
      <pc:sldChg chg="del">
        <pc:chgData name="Eitan Blumin" userId="36fcb13c-3a5a-43c2-aa2e-520becbaeb9b" providerId="ADAL" clId="{87ED7AC3-7CF1-4795-BD46-56CE8B29CE07}" dt="2020-09-02T12:45:45.684" v="211" actId="2696"/>
        <pc:sldMkLst>
          <pc:docMk/>
          <pc:sldMk cId="324157777" sldId="589"/>
        </pc:sldMkLst>
      </pc:sldChg>
      <pc:sldChg chg="modSp">
        <pc:chgData name="Eitan Blumin" userId="36fcb13c-3a5a-43c2-aa2e-520becbaeb9b" providerId="ADAL" clId="{87ED7AC3-7CF1-4795-BD46-56CE8B29CE07}" dt="2020-09-02T12:46:16.150" v="216" actId="20577"/>
        <pc:sldMkLst>
          <pc:docMk/>
          <pc:sldMk cId="1783968550" sldId="591"/>
        </pc:sldMkLst>
        <pc:spChg chg="mod">
          <ac:chgData name="Eitan Blumin" userId="36fcb13c-3a5a-43c2-aa2e-520becbaeb9b" providerId="ADAL" clId="{87ED7AC3-7CF1-4795-BD46-56CE8B29CE07}" dt="2020-09-02T12:46:16.150" v="216" actId="20577"/>
          <ac:spMkLst>
            <pc:docMk/>
            <pc:sldMk cId="1783968550" sldId="591"/>
            <ac:spMk id="2" creationId="{562F6B3A-5C45-47CB-BAB4-945C0D91FC8F}"/>
          </ac:spMkLst>
        </pc:spChg>
      </pc:sldChg>
      <pc:sldChg chg="modSp">
        <pc:chgData name="Eitan Blumin" userId="36fcb13c-3a5a-43c2-aa2e-520becbaeb9b" providerId="ADAL" clId="{87ED7AC3-7CF1-4795-BD46-56CE8B29CE07}" dt="2020-09-02T13:23:13.990" v="827" actId="113"/>
        <pc:sldMkLst>
          <pc:docMk/>
          <pc:sldMk cId="2900123871" sldId="592"/>
        </pc:sldMkLst>
        <pc:spChg chg="mod">
          <ac:chgData name="Eitan Blumin" userId="36fcb13c-3a5a-43c2-aa2e-520becbaeb9b" providerId="ADAL" clId="{87ED7AC3-7CF1-4795-BD46-56CE8B29CE07}" dt="2020-09-02T13:23:13.990" v="827" actId="113"/>
          <ac:spMkLst>
            <pc:docMk/>
            <pc:sldMk cId="2900123871" sldId="592"/>
            <ac:spMk id="9" creationId="{8986844B-6B06-4788-8D2B-E5C317ED6C7A}"/>
          </ac:spMkLst>
        </pc:spChg>
      </pc:sldChg>
      <pc:sldChg chg="addSp delSp modSp delAnim modNotesTx">
        <pc:chgData name="Eitan Blumin" userId="36fcb13c-3a5a-43c2-aa2e-520becbaeb9b" providerId="ADAL" clId="{87ED7AC3-7CF1-4795-BD46-56CE8B29CE07}" dt="2020-09-02T12:49:33.589" v="245" actId="403"/>
        <pc:sldMkLst>
          <pc:docMk/>
          <pc:sldMk cId="6470102" sldId="593"/>
        </pc:sldMkLst>
        <pc:spChg chg="mod">
          <ac:chgData name="Eitan Blumin" userId="36fcb13c-3a5a-43c2-aa2e-520becbaeb9b" providerId="ADAL" clId="{87ED7AC3-7CF1-4795-BD46-56CE8B29CE07}" dt="2020-09-02T12:49:25.862" v="224" actId="20577"/>
          <ac:spMkLst>
            <pc:docMk/>
            <pc:sldMk cId="6470102" sldId="593"/>
            <ac:spMk id="3" creationId="{8BC783D0-A99A-4DF9-A83E-C29634B16A0A}"/>
          </ac:spMkLst>
        </pc:spChg>
        <pc:spChg chg="add mod">
          <ac:chgData name="Eitan Blumin" userId="36fcb13c-3a5a-43c2-aa2e-520becbaeb9b" providerId="ADAL" clId="{87ED7AC3-7CF1-4795-BD46-56CE8B29CE07}" dt="2020-09-02T12:49:33.589" v="245" actId="403"/>
          <ac:spMkLst>
            <pc:docMk/>
            <pc:sldMk cId="6470102" sldId="593"/>
            <ac:spMk id="5" creationId="{55FEEE80-2DA6-4672-BB4A-EF28513BF7DA}"/>
          </ac:spMkLst>
        </pc:spChg>
        <pc:spChg chg="del">
          <ac:chgData name="Eitan Blumin" userId="36fcb13c-3a5a-43c2-aa2e-520becbaeb9b" providerId="ADAL" clId="{87ED7AC3-7CF1-4795-BD46-56CE8B29CE07}" dt="2020-09-02T12:47:42.877" v="221" actId="478"/>
          <ac:spMkLst>
            <pc:docMk/>
            <pc:sldMk cId="6470102" sldId="593"/>
            <ac:spMk id="9" creationId="{8986844B-6B06-4788-8D2B-E5C317ED6C7A}"/>
          </ac:spMkLst>
        </pc:spChg>
        <pc:picChg chg="del">
          <ac:chgData name="Eitan Blumin" userId="36fcb13c-3a5a-43c2-aa2e-520becbaeb9b" providerId="ADAL" clId="{87ED7AC3-7CF1-4795-BD46-56CE8B29CE07}" dt="2020-09-02T12:47:40.541" v="220" actId="478"/>
          <ac:picMkLst>
            <pc:docMk/>
            <pc:sldMk cId="6470102" sldId="593"/>
            <ac:picMk id="4" creationId="{396DEAAB-1A1F-4825-AC34-64E2EF2AAB58}"/>
          </ac:picMkLst>
        </pc:picChg>
      </pc:sldChg>
      <pc:sldChg chg="modSp">
        <pc:chgData name="Eitan Blumin" userId="36fcb13c-3a5a-43c2-aa2e-520becbaeb9b" providerId="ADAL" clId="{87ED7AC3-7CF1-4795-BD46-56CE8B29CE07}" dt="2020-09-04T03:54:50.305" v="1079" actId="113"/>
        <pc:sldMkLst>
          <pc:docMk/>
          <pc:sldMk cId="3934213870" sldId="594"/>
        </pc:sldMkLst>
        <pc:spChg chg="mod">
          <ac:chgData name="Eitan Blumin" userId="36fcb13c-3a5a-43c2-aa2e-520becbaeb9b" providerId="ADAL" clId="{87ED7AC3-7CF1-4795-BD46-56CE8B29CE07}" dt="2020-09-04T03:54:50.305" v="1079" actId="113"/>
          <ac:spMkLst>
            <pc:docMk/>
            <pc:sldMk cId="3934213870" sldId="594"/>
            <ac:spMk id="9" creationId="{8986844B-6B06-4788-8D2B-E5C317ED6C7A}"/>
          </ac:spMkLst>
        </pc:spChg>
      </pc:sldChg>
      <pc:sldChg chg="addSp delSp modSp">
        <pc:chgData name="Eitan Blumin" userId="36fcb13c-3a5a-43c2-aa2e-520becbaeb9b" providerId="ADAL" clId="{87ED7AC3-7CF1-4795-BD46-56CE8B29CE07}" dt="2020-09-02T13:08:20.304" v="687" actId="14100"/>
        <pc:sldMkLst>
          <pc:docMk/>
          <pc:sldMk cId="3288894588" sldId="595"/>
        </pc:sldMkLst>
        <pc:spChg chg="mod">
          <ac:chgData name="Eitan Blumin" userId="36fcb13c-3a5a-43c2-aa2e-520becbaeb9b" providerId="ADAL" clId="{87ED7AC3-7CF1-4795-BD46-56CE8B29CE07}" dt="2020-09-02T12:51:38.136" v="280" actId="113"/>
          <ac:spMkLst>
            <pc:docMk/>
            <pc:sldMk cId="3288894588" sldId="595"/>
            <ac:spMk id="9" creationId="{8986844B-6B06-4788-8D2B-E5C317ED6C7A}"/>
          </ac:spMkLst>
        </pc:spChg>
        <pc:spChg chg="mod">
          <ac:chgData name="Eitan Blumin" userId="36fcb13c-3a5a-43c2-aa2e-520becbaeb9b" providerId="ADAL" clId="{87ED7AC3-7CF1-4795-BD46-56CE8B29CE07}" dt="2020-09-02T12:50:46.809" v="266" actId="1076"/>
          <ac:spMkLst>
            <pc:docMk/>
            <pc:sldMk cId="3288894588" sldId="595"/>
            <ac:spMk id="13" creationId="{707EE6A6-5D8B-46E2-AAC5-1613960EF679}"/>
          </ac:spMkLst>
        </pc:spChg>
        <pc:picChg chg="add del mod">
          <ac:chgData name="Eitan Blumin" userId="36fcb13c-3a5a-43c2-aa2e-520becbaeb9b" providerId="ADAL" clId="{87ED7AC3-7CF1-4795-BD46-56CE8B29CE07}" dt="2020-09-02T13:08:20.304" v="687" actId="14100"/>
          <ac:picMkLst>
            <pc:docMk/>
            <pc:sldMk cId="3288894588" sldId="595"/>
            <ac:picMk id="4" creationId="{5CF60A20-A661-432D-9325-ADC4A4350A9F}"/>
          </ac:picMkLst>
        </pc:picChg>
        <pc:picChg chg="add mod">
          <ac:chgData name="Eitan Blumin" userId="36fcb13c-3a5a-43c2-aa2e-520becbaeb9b" providerId="ADAL" clId="{87ED7AC3-7CF1-4795-BD46-56CE8B29CE07}" dt="2020-09-02T13:08:16.141" v="684" actId="571"/>
          <ac:picMkLst>
            <pc:docMk/>
            <pc:sldMk cId="3288894588" sldId="595"/>
            <ac:picMk id="6" creationId="{F9D28648-95D8-4E38-A63E-FF78CC2C20EF}"/>
          </ac:picMkLst>
        </pc:picChg>
      </pc:sldChg>
      <pc:sldChg chg="modSp">
        <pc:chgData name="Eitan Blumin" userId="36fcb13c-3a5a-43c2-aa2e-520becbaeb9b" providerId="ADAL" clId="{87ED7AC3-7CF1-4795-BD46-56CE8B29CE07}" dt="2020-09-02T12:50:56.918" v="268" actId="1076"/>
        <pc:sldMkLst>
          <pc:docMk/>
          <pc:sldMk cId="4176694568" sldId="596"/>
        </pc:sldMkLst>
        <pc:spChg chg="mod">
          <ac:chgData name="Eitan Blumin" userId="36fcb13c-3a5a-43c2-aa2e-520becbaeb9b" providerId="ADAL" clId="{87ED7AC3-7CF1-4795-BD46-56CE8B29CE07}" dt="2020-09-02T12:50:56.918" v="268" actId="1076"/>
          <ac:spMkLst>
            <pc:docMk/>
            <pc:sldMk cId="4176694568" sldId="596"/>
            <ac:spMk id="13" creationId="{707EE6A6-5D8B-46E2-AAC5-1613960EF679}"/>
          </ac:spMkLst>
        </pc:spChg>
      </pc:sldChg>
      <pc:sldChg chg="modSp">
        <pc:chgData name="Eitan Blumin" userId="36fcb13c-3a5a-43c2-aa2e-520becbaeb9b" providerId="ADAL" clId="{87ED7AC3-7CF1-4795-BD46-56CE8B29CE07}" dt="2020-09-02T13:21:08.554" v="823" actId="20577"/>
        <pc:sldMkLst>
          <pc:docMk/>
          <pc:sldMk cId="1687962202" sldId="597"/>
        </pc:sldMkLst>
        <pc:spChg chg="mod">
          <ac:chgData name="Eitan Blumin" userId="36fcb13c-3a5a-43c2-aa2e-520becbaeb9b" providerId="ADAL" clId="{87ED7AC3-7CF1-4795-BD46-56CE8B29CE07}" dt="2020-09-02T13:21:08.554" v="823" actId="20577"/>
          <ac:spMkLst>
            <pc:docMk/>
            <pc:sldMk cId="1687962202" sldId="597"/>
            <ac:spMk id="9" creationId="{8986844B-6B06-4788-8D2B-E5C317ED6C7A}"/>
          </ac:spMkLst>
        </pc:spChg>
        <pc:picChg chg="mod">
          <ac:chgData name="Eitan Blumin" userId="36fcb13c-3a5a-43c2-aa2e-520becbaeb9b" providerId="ADAL" clId="{87ED7AC3-7CF1-4795-BD46-56CE8B29CE07}" dt="2020-09-02T13:19:37.806" v="800" actId="1038"/>
          <ac:picMkLst>
            <pc:docMk/>
            <pc:sldMk cId="1687962202" sldId="597"/>
            <ac:picMk id="4" creationId="{B74FCE7B-369A-4AC7-9904-AF907069EC4E}"/>
          </ac:picMkLst>
        </pc:picChg>
      </pc:sldChg>
      <pc:sldChg chg="modSp">
        <pc:chgData name="Eitan Blumin" userId="36fcb13c-3a5a-43c2-aa2e-520becbaeb9b" providerId="ADAL" clId="{87ED7AC3-7CF1-4795-BD46-56CE8B29CE07}" dt="2020-09-02T13:24:03.407" v="836" actId="20577"/>
        <pc:sldMkLst>
          <pc:docMk/>
          <pc:sldMk cId="1453418543" sldId="598"/>
        </pc:sldMkLst>
        <pc:spChg chg="mod">
          <ac:chgData name="Eitan Blumin" userId="36fcb13c-3a5a-43c2-aa2e-520becbaeb9b" providerId="ADAL" clId="{87ED7AC3-7CF1-4795-BD46-56CE8B29CE07}" dt="2020-09-02T13:24:03.407" v="836" actId="20577"/>
          <ac:spMkLst>
            <pc:docMk/>
            <pc:sldMk cId="1453418543" sldId="598"/>
            <ac:spMk id="9" creationId="{8986844B-6B06-4788-8D2B-E5C317ED6C7A}"/>
          </ac:spMkLst>
        </pc:spChg>
      </pc:sldChg>
      <pc:sldChg chg="modSp">
        <pc:chgData name="Eitan Blumin" userId="36fcb13c-3a5a-43c2-aa2e-520becbaeb9b" providerId="ADAL" clId="{87ED7AC3-7CF1-4795-BD46-56CE8B29CE07}" dt="2020-09-04T04:06:18.082" v="1081" actId="20577"/>
        <pc:sldMkLst>
          <pc:docMk/>
          <pc:sldMk cId="247923360" sldId="599"/>
        </pc:sldMkLst>
        <pc:spChg chg="mod">
          <ac:chgData name="Eitan Blumin" userId="36fcb13c-3a5a-43c2-aa2e-520becbaeb9b" providerId="ADAL" clId="{87ED7AC3-7CF1-4795-BD46-56CE8B29CE07}" dt="2020-09-04T04:06:18.082" v="1081" actId="20577"/>
          <ac:spMkLst>
            <pc:docMk/>
            <pc:sldMk cId="247923360" sldId="599"/>
            <ac:spMk id="2" creationId="{7B4D3B53-C3A2-4221-A2D5-DDFE8349FF60}"/>
          </ac:spMkLst>
        </pc:spChg>
      </pc:sldChg>
      <pc:sldChg chg="modSp">
        <pc:chgData name="Eitan Blumin" userId="36fcb13c-3a5a-43c2-aa2e-520becbaeb9b" providerId="ADAL" clId="{87ED7AC3-7CF1-4795-BD46-56CE8B29CE07}" dt="2020-09-04T04:08:03.988" v="1086" actId="20577"/>
        <pc:sldMkLst>
          <pc:docMk/>
          <pc:sldMk cId="1173190287" sldId="600"/>
        </pc:sldMkLst>
        <pc:spChg chg="mod">
          <ac:chgData name="Eitan Blumin" userId="36fcb13c-3a5a-43c2-aa2e-520becbaeb9b" providerId="ADAL" clId="{87ED7AC3-7CF1-4795-BD46-56CE8B29CE07}" dt="2020-09-02T13:29:32.430" v="905" actId="6549"/>
          <ac:spMkLst>
            <pc:docMk/>
            <pc:sldMk cId="1173190287" sldId="600"/>
            <ac:spMk id="11" creationId="{5FC21D9E-9C76-4434-AFFF-DA2993E885CD}"/>
          </ac:spMkLst>
        </pc:spChg>
        <pc:spChg chg="mod">
          <ac:chgData name="Eitan Blumin" userId="36fcb13c-3a5a-43c2-aa2e-520becbaeb9b" providerId="ADAL" clId="{87ED7AC3-7CF1-4795-BD46-56CE8B29CE07}" dt="2020-09-04T04:08:03.988" v="1086" actId="20577"/>
          <ac:spMkLst>
            <pc:docMk/>
            <pc:sldMk cId="1173190287" sldId="600"/>
            <ac:spMk id="13" creationId="{289C3475-21A3-4C59-9E8A-F181B63AC231}"/>
          </ac:spMkLst>
        </pc:spChg>
      </pc:sldChg>
      <pc:sldChg chg="addSp modSp">
        <pc:chgData name="Eitan Blumin" userId="36fcb13c-3a5a-43c2-aa2e-520becbaeb9b" providerId="ADAL" clId="{87ED7AC3-7CF1-4795-BD46-56CE8B29CE07}" dt="2020-09-04T03:45:54.467" v="1002"/>
        <pc:sldMkLst>
          <pc:docMk/>
          <pc:sldMk cId="2242731419" sldId="601"/>
        </pc:sldMkLst>
        <pc:spChg chg="mod">
          <ac:chgData name="Eitan Blumin" userId="36fcb13c-3a5a-43c2-aa2e-520becbaeb9b" providerId="ADAL" clId="{87ED7AC3-7CF1-4795-BD46-56CE8B29CE07}" dt="2020-09-02T12:56:24.518" v="428" actId="20577"/>
          <ac:spMkLst>
            <pc:docMk/>
            <pc:sldMk cId="2242731419" sldId="601"/>
            <ac:spMk id="2" creationId="{7B4D3B53-C3A2-4221-A2D5-DDFE8349FF60}"/>
          </ac:spMkLst>
        </pc:spChg>
        <pc:spChg chg="add">
          <ac:chgData name="Eitan Blumin" userId="36fcb13c-3a5a-43c2-aa2e-520becbaeb9b" providerId="ADAL" clId="{87ED7AC3-7CF1-4795-BD46-56CE8B29CE07}" dt="2020-09-04T03:45:54.467" v="1002"/>
          <ac:spMkLst>
            <pc:docMk/>
            <pc:sldMk cId="2242731419" sldId="601"/>
            <ac:spMk id="5" creationId="{C89745A7-2E26-4947-8E57-7282F861F194}"/>
          </ac:spMkLst>
        </pc:spChg>
      </pc:sldChg>
      <pc:sldChg chg="modSp ord">
        <pc:chgData name="Eitan Blumin" userId="36fcb13c-3a5a-43c2-aa2e-520becbaeb9b" providerId="ADAL" clId="{87ED7AC3-7CF1-4795-BD46-56CE8B29CE07}" dt="2020-09-02T13:10:25.237" v="707" actId="1076"/>
        <pc:sldMkLst>
          <pc:docMk/>
          <pc:sldMk cId="691310494" sldId="604"/>
        </pc:sldMkLst>
        <pc:spChg chg="mod">
          <ac:chgData name="Eitan Blumin" userId="36fcb13c-3a5a-43c2-aa2e-520becbaeb9b" providerId="ADAL" clId="{87ED7AC3-7CF1-4795-BD46-56CE8B29CE07}" dt="2020-09-02T13:10:25.237" v="707" actId="1076"/>
          <ac:spMkLst>
            <pc:docMk/>
            <pc:sldMk cId="691310494" sldId="604"/>
            <ac:spMk id="11" creationId="{7620915A-4B4A-4105-9341-26AB3035C998}"/>
          </ac:spMkLst>
        </pc:spChg>
      </pc:sldChg>
      <pc:sldChg chg="modSp">
        <pc:chgData name="Eitan Blumin" userId="36fcb13c-3a5a-43c2-aa2e-520becbaeb9b" providerId="ADAL" clId="{87ED7AC3-7CF1-4795-BD46-56CE8B29CE07}" dt="2020-09-04T03:48:15.642" v="1012" actId="20577"/>
        <pc:sldMkLst>
          <pc:docMk/>
          <pc:sldMk cId="2140031389" sldId="613"/>
        </pc:sldMkLst>
        <pc:spChg chg="mod">
          <ac:chgData name="Eitan Blumin" userId="36fcb13c-3a5a-43c2-aa2e-520becbaeb9b" providerId="ADAL" clId="{87ED7AC3-7CF1-4795-BD46-56CE8B29CE07}" dt="2020-09-04T03:48:15.642" v="1012" actId="20577"/>
          <ac:spMkLst>
            <pc:docMk/>
            <pc:sldMk cId="2140031389" sldId="613"/>
            <ac:spMk id="8" creationId="{A371A5C1-A650-4A25-B05C-86967B89E4C2}"/>
          </ac:spMkLst>
        </pc:spChg>
      </pc:sldChg>
      <pc:sldChg chg="modSp modAnim">
        <pc:chgData name="Eitan Blumin" userId="36fcb13c-3a5a-43c2-aa2e-520becbaeb9b" providerId="ADAL" clId="{87ED7AC3-7CF1-4795-BD46-56CE8B29CE07}" dt="2020-09-02T13:16:26.202" v="748" actId="6549"/>
        <pc:sldMkLst>
          <pc:docMk/>
          <pc:sldMk cId="1542462972" sldId="626"/>
        </pc:sldMkLst>
        <pc:spChg chg="mod">
          <ac:chgData name="Eitan Blumin" userId="36fcb13c-3a5a-43c2-aa2e-520becbaeb9b" providerId="ADAL" clId="{87ED7AC3-7CF1-4795-BD46-56CE8B29CE07}" dt="2020-09-02T13:16:26.202" v="748" actId="6549"/>
          <ac:spMkLst>
            <pc:docMk/>
            <pc:sldMk cId="1542462972" sldId="626"/>
            <ac:spMk id="6" creationId="{2EEADCEB-994A-4718-8E61-952B871A6F6C}"/>
          </ac:spMkLst>
        </pc:spChg>
      </pc:sldChg>
      <pc:sldChg chg="addSp modSp modAnim">
        <pc:chgData name="Eitan Blumin" userId="36fcb13c-3a5a-43c2-aa2e-520becbaeb9b" providerId="ADAL" clId="{87ED7AC3-7CF1-4795-BD46-56CE8B29CE07}" dt="2020-09-04T04:11:32.564" v="1144" actId="1076"/>
        <pc:sldMkLst>
          <pc:docMk/>
          <pc:sldMk cId="3194290255" sldId="627"/>
        </pc:sldMkLst>
        <pc:spChg chg="mod">
          <ac:chgData name="Eitan Blumin" userId="36fcb13c-3a5a-43c2-aa2e-520becbaeb9b" providerId="ADAL" clId="{87ED7AC3-7CF1-4795-BD46-56CE8B29CE07}" dt="2020-09-02T13:13:45.694" v="729" actId="20577"/>
          <ac:spMkLst>
            <pc:docMk/>
            <pc:sldMk cId="3194290255" sldId="627"/>
            <ac:spMk id="2" creationId="{3144CBDA-0A55-45AE-988A-1ADEDDFBD2B4}"/>
          </ac:spMkLst>
        </pc:spChg>
        <pc:spChg chg="mod">
          <ac:chgData name="Eitan Blumin" userId="36fcb13c-3a5a-43c2-aa2e-520becbaeb9b" providerId="ADAL" clId="{87ED7AC3-7CF1-4795-BD46-56CE8B29CE07}" dt="2020-09-04T04:11:20.772" v="1141" actId="1076"/>
          <ac:spMkLst>
            <pc:docMk/>
            <pc:sldMk cId="3194290255" sldId="627"/>
            <ac:spMk id="4" creationId="{9A45C61E-9269-4EB1-A05A-C58536E28B97}"/>
          </ac:spMkLst>
        </pc:spChg>
        <pc:spChg chg="mod">
          <ac:chgData name="Eitan Blumin" userId="36fcb13c-3a5a-43c2-aa2e-520becbaeb9b" providerId="ADAL" clId="{87ED7AC3-7CF1-4795-BD46-56CE8B29CE07}" dt="2020-09-02T13:14:28.846" v="742" actId="20577"/>
          <ac:spMkLst>
            <pc:docMk/>
            <pc:sldMk cId="3194290255" sldId="627"/>
            <ac:spMk id="5" creationId="{AA09D5AF-EA5C-4012-9923-547EEE0EF4D7}"/>
          </ac:spMkLst>
        </pc:spChg>
        <pc:spChg chg="add mod">
          <ac:chgData name="Eitan Blumin" userId="36fcb13c-3a5a-43c2-aa2e-520becbaeb9b" providerId="ADAL" clId="{87ED7AC3-7CF1-4795-BD46-56CE8B29CE07}" dt="2020-09-04T04:11:29.573" v="1143" actId="1076"/>
          <ac:spMkLst>
            <pc:docMk/>
            <pc:sldMk cId="3194290255" sldId="627"/>
            <ac:spMk id="6" creationId="{9FDD5E7B-0077-4B48-816C-06DE77F8AA45}"/>
          </ac:spMkLst>
        </pc:spChg>
        <pc:spChg chg="mod">
          <ac:chgData name="Eitan Blumin" userId="36fcb13c-3a5a-43c2-aa2e-520becbaeb9b" providerId="ADAL" clId="{87ED7AC3-7CF1-4795-BD46-56CE8B29CE07}" dt="2020-09-04T04:11:04.471" v="1139" actId="1036"/>
          <ac:spMkLst>
            <pc:docMk/>
            <pc:sldMk cId="3194290255" sldId="627"/>
            <ac:spMk id="12" creationId="{B6F0BCA4-107D-4EB1-BF26-E8CC8E522A90}"/>
          </ac:spMkLst>
        </pc:spChg>
        <pc:spChg chg="mod">
          <ac:chgData name="Eitan Blumin" userId="36fcb13c-3a5a-43c2-aa2e-520becbaeb9b" providerId="ADAL" clId="{87ED7AC3-7CF1-4795-BD46-56CE8B29CE07}" dt="2020-09-04T04:11:25.580" v="1142" actId="1076"/>
          <ac:spMkLst>
            <pc:docMk/>
            <pc:sldMk cId="3194290255" sldId="627"/>
            <ac:spMk id="14" creationId="{3AD06F33-7D95-40C5-8405-364DC4CAFC3B}"/>
          </ac:spMkLst>
        </pc:spChg>
        <pc:spChg chg="mod">
          <ac:chgData name="Eitan Blumin" userId="36fcb13c-3a5a-43c2-aa2e-520becbaeb9b" providerId="ADAL" clId="{87ED7AC3-7CF1-4795-BD46-56CE8B29CE07}" dt="2020-09-04T04:11:32.564" v="1144" actId="1076"/>
          <ac:spMkLst>
            <pc:docMk/>
            <pc:sldMk cId="3194290255" sldId="627"/>
            <ac:spMk id="15" creationId="{A789782E-B58B-49E2-86C2-8E7C81AC278E}"/>
          </ac:spMkLst>
        </pc:spChg>
      </pc:sldChg>
      <pc:sldChg chg="addSp modSp modAnim">
        <pc:chgData name="Eitan Blumin" userId="36fcb13c-3a5a-43c2-aa2e-520becbaeb9b" providerId="ADAL" clId="{87ED7AC3-7CF1-4795-BD46-56CE8B29CE07}" dt="2020-09-04T03:52:11.144" v="1078" actId="113"/>
        <pc:sldMkLst>
          <pc:docMk/>
          <pc:sldMk cId="1271992756" sldId="628"/>
        </pc:sldMkLst>
        <pc:spChg chg="mod">
          <ac:chgData name="Eitan Blumin" userId="36fcb13c-3a5a-43c2-aa2e-520becbaeb9b" providerId="ADAL" clId="{87ED7AC3-7CF1-4795-BD46-56CE8B29CE07}" dt="2020-09-04T03:52:11.144" v="1078" actId="113"/>
          <ac:spMkLst>
            <pc:docMk/>
            <pc:sldMk cId="1271992756" sldId="628"/>
            <ac:spMk id="9" creationId="{8986844B-6B06-4788-8D2B-E5C317ED6C7A}"/>
          </ac:spMkLst>
        </pc:spChg>
        <pc:spChg chg="add mod">
          <ac:chgData name="Eitan Blumin" userId="36fcb13c-3a5a-43c2-aa2e-520becbaeb9b" providerId="ADAL" clId="{87ED7AC3-7CF1-4795-BD46-56CE8B29CE07}" dt="2020-09-04T03:51:40.884" v="1077" actId="1036"/>
          <ac:spMkLst>
            <pc:docMk/>
            <pc:sldMk cId="1271992756" sldId="628"/>
            <ac:spMk id="33" creationId="{AC5F05C9-C9E4-479C-955A-E9E710C86308}"/>
          </ac:spMkLst>
        </pc:spChg>
      </pc:sldChg>
      <pc:sldChg chg="addSp modSp modAnim">
        <pc:chgData name="Eitan Blumin" userId="36fcb13c-3a5a-43c2-aa2e-520becbaeb9b" providerId="ADAL" clId="{87ED7AC3-7CF1-4795-BD46-56CE8B29CE07}" dt="2020-09-02T13:30:57.943" v="912" actId="113"/>
        <pc:sldMkLst>
          <pc:docMk/>
          <pc:sldMk cId="1412358037" sldId="629"/>
        </pc:sldMkLst>
        <pc:spChg chg="add mod">
          <ac:chgData name="Eitan Blumin" userId="36fcb13c-3a5a-43c2-aa2e-520becbaeb9b" providerId="ADAL" clId="{87ED7AC3-7CF1-4795-BD46-56CE8B29CE07}" dt="2020-09-02T13:03:56.263" v="628" actId="1035"/>
          <ac:spMkLst>
            <pc:docMk/>
            <pc:sldMk cId="1412358037" sldId="629"/>
            <ac:spMk id="3" creationId="{38935447-7933-44CB-8444-B0A0B3CB8E87}"/>
          </ac:spMkLst>
        </pc:spChg>
        <pc:spChg chg="mod">
          <ac:chgData name="Eitan Blumin" userId="36fcb13c-3a5a-43c2-aa2e-520becbaeb9b" providerId="ADAL" clId="{87ED7AC3-7CF1-4795-BD46-56CE8B29CE07}" dt="2020-09-02T13:30:57.943" v="912" actId="113"/>
          <ac:spMkLst>
            <pc:docMk/>
            <pc:sldMk cId="1412358037" sldId="629"/>
            <ac:spMk id="16" creationId="{CE0D73BF-2704-4B6F-961E-42DAEF6E5B6D}"/>
          </ac:spMkLst>
        </pc:spChg>
        <pc:spChg chg="add mod">
          <ac:chgData name="Eitan Blumin" userId="36fcb13c-3a5a-43c2-aa2e-520becbaeb9b" providerId="ADAL" clId="{87ED7AC3-7CF1-4795-BD46-56CE8B29CE07}" dt="2020-09-02T13:04:12.658" v="632" actId="20577"/>
          <ac:spMkLst>
            <pc:docMk/>
            <pc:sldMk cId="1412358037" sldId="629"/>
            <ac:spMk id="25" creationId="{B846C3B7-6564-40F2-B616-5937AA9C775D}"/>
          </ac:spMkLst>
        </pc:spChg>
        <pc:spChg chg="add mod">
          <ac:chgData name="Eitan Blumin" userId="36fcb13c-3a5a-43c2-aa2e-520becbaeb9b" providerId="ADAL" clId="{87ED7AC3-7CF1-4795-BD46-56CE8B29CE07}" dt="2020-09-02T13:04:41.739" v="637" actId="13822"/>
          <ac:spMkLst>
            <pc:docMk/>
            <pc:sldMk cId="1412358037" sldId="629"/>
            <ac:spMk id="26" creationId="{151B84A6-AD5C-414F-9122-1E74C9BCD36C}"/>
          </ac:spMkLst>
        </pc:spChg>
        <pc:spChg chg="mod">
          <ac:chgData name="Eitan Blumin" userId="36fcb13c-3a5a-43c2-aa2e-520becbaeb9b" providerId="ADAL" clId="{87ED7AC3-7CF1-4795-BD46-56CE8B29CE07}" dt="2020-09-02T13:03:04.941" v="599" actId="1035"/>
          <ac:spMkLst>
            <pc:docMk/>
            <pc:sldMk cId="1412358037" sldId="629"/>
            <ac:spMk id="59" creationId="{0A6CF4A0-19B1-4032-8A7E-C7E8756CFE4F}"/>
          </ac:spMkLst>
        </pc:spChg>
        <pc:spChg chg="mod">
          <ac:chgData name="Eitan Blumin" userId="36fcb13c-3a5a-43c2-aa2e-520becbaeb9b" providerId="ADAL" clId="{87ED7AC3-7CF1-4795-BD46-56CE8B29CE07}" dt="2020-09-02T13:03:50.462" v="618" actId="1037"/>
          <ac:spMkLst>
            <pc:docMk/>
            <pc:sldMk cId="1412358037" sldId="629"/>
            <ac:spMk id="60" creationId="{87A43408-F440-4BF0-879A-BD3881F48C44}"/>
          </ac:spMkLst>
        </pc:spChg>
        <pc:spChg chg="mod">
          <ac:chgData name="Eitan Blumin" userId="36fcb13c-3a5a-43c2-aa2e-520becbaeb9b" providerId="ADAL" clId="{87ED7AC3-7CF1-4795-BD46-56CE8B29CE07}" dt="2020-09-02T13:02:49.647" v="548" actId="113"/>
          <ac:spMkLst>
            <pc:docMk/>
            <pc:sldMk cId="1412358037" sldId="629"/>
            <ac:spMk id="65" creationId="{29EEAC9E-071B-45D9-8CE5-FFF2361A2BFE}"/>
          </ac:spMkLst>
        </pc:spChg>
      </pc:sldChg>
      <pc:sldChg chg="modSp add">
        <pc:chgData name="Eitan Blumin" userId="36fcb13c-3a5a-43c2-aa2e-520becbaeb9b" providerId="ADAL" clId="{87ED7AC3-7CF1-4795-BD46-56CE8B29CE07}" dt="2020-09-02T13:08:51.205" v="700" actId="20577"/>
        <pc:sldMkLst>
          <pc:docMk/>
          <pc:sldMk cId="1223536632" sldId="643"/>
        </pc:sldMkLst>
        <pc:spChg chg="mod">
          <ac:chgData name="Eitan Blumin" userId="36fcb13c-3a5a-43c2-aa2e-520becbaeb9b" providerId="ADAL" clId="{87ED7AC3-7CF1-4795-BD46-56CE8B29CE07}" dt="2020-09-02T13:08:51.205" v="700" actId="20577"/>
          <ac:spMkLst>
            <pc:docMk/>
            <pc:sldMk cId="1223536632" sldId="643"/>
            <ac:spMk id="2" creationId="{7B4D3B53-C3A2-4221-A2D5-DDFE8349FF60}"/>
          </ac:spMkLst>
        </pc:spChg>
      </pc:sldChg>
      <pc:sldChg chg="modSp add modNotesTx">
        <pc:chgData name="Eitan Blumin" userId="36fcb13c-3a5a-43c2-aa2e-520becbaeb9b" providerId="ADAL" clId="{87ED7AC3-7CF1-4795-BD46-56CE8B29CE07}" dt="2020-09-02T13:33:54.598" v="982" actId="20577"/>
        <pc:sldMkLst>
          <pc:docMk/>
          <pc:sldMk cId="2781385387" sldId="648"/>
        </pc:sldMkLst>
        <pc:spChg chg="mod">
          <ac:chgData name="Eitan Blumin" userId="36fcb13c-3a5a-43c2-aa2e-520becbaeb9b" providerId="ADAL" clId="{87ED7AC3-7CF1-4795-BD46-56CE8B29CE07}" dt="2020-09-02T12:44:27.509" v="185" actId="14100"/>
          <ac:spMkLst>
            <pc:docMk/>
            <pc:sldMk cId="2781385387" sldId="648"/>
            <ac:spMk id="3" creationId="{417A5146-AC44-4214-B84E-7EC4856CE5D0}"/>
          </ac:spMkLst>
        </pc:spChg>
        <pc:spChg chg="mod">
          <ac:chgData name="Eitan Blumin" userId="36fcb13c-3a5a-43c2-aa2e-520becbaeb9b" providerId="ADAL" clId="{87ED7AC3-7CF1-4795-BD46-56CE8B29CE07}" dt="2020-09-02T12:44:38.805" v="209" actId="20577"/>
          <ac:spMkLst>
            <pc:docMk/>
            <pc:sldMk cId="2781385387" sldId="648"/>
            <ac:spMk id="13" creationId="{AF59D66C-D1EB-4B6A-837D-2B6C8F761FD6}"/>
          </ac:spMkLst>
        </pc:spChg>
      </pc:sldChg>
      <pc:sldChg chg="add">
        <pc:chgData name="Eitan Blumin" userId="36fcb13c-3a5a-43c2-aa2e-520becbaeb9b" providerId="ADAL" clId="{87ED7AC3-7CF1-4795-BD46-56CE8B29CE07}" dt="2020-09-02T12:45:42.803" v="210"/>
        <pc:sldMkLst>
          <pc:docMk/>
          <pc:sldMk cId="1321924726" sldId="649"/>
        </pc:sldMkLst>
      </pc:sldChg>
      <pc:sldChg chg="modSp add modAnim modNotesTx">
        <pc:chgData name="Eitan Blumin" userId="36fcb13c-3a5a-43c2-aa2e-520becbaeb9b" providerId="ADAL" clId="{87ED7AC3-7CF1-4795-BD46-56CE8B29CE07}" dt="2020-09-04T04:13:27.688" v="1161" actId="6549"/>
        <pc:sldMkLst>
          <pc:docMk/>
          <pc:sldMk cId="3920598797" sldId="650"/>
        </pc:sldMkLst>
        <pc:spChg chg="mod">
          <ac:chgData name="Eitan Blumin" userId="36fcb13c-3a5a-43c2-aa2e-520becbaeb9b" providerId="ADAL" clId="{87ED7AC3-7CF1-4795-BD46-56CE8B29CE07}" dt="2020-09-04T04:13:27.688" v="1161" actId="6549"/>
          <ac:spMkLst>
            <pc:docMk/>
            <pc:sldMk cId="3920598797" sldId="650"/>
            <ac:spMk id="2" creationId="{7B4D3B53-C3A2-4221-A2D5-DDFE8349FF60}"/>
          </ac:spMkLst>
        </pc:spChg>
      </pc:sldChg>
      <pc:sldChg chg="modSp add">
        <pc:chgData name="Eitan Blumin" userId="36fcb13c-3a5a-43c2-aa2e-520becbaeb9b" providerId="ADAL" clId="{87ED7AC3-7CF1-4795-BD46-56CE8B29CE07}" dt="2020-09-02T13:17:48.501" v="770" actId="6549"/>
        <pc:sldMkLst>
          <pc:docMk/>
          <pc:sldMk cId="1684093072" sldId="651"/>
        </pc:sldMkLst>
        <pc:spChg chg="mod">
          <ac:chgData name="Eitan Blumin" userId="36fcb13c-3a5a-43c2-aa2e-520becbaeb9b" providerId="ADAL" clId="{87ED7AC3-7CF1-4795-BD46-56CE8B29CE07}" dt="2020-09-02T13:17:48.501" v="770" actId="6549"/>
          <ac:spMkLst>
            <pc:docMk/>
            <pc:sldMk cId="1684093072" sldId="651"/>
            <ac:spMk id="9" creationId="{8986844B-6B06-4788-8D2B-E5C317ED6C7A}"/>
          </ac:spMkLst>
        </pc:spChg>
      </pc:sldChg>
      <pc:sldChg chg="addSp delSp modSp add delAnim modNotesTx">
        <pc:chgData name="Eitan Blumin" userId="36fcb13c-3a5a-43c2-aa2e-520becbaeb9b" providerId="ADAL" clId="{87ED7AC3-7CF1-4795-BD46-56CE8B29CE07}" dt="2020-09-02T13:28:45.941" v="903" actId="478"/>
        <pc:sldMkLst>
          <pc:docMk/>
          <pc:sldMk cId="3969120618" sldId="652"/>
        </pc:sldMkLst>
        <pc:spChg chg="del mod">
          <ac:chgData name="Eitan Blumin" userId="36fcb13c-3a5a-43c2-aa2e-520becbaeb9b" providerId="ADAL" clId="{87ED7AC3-7CF1-4795-BD46-56CE8B29CE07}" dt="2020-09-02T13:28:30.903" v="876" actId="478"/>
          <ac:spMkLst>
            <pc:docMk/>
            <pc:sldMk cId="3969120618" sldId="652"/>
            <ac:spMk id="2" creationId="{7B4D3B53-C3A2-4221-A2D5-DDFE8349FF60}"/>
          </ac:spMkLst>
        </pc:spChg>
        <pc:spChg chg="mod">
          <ac:chgData name="Eitan Blumin" userId="36fcb13c-3a5a-43c2-aa2e-520becbaeb9b" providerId="ADAL" clId="{87ED7AC3-7CF1-4795-BD46-56CE8B29CE07}" dt="2020-09-02T13:28:28.726" v="875" actId="20577"/>
          <ac:spMkLst>
            <pc:docMk/>
            <pc:sldMk cId="3969120618" sldId="652"/>
            <ac:spMk id="3" creationId="{2C67B9D8-9D1A-4BCB-A60E-5BF17DD39BB2}"/>
          </ac:spMkLst>
        </pc:spChg>
        <pc:spChg chg="add mod ord">
          <ac:chgData name="Eitan Blumin" userId="36fcb13c-3a5a-43c2-aa2e-520becbaeb9b" providerId="ADAL" clId="{87ED7AC3-7CF1-4795-BD46-56CE8B29CE07}" dt="2020-09-02T13:28:45.111" v="902" actId="167"/>
          <ac:spMkLst>
            <pc:docMk/>
            <pc:sldMk cId="3969120618" sldId="652"/>
            <ac:spMk id="5" creationId="{374AF1FF-D9B3-47EA-9D7B-6341FA871D7A}"/>
          </ac:spMkLst>
        </pc:spChg>
        <pc:picChg chg="del">
          <ac:chgData name="Eitan Blumin" userId="36fcb13c-3a5a-43c2-aa2e-520becbaeb9b" providerId="ADAL" clId="{87ED7AC3-7CF1-4795-BD46-56CE8B29CE07}" dt="2020-09-02T13:28:45.941" v="903" actId="478"/>
          <ac:picMkLst>
            <pc:docMk/>
            <pc:sldMk cId="3969120618" sldId="652"/>
            <ac:picMk id="6" creationId="{83D4516E-8FDB-4C27-8137-E8F8DC990FC1}"/>
          </ac:picMkLst>
        </pc:picChg>
      </pc:sldChg>
      <pc:sldChg chg="addSp delSp modSp add delAnim modAnim">
        <pc:chgData name="Eitan Blumin" userId="36fcb13c-3a5a-43c2-aa2e-520becbaeb9b" providerId="ADAL" clId="{87ED7AC3-7CF1-4795-BD46-56CE8B29CE07}" dt="2020-09-02T13:01:58.645" v="546" actId="403"/>
        <pc:sldMkLst>
          <pc:docMk/>
          <pc:sldMk cId="1091239368" sldId="653"/>
        </pc:sldMkLst>
        <pc:spChg chg="mod">
          <ac:chgData name="Eitan Blumin" userId="36fcb13c-3a5a-43c2-aa2e-520becbaeb9b" providerId="ADAL" clId="{87ED7AC3-7CF1-4795-BD46-56CE8B29CE07}" dt="2020-09-02T13:01:52.485" v="528" actId="6549"/>
          <ac:spMkLst>
            <pc:docMk/>
            <pc:sldMk cId="1091239368" sldId="653"/>
            <ac:spMk id="2" creationId="{9E877195-67F6-44A3-85A4-37F3301DE142}"/>
          </ac:spMkLst>
        </pc:spChg>
        <pc:spChg chg="add mod">
          <ac:chgData name="Eitan Blumin" userId="36fcb13c-3a5a-43c2-aa2e-520becbaeb9b" providerId="ADAL" clId="{87ED7AC3-7CF1-4795-BD46-56CE8B29CE07}" dt="2020-09-02T13:01:58.645" v="546" actId="403"/>
          <ac:spMkLst>
            <pc:docMk/>
            <pc:sldMk cId="1091239368" sldId="653"/>
            <ac:spMk id="4" creationId="{3D844ED9-DCF5-4DCD-AD09-39B1D528F16E}"/>
          </ac:spMkLst>
        </pc:spChg>
        <pc:spChg chg="del">
          <ac:chgData name="Eitan Blumin" userId="36fcb13c-3a5a-43c2-aa2e-520becbaeb9b" providerId="ADAL" clId="{87ED7AC3-7CF1-4795-BD46-56CE8B29CE07}" dt="2020-09-02T13:01:43.338" v="525" actId="478"/>
          <ac:spMkLst>
            <pc:docMk/>
            <pc:sldMk cId="1091239368" sldId="653"/>
            <ac:spMk id="16" creationId="{CE0D73BF-2704-4B6F-961E-42DAEF6E5B6D}"/>
          </ac:spMkLst>
        </pc:spChg>
        <pc:grpChg chg="del">
          <ac:chgData name="Eitan Blumin" userId="36fcb13c-3a5a-43c2-aa2e-520becbaeb9b" providerId="ADAL" clId="{87ED7AC3-7CF1-4795-BD46-56CE8B29CE07}" dt="2020-09-02T13:01:47.157" v="526" actId="478"/>
          <ac:grpSpMkLst>
            <pc:docMk/>
            <pc:sldMk cId="1091239368" sldId="653"/>
            <ac:grpSpMk id="64" creationId="{6B033B6A-98FE-4EA4-B44C-E0E05BF0D15C}"/>
          </ac:grpSpMkLst>
        </pc:grpChg>
        <pc:picChg chg="del">
          <ac:chgData name="Eitan Blumin" userId="36fcb13c-3a5a-43c2-aa2e-520becbaeb9b" providerId="ADAL" clId="{87ED7AC3-7CF1-4795-BD46-56CE8B29CE07}" dt="2020-09-02T13:01:48.463" v="527" actId="478"/>
          <ac:picMkLst>
            <pc:docMk/>
            <pc:sldMk cId="1091239368" sldId="653"/>
            <ac:picMk id="7" creationId="{142DF910-3048-4037-A542-2A71C6134923}"/>
          </ac:picMkLst>
        </pc:picChg>
      </pc:sldChg>
      <pc:sldChg chg="addSp modSp add">
        <pc:chgData name="Eitan Blumin" userId="36fcb13c-3a5a-43c2-aa2e-520becbaeb9b" providerId="ADAL" clId="{87ED7AC3-7CF1-4795-BD46-56CE8B29CE07}" dt="2020-09-04T03:45:42.225" v="1001" actId="1076"/>
        <pc:sldMkLst>
          <pc:docMk/>
          <pc:sldMk cId="792155312" sldId="654"/>
        </pc:sldMkLst>
        <pc:spChg chg="add mod">
          <ac:chgData name="Eitan Blumin" userId="36fcb13c-3a5a-43c2-aa2e-520becbaeb9b" providerId="ADAL" clId="{87ED7AC3-7CF1-4795-BD46-56CE8B29CE07}" dt="2020-09-04T03:45:42.225" v="1001" actId="1076"/>
          <ac:spMkLst>
            <pc:docMk/>
            <pc:sldMk cId="792155312" sldId="654"/>
            <ac:spMk id="4" creationId="{651D10C1-671C-48CF-B46B-297048D0B1D7}"/>
          </ac:spMkLst>
        </pc:spChg>
      </pc:sldChg>
      <pc:sldMasterChg chg="addSldLayout delSldLayout modSldLayout">
        <pc:chgData name="Eitan Blumin" userId="36fcb13c-3a5a-43c2-aa2e-520becbaeb9b" providerId="ADAL" clId="{87ED7AC3-7CF1-4795-BD46-56CE8B29CE07}" dt="2020-09-02T12:52:51.467" v="283" actId="2696"/>
        <pc:sldMasterMkLst>
          <pc:docMk/>
          <pc:sldMasterMk cId="4065379441" sldId="2147483648"/>
        </pc:sldMasterMkLst>
        <pc:sldLayoutChg chg="modSp">
          <pc:chgData name="Eitan Blumin" userId="36fcb13c-3a5a-43c2-aa2e-520becbaeb9b" providerId="ADAL" clId="{87ED7AC3-7CF1-4795-BD46-56CE8B29CE07}" dt="2020-09-02T12:51:16.838" v="279" actId="20577"/>
          <pc:sldLayoutMkLst>
            <pc:docMk/>
            <pc:sldMasterMk cId="4065379441" sldId="2147483648"/>
            <pc:sldLayoutMk cId="3987470024" sldId="2147483650"/>
          </pc:sldLayoutMkLst>
          <pc:spChg chg="mod">
            <ac:chgData name="Eitan Blumin" userId="36fcb13c-3a5a-43c2-aa2e-520becbaeb9b" providerId="ADAL" clId="{87ED7AC3-7CF1-4795-BD46-56CE8B29CE07}" dt="2020-09-02T12:51:16.838" v="279" actId="20577"/>
            <ac:spMkLst>
              <pc:docMk/>
              <pc:sldMasterMk cId="4065379441" sldId="2147483648"/>
              <pc:sldLayoutMk cId="3987470024" sldId="2147483650"/>
              <ac:spMk id="7" creationId="{BF8EF5D2-F9BB-4D86-8BF8-EEF412586ABA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13.270" v="81" actId="20577"/>
          <pc:sldLayoutMkLst>
            <pc:docMk/>
            <pc:sldMasterMk cId="4065379441" sldId="2147483648"/>
            <pc:sldLayoutMk cId="1551136647" sldId="2147483652"/>
          </pc:sldLayoutMkLst>
          <pc:spChg chg="mod">
            <ac:chgData name="Eitan Blumin" userId="36fcb13c-3a5a-43c2-aa2e-520becbaeb9b" providerId="ADAL" clId="{87ED7AC3-7CF1-4795-BD46-56CE8B29CE07}" dt="2020-09-02T12:43:13.270" v="81" actId="20577"/>
            <ac:spMkLst>
              <pc:docMk/>
              <pc:sldMasterMk cId="4065379441" sldId="2147483648"/>
              <pc:sldLayoutMk cId="1551136647" sldId="2147483652"/>
              <ac:spMk id="11" creationId="{EB05978F-E8AC-487C-9DE3-1831DCD65F15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35.652" v="114" actId="20577"/>
          <pc:sldLayoutMkLst>
            <pc:docMk/>
            <pc:sldMasterMk cId="4065379441" sldId="2147483648"/>
            <pc:sldLayoutMk cId="1890184151" sldId="2147483654"/>
          </pc:sldLayoutMkLst>
          <pc:spChg chg="mod">
            <ac:chgData name="Eitan Blumin" userId="36fcb13c-3a5a-43c2-aa2e-520becbaeb9b" providerId="ADAL" clId="{87ED7AC3-7CF1-4795-BD46-56CE8B29CE07}" dt="2020-09-02T12:43:35.652" v="114" actId="20577"/>
            <ac:spMkLst>
              <pc:docMk/>
              <pc:sldMasterMk cId="4065379441" sldId="2147483648"/>
              <pc:sldLayoutMk cId="1890184151" sldId="2147483654"/>
              <ac:spMk id="6" creationId="{6A3CF472-557D-485D-84BB-6ED27B75C9FD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20.889" v="92" actId="20577"/>
          <pc:sldLayoutMkLst>
            <pc:docMk/>
            <pc:sldMasterMk cId="4065379441" sldId="2147483648"/>
            <pc:sldLayoutMk cId="1964499606" sldId="2147483657"/>
          </pc:sldLayoutMkLst>
          <pc:spChg chg="mod">
            <ac:chgData name="Eitan Blumin" userId="36fcb13c-3a5a-43c2-aa2e-520becbaeb9b" providerId="ADAL" clId="{87ED7AC3-7CF1-4795-BD46-56CE8B29CE07}" dt="2020-09-02T12:43:20.889" v="92" actId="20577"/>
            <ac:spMkLst>
              <pc:docMk/>
              <pc:sldMasterMk cId="4065379441" sldId="2147483648"/>
              <pc:sldLayoutMk cId="1964499606" sldId="2147483657"/>
              <ac:spMk id="7" creationId="{915F988B-10C6-4919-9F87-5FB8D36A28A1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05.909" v="70" actId="20577"/>
          <pc:sldLayoutMkLst>
            <pc:docMk/>
            <pc:sldMasterMk cId="4065379441" sldId="2147483648"/>
            <pc:sldLayoutMk cId="1834418415" sldId="2147483659"/>
          </pc:sldLayoutMkLst>
          <pc:spChg chg="mod">
            <ac:chgData name="Eitan Blumin" userId="36fcb13c-3a5a-43c2-aa2e-520becbaeb9b" providerId="ADAL" clId="{87ED7AC3-7CF1-4795-BD46-56CE8B29CE07}" dt="2020-09-02T12:43:05.909" v="70" actId="20577"/>
            <ac:spMkLst>
              <pc:docMk/>
              <pc:sldMasterMk cId="4065379441" sldId="2147483648"/>
              <pc:sldLayoutMk cId="1834418415" sldId="2147483659"/>
              <ac:spMk id="8" creationId="{74C31135-2DFE-4EF9-8EDC-DD4EC253F9D6}"/>
            </ac:spMkLst>
          </pc:spChg>
        </pc:sldLayoutChg>
        <pc:sldLayoutChg chg="modSp add del">
          <pc:chgData name="Eitan Blumin" userId="36fcb13c-3a5a-43c2-aa2e-520becbaeb9b" providerId="ADAL" clId="{87ED7AC3-7CF1-4795-BD46-56CE8B29CE07}" dt="2020-09-02T12:52:51.467" v="283" actId="2696"/>
          <pc:sldLayoutMkLst>
            <pc:docMk/>
            <pc:sldMasterMk cId="4065379441" sldId="2147483648"/>
            <pc:sldLayoutMk cId="3123209769" sldId="2147483660"/>
          </pc:sldLayoutMkLst>
          <pc:spChg chg="mod">
            <ac:chgData name="Eitan Blumin" userId="36fcb13c-3a5a-43c2-aa2e-520becbaeb9b" providerId="ADAL" clId="{87ED7AC3-7CF1-4795-BD46-56CE8B29CE07}" dt="2020-09-02T12:43:29.326" v="103" actId="20577"/>
            <ac:spMkLst>
              <pc:docMk/>
              <pc:sldMasterMk cId="4065379441" sldId="2147483648"/>
              <pc:sldLayoutMk cId="3123209769" sldId="2147483660"/>
              <ac:spMk id="7" creationId="{7D27999B-A387-45CD-826D-E62793B099C9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40.616" v="125" actId="20577"/>
          <pc:sldLayoutMkLst>
            <pc:docMk/>
            <pc:sldMasterMk cId="4065379441" sldId="2147483648"/>
            <pc:sldLayoutMk cId="554022497" sldId="2147483661"/>
          </pc:sldLayoutMkLst>
          <pc:spChg chg="mod">
            <ac:chgData name="Eitan Blumin" userId="36fcb13c-3a5a-43c2-aa2e-520becbaeb9b" providerId="ADAL" clId="{87ED7AC3-7CF1-4795-BD46-56CE8B29CE07}" dt="2020-09-02T12:43:40.616" v="125" actId="20577"/>
            <ac:spMkLst>
              <pc:docMk/>
              <pc:sldMasterMk cId="4065379441" sldId="2147483648"/>
              <pc:sldLayoutMk cId="554022497" sldId="2147483661"/>
              <ac:spMk id="7" creationId="{1FDDCF1B-81C4-4B81-9CDA-99DE044C7302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46.439" v="136" actId="20577"/>
          <pc:sldLayoutMkLst>
            <pc:docMk/>
            <pc:sldMasterMk cId="4065379441" sldId="2147483648"/>
            <pc:sldLayoutMk cId="3721640179" sldId="2147483663"/>
          </pc:sldLayoutMkLst>
          <pc:spChg chg="mod">
            <ac:chgData name="Eitan Blumin" userId="36fcb13c-3a5a-43c2-aa2e-520becbaeb9b" providerId="ADAL" clId="{87ED7AC3-7CF1-4795-BD46-56CE8B29CE07}" dt="2020-09-02T12:43:46.439" v="136" actId="20577"/>
            <ac:spMkLst>
              <pc:docMk/>
              <pc:sldMasterMk cId="4065379441" sldId="2147483648"/>
              <pc:sldLayoutMk cId="3721640179" sldId="2147483663"/>
              <ac:spMk id="7" creationId="{DDDDF906-BDC1-41E0-B407-1D16C787C570}"/>
            </ac:spMkLst>
          </pc:spChg>
        </pc:sldLayoutChg>
      </pc:sldMasterChg>
    </pc:docChg>
  </pc:docChgLst>
  <pc:docChgLst>
    <pc:chgData name="Eitan Blumin" userId="36fcb13c-3a5a-43c2-aa2e-520becbaeb9b" providerId="ADAL" clId="{A25B8E02-1BB2-4D77-B101-1CBA50E34803}"/>
    <pc:docChg chg="delSld modSld modSection">
      <pc:chgData name="Eitan Blumin" userId="36fcb13c-3a5a-43c2-aa2e-520becbaeb9b" providerId="ADAL" clId="{A25B8E02-1BB2-4D77-B101-1CBA50E34803}" dt="2020-04-28T19:23:50.908" v="3" actId="2696"/>
      <pc:docMkLst>
        <pc:docMk/>
      </pc:docMkLst>
      <pc:sldChg chg="del">
        <pc:chgData name="Eitan Blumin" userId="36fcb13c-3a5a-43c2-aa2e-520becbaeb9b" providerId="ADAL" clId="{A25B8E02-1BB2-4D77-B101-1CBA50E34803}" dt="2020-04-28T19:23:50.908" v="3" actId="2696"/>
        <pc:sldMkLst>
          <pc:docMk/>
          <pc:sldMk cId="2434451358" sldId="581"/>
        </pc:sldMkLst>
      </pc:sldChg>
      <pc:sldChg chg="modSp">
        <pc:chgData name="Eitan Blumin" userId="36fcb13c-3a5a-43c2-aa2e-520becbaeb9b" providerId="ADAL" clId="{A25B8E02-1BB2-4D77-B101-1CBA50E34803}" dt="2020-04-28T19:22:59.065" v="2" actId="14100"/>
        <pc:sldMkLst>
          <pc:docMk/>
          <pc:sldMk cId="1412358037" sldId="629"/>
        </pc:sldMkLst>
        <pc:spChg chg="mod">
          <ac:chgData name="Eitan Blumin" userId="36fcb13c-3a5a-43c2-aa2e-520becbaeb9b" providerId="ADAL" clId="{A25B8E02-1BB2-4D77-B101-1CBA50E34803}" dt="2020-04-28T19:22:59.065" v="2" actId="14100"/>
          <ac:spMkLst>
            <pc:docMk/>
            <pc:sldMk cId="1412358037" sldId="629"/>
            <ac:spMk id="16" creationId="{CE0D73BF-2704-4B6F-961E-42DAEF6E5B6D}"/>
          </ac:spMkLst>
        </pc:spChg>
      </pc:sldChg>
    </pc:docChg>
  </pc:docChgLst>
  <pc:docChgLst>
    <pc:chgData name="Eitan Blumin" userId="36fcb13c-3a5a-43c2-aa2e-520becbaeb9b" providerId="ADAL" clId="{46E83DFF-6010-4B7A-A15D-DF4B5A3B92EF}"/>
    <pc:docChg chg="modSld">
      <pc:chgData name="Eitan Blumin" userId="36fcb13c-3a5a-43c2-aa2e-520becbaeb9b" providerId="ADAL" clId="{46E83DFF-6010-4B7A-A15D-DF4B5A3B92EF}" dt="2022-05-01T12:18:45.114" v="0" actId="404"/>
      <pc:docMkLst>
        <pc:docMk/>
      </pc:docMkLst>
      <pc:sldChg chg="modSp mod">
        <pc:chgData name="Eitan Blumin" userId="36fcb13c-3a5a-43c2-aa2e-520becbaeb9b" providerId="ADAL" clId="{46E83DFF-6010-4B7A-A15D-DF4B5A3B92EF}" dt="2022-05-01T12:18:45.114" v="0" actId="404"/>
        <pc:sldMkLst>
          <pc:docMk/>
          <pc:sldMk cId="691310494" sldId="604"/>
        </pc:sldMkLst>
        <pc:spChg chg="mod">
          <ac:chgData name="Eitan Blumin" userId="36fcb13c-3a5a-43c2-aa2e-520becbaeb9b" providerId="ADAL" clId="{46E83DFF-6010-4B7A-A15D-DF4B5A3B92EF}" dt="2022-05-01T12:18:45.114" v="0" actId="404"/>
          <ac:spMkLst>
            <pc:docMk/>
            <pc:sldMk cId="691310494" sldId="604"/>
            <ac:spMk id="7" creationId="{46EC0D07-DA45-45AC-AAC2-9E6C27458D28}"/>
          </ac:spMkLst>
        </pc:spChg>
      </pc:sldChg>
    </pc:docChg>
  </pc:docChgLst>
  <pc:docChgLst>
    <pc:chgData name="Eitan Blumin" userId="36fcb13c-3a5a-43c2-aa2e-520becbaeb9b" providerId="ADAL" clId="{71D86D4E-ECB0-462F-88FB-DC4EF14EB50A}"/>
    <pc:docChg chg="custSel addSld modSld sldOrd">
      <pc:chgData name="Eitan Blumin" userId="36fcb13c-3a5a-43c2-aa2e-520becbaeb9b" providerId="ADAL" clId="{71D86D4E-ECB0-462F-88FB-DC4EF14EB50A}" dt="2021-10-27T08:24:44.428" v="370"/>
      <pc:docMkLst>
        <pc:docMk/>
      </pc:docMkLst>
      <pc:sldChg chg="ord modAnim">
        <pc:chgData name="Eitan Blumin" userId="36fcb13c-3a5a-43c2-aa2e-520becbaeb9b" providerId="ADAL" clId="{71D86D4E-ECB0-462F-88FB-DC4EF14EB50A}" dt="2021-10-27T08:22:42.824" v="366"/>
        <pc:sldMkLst>
          <pc:docMk/>
          <pc:sldMk cId="3934213870" sldId="594"/>
        </pc:sldMkLst>
      </pc:sldChg>
      <pc:sldChg chg="ord modAnim">
        <pc:chgData name="Eitan Blumin" userId="36fcb13c-3a5a-43c2-aa2e-520becbaeb9b" providerId="ADAL" clId="{71D86D4E-ECB0-462F-88FB-DC4EF14EB50A}" dt="2021-10-27T08:23:48.678" v="368"/>
        <pc:sldMkLst>
          <pc:docMk/>
          <pc:sldMk cId="4176694568" sldId="596"/>
        </pc:sldMkLst>
      </pc:sldChg>
      <pc:sldChg chg="modSp mod modAnim">
        <pc:chgData name="Eitan Blumin" userId="36fcb13c-3a5a-43c2-aa2e-520becbaeb9b" providerId="ADAL" clId="{71D86D4E-ECB0-462F-88FB-DC4EF14EB50A}" dt="2021-10-27T08:24:44.428" v="370"/>
        <pc:sldMkLst>
          <pc:docMk/>
          <pc:sldMk cId="247923360" sldId="599"/>
        </pc:sldMkLst>
        <pc:spChg chg="mod">
          <ac:chgData name="Eitan Blumin" userId="36fcb13c-3a5a-43c2-aa2e-520becbaeb9b" providerId="ADAL" clId="{71D86D4E-ECB0-462F-88FB-DC4EF14EB50A}" dt="2021-10-27T08:24:44.428" v="370"/>
          <ac:spMkLst>
            <pc:docMk/>
            <pc:sldMk cId="247923360" sldId="599"/>
            <ac:spMk id="2" creationId="{7B4D3B53-C3A2-4221-A2D5-DDFE8349FF60}"/>
          </ac:spMkLst>
        </pc:spChg>
      </pc:sldChg>
      <pc:sldChg chg="modSp mod">
        <pc:chgData name="Eitan Blumin" userId="36fcb13c-3a5a-43c2-aa2e-520becbaeb9b" providerId="ADAL" clId="{71D86D4E-ECB0-462F-88FB-DC4EF14EB50A}" dt="2021-10-26T15:29:18.858" v="5" actId="20577"/>
        <pc:sldMkLst>
          <pc:docMk/>
          <pc:sldMk cId="691310494" sldId="604"/>
        </pc:sldMkLst>
        <pc:spChg chg="mod">
          <ac:chgData name="Eitan Blumin" userId="36fcb13c-3a5a-43c2-aa2e-520becbaeb9b" providerId="ADAL" clId="{71D86D4E-ECB0-462F-88FB-DC4EF14EB50A}" dt="2021-10-26T15:29:18.858" v="5" actId="20577"/>
          <ac:spMkLst>
            <pc:docMk/>
            <pc:sldMk cId="691310494" sldId="604"/>
            <ac:spMk id="3" creationId="{0C4794D7-D966-4AFD-93C5-E115DCADA92C}"/>
          </ac:spMkLst>
        </pc:spChg>
      </pc:sldChg>
      <pc:sldChg chg="delSp modSp mod">
        <pc:chgData name="Eitan Blumin" userId="36fcb13c-3a5a-43c2-aa2e-520becbaeb9b" providerId="ADAL" clId="{71D86D4E-ECB0-462F-88FB-DC4EF14EB50A}" dt="2021-10-26T15:45:41.932" v="364" actId="207"/>
        <pc:sldMkLst>
          <pc:docMk/>
          <pc:sldMk cId="1768066555" sldId="611"/>
        </pc:sldMkLst>
        <pc:spChg chg="mod">
          <ac:chgData name="Eitan Blumin" userId="36fcb13c-3a5a-43c2-aa2e-520becbaeb9b" providerId="ADAL" clId="{71D86D4E-ECB0-462F-88FB-DC4EF14EB50A}" dt="2021-10-26T15:43:33.629" v="289" actId="1076"/>
          <ac:spMkLst>
            <pc:docMk/>
            <pc:sldMk cId="1768066555" sldId="611"/>
            <ac:spMk id="2" creationId="{4B500D92-4093-443C-AB7A-3F4EF2DFAFA3}"/>
          </ac:spMkLst>
        </pc:spChg>
        <pc:spChg chg="mod">
          <ac:chgData name="Eitan Blumin" userId="36fcb13c-3a5a-43c2-aa2e-520becbaeb9b" providerId="ADAL" clId="{71D86D4E-ECB0-462F-88FB-DC4EF14EB50A}" dt="2021-10-26T15:45:41.932" v="364" actId="207"/>
          <ac:spMkLst>
            <pc:docMk/>
            <pc:sldMk cId="1768066555" sldId="611"/>
            <ac:spMk id="15" creationId="{F78E0EAC-CB65-4B5C-9570-286882563475}"/>
          </ac:spMkLst>
        </pc:spChg>
        <pc:picChg chg="del">
          <ac:chgData name="Eitan Blumin" userId="36fcb13c-3a5a-43c2-aa2e-520becbaeb9b" providerId="ADAL" clId="{71D86D4E-ECB0-462F-88FB-DC4EF14EB50A}" dt="2021-10-26T15:44:09.972" v="292" actId="478"/>
          <ac:picMkLst>
            <pc:docMk/>
            <pc:sldMk cId="1768066555" sldId="611"/>
            <ac:picMk id="11" creationId="{0326FDA5-60F6-4F1A-83F7-834199E9653E}"/>
          </ac:picMkLst>
        </pc:picChg>
        <pc:picChg chg="del mod">
          <ac:chgData name="Eitan Blumin" userId="36fcb13c-3a5a-43c2-aa2e-520becbaeb9b" providerId="ADAL" clId="{71D86D4E-ECB0-462F-88FB-DC4EF14EB50A}" dt="2021-10-26T15:45:29.455" v="361" actId="478"/>
          <ac:picMkLst>
            <pc:docMk/>
            <pc:sldMk cId="1768066555" sldId="611"/>
            <ac:picMk id="12" creationId="{08ABD667-4B97-48C4-9ED2-FF7805003694}"/>
          </ac:picMkLst>
        </pc:picChg>
        <pc:picChg chg="del mod">
          <ac:chgData name="Eitan Blumin" userId="36fcb13c-3a5a-43c2-aa2e-520becbaeb9b" providerId="ADAL" clId="{71D86D4E-ECB0-462F-88FB-DC4EF14EB50A}" dt="2021-10-26T15:45:31.375" v="362" actId="478"/>
          <ac:picMkLst>
            <pc:docMk/>
            <pc:sldMk cId="1768066555" sldId="611"/>
            <ac:picMk id="13" creationId="{EC6DBC0B-9169-4AF5-9968-3946F28F4FC0}"/>
          </ac:picMkLst>
        </pc:picChg>
        <pc:picChg chg="del">
          <ac:chgData name="Eitan Blumin" userId="36fcb13c-3a5a-43c2-aa2e-520becbaeb9b" providerId="ADAL" clId="{71D86D4E-ECB0-462F-88FB-DC4EF14EB50A}" dt="2021-10-26T15:44:05.190" v="291" actId="478"/>
          <ac:picMkLst>
            <pc:docMk/>
            <pc:sldMk cId="1768066555" sldId="611"/>
            <ac:picMk id="14" creationId="{C04299DA-C754-44E1-9B6E-B6626EBF2B57}"/>
          </ac:picMkLst>
        </pc:picChg>
        <pc:picChg chg="del mod">
          <ac:chgData name="Eitan Blumin" userId="36fcb13c-3a5a-43c2-aa2e-520becbaeb9b" providerId="ADAL" clId="{71D86D4E-ECB0-462F-88FB-DC4EF14EB50A}" dt="2021-10-26T15:45:33.444" v="363" actId="478"/>
          <ac:picMkLst>
            <pc:docMk/>
            <pc:sldMk cId="1768066555" sldId="611"/>
            <ac:picMk id="20" creationId="{DDD8A3EB-B7AE-4B68-8553-450E3033B45A}"/>
          </ac:picMkLst>
        </pc:picChg>
      </pc:sldChg>
      <pc:sldChg chg="modSp mod">
        <pc:chgData name="Eitan Blumin" userId="36fcb13c-3a5a-43c2-aa2e-520becbaeb9b" providerId="ADAL" clId="{71D86D4E-ECB0-462F-88FB-DC4EF14EB50A}" dt="2021-10-26T15:28:09.517" v="0" actId="6549"/>
        <pc:sldMkLst>
          <pc:docMk/>
          <pc:sldMk cId="1542462972" sldId="626"/>
        </pc:sldMkLst>
        <pc:spChg chg="mod">
          <ac:chgData name="Eitan Blumin" userId="36fcb13c-3a5a-43c2-aa2e-520becbaeb9b" providerId="ADAL" clId="{71D86D4E-ECB0-462F-88FB-DC4EF14EB50A}" dt="2021-10-26T15:28:09.517" v="0" actId="6549"/>
          <ac:spMkLst>
            <pc:docMk/>
            <pc:sldMk cId="1542462972" sldId="626"/>
            <ac:spMk id="3" creationId="{17E71A23-669C-40D8-9E2F-648B79F851E1}"/>
          </ac:spMkLst>
        </pc:spChg>
      </pc:sldChg>
      <pc:sldChg chg="modAnim">
        <pc:chgData name="Eitan Blumin" userId="36fcb13c-3a5a-43c2-aa2e-520becbaeb9b" providerId="ADAL" clId="{71D86D4E-ECB0-462F-88FB-DC4EF14EB50A}" dt="2021-10-26T15:30:35.593" v="8"/>
        <pc:sldMkLst>
          <pc:docMk/>
          <pc:sldMk cId="1271992756" sldId="628"/>
        </pc:sldMkLst>
      </pc:sldChg>
      <pc:sldChg chg="delSp modSp mod ord delAnim modAnim">
        <pc:chgData name="Eitan Blumin" userId="36fcb13c-3a5a-43c2-aa2e-520becbaeb9b" providerId="ADAL" clId="{71D86D4E-ECB0-462F-88FB-DC4EF14EB50A}" dt="2021-10-26T15:42:22.896" v="287"/>
        <pc:sldMkLst>
          <pc:docMk/>
          <pc:sldMk cId="1412358037" sldId="629"/>
        </pc:sldMkLst>
        <pc:spChg chg="mod">
          <ac:chgData name="Eitan Blumin" userId="36fcb13c-3a5a-43c2-aa2e-520becbaeb9b" providerId="ADAL" clId="{71D86D4E-ECB0-462F-88FB-DC4EF14EB50A}" dt="2021-10-26T15:37:34.010" v="79" actId="20577"/>
          <ac:spMkLst>
            <pc:docMk/>
            <pc:sldMk cId="1412358037" sldId="629"/>
            <ac:spMk id="2" creationId="{9E877195-67F6-44A3-85A4-37F3301DE142}"/>
          </ac:spMkLst>
        </pc:spChg>
        <pc:spChg chg="del">
          <ac:chgData name="Eitan Blumin" userId="36fcb13c-3a5a-43c2-aa2e-520becbaeb9b" providerId="ADAL" clId="{71D86D4E-ECB0-462F-88FB-DC4EF14EB50A}" dt="2021-10-26T15:33:17.523" v="18" actId="478"/>
          <ac:spMkLst>
            <pc:docMk/>
            <pc:sldMk cId="1412358037" sldId="629"/>
            <ac:spMk id="3" creationId="{38935447-7933-44CB-8444-B0A0B3CB8E87}"/>
          </ac:spMkLst>
        </pc:spChg>
        <pc:spChg chg="mod">
          <ac:chgData name="Eitan Blumin" userId="36fcb13c-3a5a-43c2-aa2e-520becbaeb9b" providerId="ADAL" clId="{71D86D4E-ECB0-462F-88FB-DC4EF14EB50A}" dt="2021-10-26T15:41:15.014" v="284" actId="20577"/>
          <ac:spMkLst>
            <pc:docMk/>
            <pc:sldMk cId="1412358037" sldId="629"/>
            <ac:spMk id="16" creationId="{CE0D73BF-2704-4B6F-961E-42DAEF6E5B6D}"/>
          </ac:spMkLst>
        </pc:spChg>
        <pc:spChg chg="del">
          <ac:chgData name="Eitan Blumin" userId="36fcb13c-3a5a-43c2-aa2e-520becbaeb9b" providerId="ADAL" clId="{71D86D4E-ECB0-462F-88FB-DC4EF14EB50A}" dt="2021-10-26T15:33:16.714" v="17" actId="478"/>
          <ac:spMkLst>
            <pc:docMk/>
            <pc:sldMk cId="1412358037" sldId="629"/>
            <ac:spMk id="25" creationId="{B846C3B7-6564-40F2-B616-5937AA9C775D}"/>
          </ac:spMkLst>
        </pc:spChg>
        <pc:spChg chg="del">
          <ac:chgData name="Eitan Blumin" userId="36fcb13c-3a5a-43c2-aa2e-520becbaeb9b" providerId="ADAL" clId="{71D86D4E-ECB0-462F-88FB-DC4EF14EB50A}" dt="2021-10-26T15:33:18.410" v="19" actId="478"/>
          <ac:spMkLst>
            <pc:docMk/>
            <pc:sldMk cId="1412358037" sldId="629"/>
            <ac:spMk id="26" creationId="{151B84A6-AD5C-414F-9122-1E74C9BCD36C}"/>
          </ac:spMkLst>
        </pc:spChg>
        <pc:grpChg chg="del">
          <ac:chgData name="Eitan Blumin" userId="36fcb13c-3a5a-43c2-aa2e-520becbaeb9b" providerId="ADAL" clId="{71D86D4E-ECB0-462F-88FB-DC4EF14EB50A}" dt="2021-10-26T15:33:15.441" v="16" actId="478"/>
          <ac:grpSpMkLst>
            <pc:docMk/>
            <pc:sldMk cId="1412358037" sldId="629"/>
            <ac:grpSpMk id="64" creationId="{6B033B6A-98FE-4EA4-B44C-E0E05BF0D15C}"/>
          </ac:grpSpMkLst>
        </pc:grpChg>
      </pc:sldChg>
      <pc:sldChg chg="add">
        <pc:chgData name="Eitan Blumin" userId="36fcb13c-3a5a-43c2-aa2e-520becbaeb9b" providerId="ADAL" clId="{71D86D4E-ECB0-462F-88FB-DC4EF14EB50A}" dt="2021-10-26T15:33:08.101" v="15"/>
        <pc:sldMkLst>
          <pc:docMk/>
          <pc:sldMk cId="664214720" sldId="652"/>
        </pc:sldMkLst>
      </pc:sldChg>
    </pc:docChg>
  </pc:docChgLst>
  <pc:docChgLst>
    <pc:chgData name="Eitan Blumin" userId="36fcb13c-3a5a-43c2-aa2e-520becbaeb9b" providerId="ADAL" clId="{E7AD1BCD-517E-4605-8503-451F37E0CA7A}"/>
    <pc:docChg chg="modSld">
      <pc:chgData name="Eitan Blumin" userId="36fcb13c-3a5a-43c2-aa2e-520becbaeb9b" providerId="ADAL" clId="{E7AD1BCD-517E-4605-8503-451F37E0CA7A}" dt="2020-05-27T15:09:21.129" v="120" actId="1035"/>
      <pc:docMkLst>
        <pc:docMk/>
      </pc:docMkLst>
      <pc:sldChg chg="addSp modSp modAnim modNotesTx">
        <pc:chgData name="Eitan Blumin" userId="36fcb13c-3a5a-43c2-aa2e-520becbaeb9b" providerId="ADAL" clId="{E7AD1BCD-517E-4605-8503-451F37E0CA7A}" dt="2020-05-27T15:09:21.129" v="120" actId="1035"/>
        <pc:sldMkLst>
          <pc:docMk/>
          <pc:sldMk cId="3194290255" sldId="627"/>
        </pc:sldMkLst>
        <pc:spChg chg="add mod">
          <ac:chgData name="Eitan Blumin" userId="36fcb13c-3a5a-43c2-aa2e-520becbaeb9b" providerId="ADAL" clId="{E7AD1BCD-517E-4605-8503-451F37E0CA7A}" dt="2020-05-27T15:09:21.129" v="120" actId="1035"/>
          <ac:spMkLst>
            <pc:docMk/>
            <pc:sldMk cId="3194290255" sldId="627"/>
            <ac:spMk id="5" creationId="{AA09D5AF-EA5C-4012-9923-547EEE0EF4D7}"/>
          </ac:spMkLst>
        </pc:spChg>
      </pc:sldChg>
    </pc:docChg>
  </pc:docChgLst>
  <pc:docChgLst>
    <pc:chgData name="Eitan Blumin" userId="36fcb13c-3a5a-43c2-aa2e-520becbaeb9b" providerId="ADAL" clId="{248D0669-1CA8-4E71-8446-383158812797}"/>
    <pc:docChg chg="addSld delSld modSld modSection">
      <pc:chgData name="Eitan Blumin" userId="36fcb13c-3a5a-43c2-aa2e-520becbaeb9b" providerId="ADAL" clId="{248D0669-1CA8-4E71-8446-383158812797}" dt="2022-03-11T09:37:53.328" v="2" actId="47"/>
      <pc:docMkLst>
        <pc:docMk/>
      </pc:docMkLst>
      <pc:sldChg chg="del">
        <pc:chgData name="Eitan Blumin" userId="36fcb13c-3a5a-43c2-aa2e-520becbaeb9b" providerId="ADAL" clId="{248D0669-1CA8-4E71-8446-383158812797}" dt="2022-03-11T09:37:42.637" v="0" actId="47"/>
        <pc:sldMkLst>
          <pc:docMk/>
          <pc:sldMk cId="2782807249" sldId="350"/>
        </pc:sldMkLst>
      </pc:sldChg>
      <pc:sldChg chg="del">
        <pc:chgData name="Eitan Blumin" userId="36fcb13c-3a5a-43c2-aa2e-520becbaeb9b" providerId="ADAL" clId="{248D0669-1CA8-4E71-8446-383158812797}" dt="2022-03-11T09:37:53.328" v="2" actId="47"/>
        <pc:sldMkLst>
          <pc:docMk/>
          <pc:sldMk cId="1768066555" sldId="611"/>
        </pc:sldMkLst>
      </pc:sldChg>
      <pc:sldChg chg="add">
        <pc:chgData name="Eitan Blumin" userId="36fcb13c-3a5a-43c2-aa2e-520becbaeb9b" providerId="ADAL" clId="{248D0669-1CA8-4E71-8446-383158812797}" dt="2022-03-11T09:37:51.028" v="1"/>
        <pc:sldMkLst>
          <pc:docMk/>
          <pc:sldMk cId="2387028949" sldId="656"/>
        </pc:sldMkLst>
      </pc:sldChg>
    </pc:docChg>
  </pc:docChgLst>
  <pc:docChgLst>
    <pc:chgData name="Eitan Blumin" userId="36fcb13c-3a5a-43c2-aa2e-520becbaeb9b" providerId="ADAL" clId="{011B2C97-ED6A-4EE7-AF77-AC1912D0F81F}"/>
    <pc:docChg chg="undo custSel addSld delSld modSld sldOrd delSection modSection">
      <pc:chgData name="Eitan Blumin" userId="36fcb13c-3a5a-43c2-aa2e-520becbaeb9b" providerId="ADAL" clId="{011B2C97-ED6A-4EE7-AF77-AC1912D0F81F}" dt="2021-03-16T06:32:09.251" v="746"/>
      <pc:docMkLst>
        <pc:docMk/>
      </pc:docMkLst>
      <pc:sldChg chg="modSp mod">
        <pc:chgData name="Eitan Blumin" userId="36fcb13c-3a5a-43c2-aa2e-520becbaeb9b" providerId="ADAL" clId="{011B2C97-ED6A-4EE7-AF77-AC1912D0F81F}" dt="2021-02-17T10:41:48.489" v="44" actId="20577"/>
        <pc:sldMkLst>
          <pc:docMk/>
          <pc:sldMk cId="2795687182" sldId="285"/>
        </pc:sldMkLst>
        <pc:spChg chg="mod">
          <ac:chgData name="Eitan Blumin" userId="36fcb13c-3a5a-43c2-aa2e-520becbaeb9b" providerId="ADAL" clId="{011B2C97-ED6A-4EE7-AF77-AC1912D0F81F}" dt="2021-02-17T10:41:48.489" v="44" actId="20577"/>
          <ac:spMkLst>
            <pc:docMk/>
            <pc:sldMk cId="2795687182" sldId="285"/>
            <ac:spMk id="6" creationId="{BB912516-B2A8-47B8-8A6B-C4CCFCB2C43D}"/>
          </ac:spMkLst>
        </pc:spChg>
      </pc:sldChg>
      <pc:sldChg chg="modSp mod">
        <pc:chgData name="Eitan Blumin" userId="36fcb13c-3a5a-43c2-aa2e-520becbaeb9b" providerId="ADAL" clId="{011B2C97-ED6A-4EE7-AF77-AC1912D0F81F}" dt="2021-02-25T08:13:51.450" v="63" actId="20577"/>
        <pc:sldMkLst>
          <pc:docMk/>
          <pc:sldMk cId="3223013465" sldId="359"/>
        </pc:sldMkLst>
        <pc:spChg chg="mod">
          <ac:chgData name="Eitan Blumin" userId="36fcb13c-3a5a-43c2-aa2e-520becbaeb9b" providerId="ADAL" clId="{011B2C97-ED6A-4EE7-AF77-AC1912D0F81F}" dt="2021-02-25T08:13:51.450" v="63" actId="20577"/>
          <ac:spMkLst>
            <pc:docMk/>
            <pc:sldMk cId="3223013465" sldId="359"/>
            <ac:spMk id="7" creationId="{00000000-0000-0000-0000-000000000000}"/>
          </ac:spMkLst>
        </pc:spChg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633769740" sldId="579"/>
        </pc:sldMkLst>
      </pc:sldChg>
      <pc:sldChg chg="ord">
        <pc:chgData name="Eitan Blumin" userId="36fcb13c-3a5a-43c2-aa2e-520becbaeb9b" providerId="ADAL" clId="{011B2C97-ED6A-4EE7-AF77-AC1912D0F81F}" dt="2021-02-17T10:34:47.487" v="16"/>
        <pc:sldMkLst>
          <pc:docMk/>
          <pc:sldMk cId="2900123871" sldId="592"/>
        </pc:sldMkLst>
      </pc:sldChg>
      <pc:sldChg chg="modSp add del mod">
        <pc:chgData name="Eitan Blumin" userId="36fcb13c-3a5a-43c2-aa2e-520becbaeb9b" providerId="ADAL" clId="{011B2C97-ED6A-4EE7-AF77-AC1912D0F81F}" dt="2021-02-25T10:10:45.658" v="331" actId="20577"/>
        <pc:sldMkLst>
          <pc:docMk/>
          <pc:sldMk cId="3934213870" sldId="594"/>
        </pc:sldMkLst>
        <pc:spChg chg="mod">
          <ac:chgData name="Eitan Blumin" userId="36fcb13c-3a5a-43c2-aa2e-520becbaeb9b" providerId="ADAL" clId="{011B2C97-ED6A-4EE7-AF77-AC1912D0F81F}" dt="2021-02-25T10:10:45.658" v="331" actId="20577"/>
          <ac:spMkLst>
            <pc:docMk/>
            <pc:sldMk cId="3934213870" sldId="594"/>
            <ac:spMk id="3" creationId="{8BC783D0-A99A-4DF9-A83E-C29634B16A0A}"/>
          </ac:spMkLst>
        </pc:spChg>
      </pc:sldChg>
      <pc:sldChg chg="del">
        <pc:chgData name="Eitan Blumin" userId="36fcb13c-3a5a-43c2-aa2e-520becbaeb9b" providerId="ADAL" clId="{011B2C97-ED6A-4EE7-AF77-AC1912D0F81F}" dt="2021-02-17T10:45:01.427" v="56" actId="47"/>
        <pc:sldMkLst>
          <pc:docMk/>
          <pc:sldMk cId="3288894588" sldId="595"/>
        </pc:sldMkLst>
      </pc:sldChg>
      <pc:sldChg chg="modSp add del mod">
        <pc:chgData name="Eitan Blumin" userId="36fcb13c-3a5a-43c2-aa2e-520becbaeb9b" providerId="ADAL" clId="{011B2C97-ED6A-4EE7-AF77-AC1912D0F81F}" dt="2021-02-25T10:10:50.242" v="342" actId="20577"/>
        <pc:sldMkLst>
          <pc:docMk/>
          <pc:sldMk cId="4176694568" sldId="596"/>
        </pc:sldMkLst>
        <pc:spChg chg="mod">
          <ac:chgData name="Eitan Blumin" userId="36fcb13c-3a5a-43c2-aa2e-520becbaeb9b" providerId="ADAL" clId="{011B2C97-ED6A-4EE7-AF77-AC1912D0F81F}" dt="2021-02-25T10:10:50.242" v="342" actId="20577"/>
          <ac:spMkLst>
            <pc:docMk/>
            <pc:sldMk cId="4176694568" sldId="596"/>
            <ac:spMk id="3" creationId="{8BC783D0-A99A-4DF9-A83E-C29634B16A0A}"/>
          </ac:spMkLst>
        </pc:spChg>
      </pc:sldChg>
      <pc:sldChg chg="modSp ord">
        <pc:chgData name="Eitan Blumin" userId="36fcb13c-3a5a-43c2-aa2e-520becbaeb9b" providerId="ADAL" clId="{011B2C97-ED6A-4EE7-AF77-AC1912D0F81F}" dt="2021-02-25T08:15:05.050" v="75" actId="20577"/>
        <pc:sldMkLst>
          <pc:docMk/>
          <pc:sldMk cId="1687962202" sldId="597"/>
        </pc:sldMkLst>
        <pc:spChg chg="mod">
          <ac:chgData name="Eitan Blumin" userId="36fcb13c-3a5a-43c2-aa2e-520becbaeb9b" providerId="ADAL" clId="{011B2C97-ED6A-4EE7-AF77-AC1912D0F81F}" dt="2021-02-25T08:15:05.050" v="75" actId="20577"/>
          <ac:spMkLst>
            <pc:docMk/>
            <pc:sldMk cId="1687962202" sldId="597"/>
            <ac:spMk id="9" creationId="{8986844B-6B06-4788-8D2B-E5C317ED6C7A}"/>
          </ac:spMkLst>
        </pc:spChg>
      </pc:sldChg>
      <pc:sldChg chg="del">
        <pc:chgData name="Eitan Blumin" userId="36fcb13c-3a5a-43c2-aa2e-520becbaeb9b" providerId="ADAL" clId="{011B2C97-ED6A-4EE7-AF77-AC1912D0F81F}" dt="2021-02-17T10:45:03.905" v="57" actId="47"/>
        <pc:sldMkLst>
          <pc:docMk/>
          <pc:sldMk cId="1453418543" sldId="598"/>
        </pc:sldMkLst>
      </pc:sldChg>
      <pc:sldChg chg="modSp mod modAnim">
        <pc:chgData name="Eitan Blumin" userId="36fcb13c-3a5a-43c2-aa2e-520becbaeb9b" providerId="ADAL" clId="{011B2C97-ED6A-4EE7-AF77-AC1912D0F81F}" dt="2021-02-25T10:11:15.147" v="403" actId="1076"/>
        <pc:sldMkLst>
          <pc:docMk/>
          <pc:sldMk cId="247923360" sldId="599"/>
        </pc:sldMkLst>
        <pc:spChg chg="mod">
          <ac:chgData name="Eitan Blumin" userId="36fcb13c-3a5a-43c2-aa2e-520becbaeb9b" providerId="ADAL" clId="{011B2C97-ED6A-4EE7-AF77-AC1912D0F81F}" dt="2021-02-25T10:11:08.066" v="402" actId="20577"/>
          <ac:spMkLst>
            <pc:docMk/>
            <pc:sldMk cId="247923360" sldId="599"/>
            <ac:spMk id="2" creationId="{7B4D3B53-C3A2-4221-A2D5-DDFE8349FF60}"/>
          </ac:spMkLst>
        </pc:spChg>
        <pc:picChg chg="mod">
          <ac:chgData name="Eitan Blumin" userId="36fcb13c-3a5a-43c2-aa2e-520becbaeb9b" providerId="ADAL" clId="{011B2C97-ED6A-4EE7-AF77-AC1912D0F81F}" dt="2021-02-25T10:11:15.147" v="403" actId="1076"/>
          <ac:picMkLst>
            <pc:docMk/>
            <pc:sldMk cId="247923360" sldId="599"/>
            <ac:picMk id="5" creationId="{873DE6C8-295C-4747-8714-60387EA8E5DA}"/>
          </ac:picMkLst>
        </pc:picChg>
      </pc:sldChg>
      <pc:sldChg chg="del">
        <pc:chgData name="Eitan Blumin" userId="36fcb13c-3a5a-43c2-aa2e-520becbaeb9b" providerId="ADAL" clId="{011B2C97-ED6A-4EE7-AF77-AC1912D0F81F}" dt="2021-02-17T10:38:33.797" v="33" actId="47"/>
        <pc:sldMkLst>
          <pc:docMk/>
          <pc:sldMk cId="1173190287" sldId="600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2242731419" sldId="601"/>
        </pc:sldMkLst>
      </pc:sldChg>
      <pc:sldChg chg="ord">
        <pc:chgData name="Eitan Blumin" userId="36fcb13c-3a5a-43c2-aa2e-520becbaeb9b" providerId="ADAL" clId="{011B2C97-ED6A-4EE7-AF77-AC1912D0F81F}" dt="2021-02-17T10:34:57.237" v="20"/>
        <pc:sldMkLst>
          <pc:docMk/>
          <pc:sldMk cId="691310494" sldId="604"/>
        </pc:sldMkLst>
      </pc:sldChg>
      <pc:sldChg chg="del">
        <pc:chgData name="Eitan Blumin" userId="36fcb13c-3a5a-43c2-aa2e-520becbaeb9b" providerId="ADAL" clId="{011B2C97-ED6A-4EE7-AF77-AC1912D0F81F}" dt="2021-02-17T10:47:28.739" v="61" actId="47"/>
        <pc:sldMkLst>
          <pc:docMk/>
          <pc:sldMk cId="2140031389" sldId="613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1988181647" sldId="615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1614481315" sldId="616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2835169017" sldId="617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249957633" sldId="618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736699680" sldId="619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787758487" sldId="620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671735141" sldId="621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03335" sldId="622"/>
        </pc:sldMkLst>
      </pc:sldChg>
      <pc:sldChg chg="modSp modAnim">
        <pc:chgData name="Eitan Blumin" userId="36fcb13c-3a5a-43c2-aa2e-520becbaeb9b" providerId="ADAL" clId="{011B2C97-ED6A-4EE7-AF77-AC1912D0F81F}" dt="2021-02-17T10:33:54.001" v="12" actId="20577"/>
        <pc:sldMkLst>
          <pc:docMk/>
          <pc:sldMk cId="1542462972" sldId="626"/>
        </pc:sldMkLst>
        <pc:spChg chg="mod">
          <ac:chgData name="Eitan Blumin" userId="36fcb13c-3a5a-43c2-aa2e-520becbaeb9b" providerId="ADAL" clId="{011B2C97-ED6A-4EE7-AF77-AC1912D0F81F}" dt="2021-02-17T10:33:54.001" v="12" actId="20577"/>
          <ac:spMkLst>
            <pc:docMk/>
            <pc:sldMk cId="1542462972" sldId="626"/>
            <ac:spMk id="6" creationId="{2EEADCEB-994A-4718-8E61-952B871A6F6C}"/>
          </ac:spMkLst>
        </pc:spChg>
      </pc:sldChg>
      <pc:sldChg chg="addSp delSp modSp mod ord delAnim modAnim modNotesTx">
        <pc:chgData name="Eitan Blumin" userId="36fcb13c-3a5a-43c2-aa2e-520becbaeb9b" providerId="ADAL" clId="{011B2C97-ED6A-4EE7-AF77-AC1912D0F81F}" dt="2021-03-16T06:32:09.251" v="746"/>
        <pc:sldMkLst>
          <pc:docMk/>
          <pc:sldMk cId="1271992756" sldId="628"/>
        </pc:sldMkLst>
        <pc:spChg chg="mod">
          <ac:chgData name="Eitan Blumin" userId="36fcb13c-3a5a-43c2-aa2e-520becbaeb9b" providerId="ADAL" clId="{011B2C97-ED6A-4EE7-AF77-AC1912D0F81F}" dt="2021-03-16T06:12:54.355" v="563" actId="404"/>
          <ac:spMkLst>
            <pc:docMk/>
            <pc:sldMk cId="1271992756" sldId="628"/>
            <ac:spMk id="9" creationId="{8986844B-6B06-4788-8D2B-E5C317ED6C7A}"/>
          </ac:spMkLst>
        </pc:spChg>
        <pc:spChg chg="add mod ord">
          <ac:chgData name="Eitan Blumin" userId="36fcb13c-3a5a-43c2-aa2e-520becbaeb9b" providerId="ADAL" clId="{011B2C97-ED6A-4EE7-AF77-AC1912D0F81F}" dt="2021-03-16T06:20:08.369" v="625" actId="14100"/>
          <ac:spMkLst>
            <pc:docMk/>
            <pc:sldMk cId="1271992756" sldId="628"/>
            <ac:spMk id="19" creationId="{655E4B7F-C8A5-447E-AC67-FFC29034195C}"/>
          </ac:spMkLst>
        </pc:spChg>
        <pc:spChg chg="add mod">
          <ac:chgData name="Eitan Blumin" userId="36fcb13c-3a5a-43c2-aa2e-520becbaeb9b" providerId="ADAL" clId="{011B2C97-ED6A-4EE7-AF77-AC1912D0F81F}" dt="2021-03-16T06:30:49.600" v="702" actId="403"/>
          <ac:spMkLst>
            <pc:docMk/>
            <pc:sldMk cId="1271992756" sldId="628"/>
            <ac:spMk id="29" creationId="{5C215EB3-A39D-4475-92EF-D75F0CBD6ED1}"/>
          </ac:spMkLst>
        </pc:spChg>
        <pc:spChg chg="del">
          <ac:chgData name="Eitan Blumin" userId="36fcb13c-3a5a-43c2-aa2e-520becbaeb9b" providerId="ADAL" clId="{011B2C97-ED6A-4EE7-AF77-AC1912D0F81F}" dt="2021-03-16T06:12:20.254" v="557" actId="478"/>
          <ac:spMkLst>
            <pc:docMk/>
            <pc:sldMk cId="1271992756" sldId="628"/>
            <ac:spMk id="33" creationId="{AC5F05C9-C9E4-479C-955A-E9E710C86308}"/>
          </ac:spMkLst>
        </pc:spChg>
        <pc:spChg chg="add mod">
          <ac:chgData name="Eitan Blumin" userId="36fcb13c-3a5a-43c2-aa2e-520becbaeb9b" providerId="ADAL" clId="{011B2C97-ED6A-4EE7-AF77-AC1912D0F81F}" dt="2021-02-25T08:20:21.344" v="125" actId="164"/>
          <ac:spMkLst>
            <pc:docMk/>
            <pc:sldMk cId="1271992756" sldId="628"/>
            <ac:spMk id="44" creationId="{F354E58C-59F6-473F-9CF3-35847F651402}"/>
          </ac:spMkLst>
        </pc:spChg>
        <pc:spChg chg="add mod">
          <ac:chgData name="Eitan Blumin" userId="36fcb13c-3a5a-43c2-aa2e-520becbaeb9b" providerId="ADAL" clId="{011B2C97-ED6A-4EE7-AF77-AC1912D0F81F}" dt="2021-03-16T06:19:53.952" v="621" actId="14100"/>
          <ac:spMkLst>
            <pc:docMk/>
            <pc:sldMk cId="1271992756" sldId="628"/>
            <ac:spMk id="52" creationId="{FFAD3458-A3F1-499D-AC39-DDBDE677F78F}"/>
          </ac:spMkLst>
        </pc:spChg>
        <pc:spChg chg="del">
          <ac:chgData name="Eitan Blumin" userId="36fcb13c-3a5a-43c2-aa2e-520becbaeb9b" providerId="ADAL" clId="{011B2C97-ED6A-4EE7-AF77-AC1912D0F81F}" dt="2021-03-16T06:12:27.498" v="558" actId="478"/>
          <ac:spMkLst>
            <pc:docMk/>
            <pc:sldMk cId="1271992756" sldId="628"/>
            <ac:spMk id="67" creationId="{776A4FC8-BBAD-4266-94A9-1BB065C2A192}"/>
          </ac:spMkLst>
        </pc:spChg>
        <pc:spChg chg="add mod">
          <ac:chgData name="Eitan Blumin" userId="36fcb13c-3a5a-43c2-aa2e-520becbaeb9b" providerId="ADAL" clId="{011B2C97-ED6A-4EE7-AF77-AC1912D0F81F}" dt="2021-03-16T06:31:01.647" v="707" actId="1076"/>
          <ac:spMkLst>
            <pc:docMk/>
            <pc:sldMk cId="1271992756" sldId="628"/>
            <ac:spMk id="69" creationId="{56DE7141-6133-492D-B343-CCE1D536B26E}"/>
          </ac:spMkLst>
        </pc:spChg>
        <pc:grpChg chg="add del mod">
          <ac:chgData name="Eitan Blumin" userId="36fcb13c-3a5a-43c2-aa2e-520becbaeb9b" providerId="ADAL" clId="{011B2C97-ED6A-4EE7-AF77-AC1912D0F81F}" dt="2021-03-16T06:12:20.254" v="557" actId="478"/>
          <ac:grpSpMkLst>
            <pc:docMk/>
            <pc:sldMk cId="1271992756" sldId="628"/>
            <ac:grpSpMk id="2" creationId="{B143E7BB-99F7-4E56-8ACA-2C6FCA067314}"/>
          </ac:grpSpMkLst>
        </pc:grpChg>
        <pc:grpChg chg="del">
          <ac:chgData name="Eitan Blumin" userId="36fcb13c-3a5a-43c2-aa2e-520becbaeb9b" providerId="ADAL" clId="{011B2C97-ED6A-4EE7-AF77-AC1912D0F81F}" dt="2021-03-16T06:12:27.498" v="558" actId="478"/>
          <ac:grpSpMkLst>
            <pc:docMk/>
            <pc:sldMk cId="1271992756" sldId="628"/>
            <ac:grpSpMk id="53" creationId="{EB804BF1-279C-4B49-8583-D6B0350243DC}"/>
          </ac:grpSpMkLst>
        </pc:grpChg>
        <pc:grpChg chg="del">
          <ac:chgData name="Eitan Blumin" userId="36fcb13c-3a5a-43c2-aa2e-520becbaeb9b" providerId="ADAL" clId="{011B2C97-ED6A-4EE7-AF77-AC1912D0F81F}" dt="2021-03-16T06:12:27.498" v="558" actId="478"/>
          <ac:grpSpMkLst>
            <pc:docMk/>
            <pc:sldMk cId="1271992756" sldId="628"/>
            <ac:grpSpMk id="55" creationId="{9320E9FB-55C5-4EED-8C3D-B51B3C3DF3F2}"/>
          </ac:grpSpMkLst>
        </pc:grpChg>
        <pc:grpChg chg="del">
          <ac:chgData name="Eitan Blumin" userId="36fcb13c-3a5a-43c2-aa2e-520becbaeb9b" providerId="ADAL" clId="{011B2C97-ED6A-4EE7-AF77-AC1912D0F81F}" dt="2021-03-16T06:12:27.498" v="558" actId="478"/>
          <ac:grpSpMkLst>
            <pc:docMk/>
            <pc:sldMk cId="1271992756" sldId="628"/>
            <ac:grpSpMk id="56" creationId="{778020A3-7A79-4C67-982B-F352B79584B7}"/>
          </ac:grpSpMkLst>
        </pc:grpChg>
        <pc:grpChg chg="del">
          <ac:chgData name="Eitan Blumin" userId="36fcb13c-3a5a-43c2-aa2e-520becbaeb9b" providerId="ADAL" clId="{011B2C97-ED6A-4EE7-AF77-AC1912D0F81F}" dt="2021-03-16T06:12:27.498" v="558" actId="478"/>
          <ac:grpSpMkLst>
            <pc:docMk/>
            <pc:sldMk cId="1271992756" sldId="628"/>
            <ac:grpSpMk id="57" creationId="{400E393A-EFFE-4665-8551-AB3B68F74DCE}"/>
          </ac:grpSpMkLst>
        </pc:grpChg>
        <pc:grpChg chg="add mod">
          <ac:chgData name="Eitan Blumin" userId="36fcb13c-3a5a-43c2-aa2e-520becbaeb9b" providerId="ADAL" clId="{011B2C97-ED6A-4EE7-AF77-AC1912D0F81F}" dt="2021-03-16T06:30:49.600" v="702" actId="403"/>
          <ac:grpSpMkLst>
            <pc:docMk/>
            <pc:sldMk cId="1271992756" sldId="628"/>
            <ac:grpSpMk id="64" creationId="{420D45E6-FBA5-460B-A680-3C2F95E35A11}"/>
          </ac:grpSpMkLst>
        </pc:grpChg>
        <pc:grpChg chg="add mod">
          <ac:chgData name="Eitan Blumin" userId="36fcb13c-3a5a-43c2-aa2e-520becbaeb9b" providerId="ADAL" clId="{011B2C97-ED6A-4EE7-AF77-AC1912D0F81F}" dt="2021-03-16T06:31:01.647" v="707" actId="1076"/>
          <ac:grpSpMkLst>
            <pc:docMk/>
            <pc:sldMk cId="1271992756" sldId="628"/>
            <ac:grpSpMk id="66" creationId="{4BCA68AA-C556-4045-8453-EF17D77A214C}"/>
          </ac:grpSpMkLst>
        </pc:grpChg>
        <pc:picChg chg="add mod">
          <ac:chgData name="Eitan Blumin" userId="36fcb13c-3a5a-43c2-aa2e-520becbaeb9b" providerId="ADAL" clId="{011B2C97-ED6A-4EE7-AF77-AC1912D0F81F}" dt="2021-03-16T06:17:49.592" v="605" actId="1076"/>
          <ac:picMkLst>
            <pc:docMk/>
            <pc:sldMk cId="1271992756" sldId="628"/>
            <ac:picMk id="7" creationId="{AE2935C9-1EA8-4C45-8E78-BB5A0A5D0C5C}"/>
          </ac:picMkLst>
        </pc:picChg>
        <pc:picChg chg="add mod">
          <ac:chgData name="Eitan Blumin" userId="36fcb13c-3a5a-43c2-aa2e-520becbaeb9b" providerId="ADAL" clId="{011B2C97-ED6A-4EE7-AF77-AC1912D0F81F}" dt="2021-03-16T06:17:49.592" v="605" actId="1076"/>
          <ac:picMkLst>
            <pc:docMk/>
            <pc:sldMk cId="1271992756" sldId="628"/>
            <ac:picMk id="11" creationId="{05DB0C28-87D8-476B-B9D0-0AC9161022A7}"/>
          </ac:picMkLst>
        </pc:picChg>
        <pc:picChg chg="add del mod">
          <ac:chgData name="Eitan Blumin" userId="36fcb13c-3a5a-43c2-aa2e-520becbaeb9b" providerId="ADAL" clId="{011B2C97-ED6A-4EE7-AF77-AC1912D0F81F}" dt="2021-03-16T06:12:20.254" v="557" actId="478"/>
          <ac:picMkLst>
            <pc:docMk/>
            <pc:sldMk cId="1271992756" sldId="628"/>
            <ac:picMk id="13" creationId="{284BC778-121C-4CAE-A079-0690675C08C8}"/>
          </ac:picMkLst>
        </pc:picChg>
        <pc:picChg chg="add mod">
          <ac:chgData name="Eitan Blumin" userId="36fcb13c-3a5a-43c2-aa2e-520becbaeb9b" providerId="ADAL" clId="{011B2C97-ED6A-4EE7-AF77-AC1912D0F81F}" dt="2021-03-16T06:17:49.592" v="605" actId="1076"/>
          <ac:picMkLst>
            <pc:docMk/>
            <pc:sldMk cId="1271992756" sldId="628"/>
            <ac:picMk id="15" creationId="{86AC8E5D-603F-4146-9599-7033B256AFB2}"/>
          </ac:picMkLst>
        </pc:picChg>
        <pc:picChg chg="add mod">
          <ac:chgData name="Eitan Blumin" userId="36fcb13c-3a5a-43c2-aa2e-520becbaeb9b" providerId="ADAL" clId="{011B2C97-ED6A-4EE7-AF77-AC1912D0F81F}" dt="2021-03-16T06:17:49.592" v="605" actId="1076"/>
          <ac:picMkLst>
            <pc:docMk/>
            <pc:sldMk cId="1271992756" sldId="628"/>
            <ac:picMk id="18" creationId="{5E09B8D4-5542-4AE1-9932-7ABB08DC8254}"/>
          </ac:picMkLst>
        </pc:picChg>
        <pc:picChg chg="add del mod">
          <ac:chgData name="Eitan Blumin" userId="36fcb13c-3a5a-43c2-aa2e-520becbaeb9b" providerId="ADAL" clId="{011B2C97-ED6A-4EE7-AF77-AC1912D0F81F}" dt="2021-03-16T06:12:27.498" v="558" actId="478"/>
          <ac:picMkLst>
            <pc:docMk/>
            <pc:sldMk cId="1271992756" sldId="628"/>
            <ac:picMk id="36" creationId="{6DB2E276-F100-4FD4-B253-8AB0060FB9F5}"/>
          </ac:picMkLst>
        </pc:picChg>
        <pc:picChg chg="add mod">
          <ac:chgData name="Eitan Blumin" userId="36fcb13c-3a5a-43c2-aa2e-520becbaeb9b" providerId="ADAL" clId="{011B2C97-ED6A-4EE7-AF77-AC1912D0F81F}" dt="2021-02-25T08:20:21.344" v="125" actId="164"/>
          <ac:picMkLst>
            <pc:docMk/>
            <pc:sldMk cId="1271992756" sldId="628"/>
            <ac:picMk id="38" creationId="{DCC8ACA4-3218-443F-BABC-BD1ABEC8D966}"/>
          </ac:picMkLst>
        </pc:picChg>
        <pc:picChg chg="add mod">
          <ac:chgData name="Eitan Blumin" userId="36fcb13c-3a5a-43c2-aa2e-520becbaeb9b" providerId="ADAL" clId="{011B2C97-ED6A-4EE7-AF77-AC1912D0F81F}" dt="2021-02-25T08:20:21.344" v="125" actId="164"/>
          <ac:picMkLst>
            <pc:docMk/>
            <pc:sldMk cId="1271992756" sldId="628"/>
            <ac:picMk id="46" creationId="{DA3F05CB-7583-481A-836E-E954648297A4}"/>
          </ac:picMkLst>
        </pc:picChg>
        <pc:picChg chg="add del mod">
          <ac:chgData name="Eitan Blumin" userId="36fcb13c-3a5a-43c2-aa2e-520becbaeb9b" providerId="ADAL" clId="{011B2C97-ED6A-4EE7-AF77-AC1912D0F81F}" dt="2021-03-16T06:12:33.461" v="560"/>
          <ac:picMkLst>
            <pc:docMk/>
            <pc:sldMk cId="1271992756" sldId="628"/>
            <ac:picMk id="50" creationId="{59096B9F-7621-49DD-83AB-97730393B81C}"/>
          </ac:picMkLst>
        </pc:picChg>
        <pc:picChg chg="add mod">
          <ac:chgData name="Eitan Blumin" userId="36fcb13c-3a5a-43c2-aa2e-520becbaeb9b" providerId="ADAL" clId="{011B2C97-ED6A-4EE7-AF77-AC1912D0F81F}" dt="2021-03-16T06:20:02.748" v="624" actId="14100"/>
          <ac:picMkLst>
            <pc:docMk/>
            <pc:sldMk cId="1271992756" sldId="628"/>
            <ac:picMk id="58" creationId="{CFDC7CD5-5AAF-424D-99F0-43B84697E042}"/>
          </ac:picMkLst>
        </pc:picChg>
        <pc:picChg chg="add mod">
          <ac:chgData name="Eitan Blumin" userId="36fcb13c-3a5a-43c2-aa2e-520becbaeb9b" providerId="ADAL" clId="{011B2C97-ED6A-4EE7-AF77-AC1912D0F81F}" dt="2021-03-16T06:17:49.592" v="605" actId="1076"/>
          <ac:picMkLst>
            <pc:docMk/>
            <pc:sldMk cId="1271992756" sldId="628"/>
            <ac:picMk id="59" creationId="{F57BE3B4-6EC7-4BEA-9FE3-CDFC4FF2591D}"/>
          </ac:picMkLst>
        </pc:picChg>
        <pc:picChg chg="del">
          <ac:chgData name="Eitan Blumin" userId="36fcb13c-3a5a-43c2-aa2e-520becbaeb9b" providerId="ADAL" clId="{011B2C97-ED6A-4EE7-AF77-AC1912D0F81F}" dt="2021-03-16T06:12:27.498" v="558" actId="478"/>
          <ac:picMkLst>
            <pc:docMk/>
            <pc:sldMk cId="1271992756" sldId="628"/>
            <ac:picMk id="60" creationId="{7B5D81D6-8C9B-4964-B041-C16C829C14E5}"/>
          </ac:picMkLst>
        </pc:picChg>
        <pc:picChg chg="add del mod">
          <ac:chgData name="Eitan Blumin" userId="36fcb13c-3a5a-43c2-aa2e-520becbaeb9b" providerId="ADAL" clId="{011B2C97-ED6A-4EE7-AF77-AC1912D0F81F}" dt="2021-03-16T06:16:32.224" v="592" actId="478"/>
          <ac:picMkLst>
            <pc:docMk/>
            <pc:sldMk cId="1271992756" sldId="628"/>
            <ac:picMk id="61" creationId="{4E2C227D-27E1-4D5E-BDCB-E3DB41543271}"/>
          </ac:picMkLst>
        </pc:picChg>
        <pc:picChg chg="add del mod">
          <ac:chgData name="Eitan Blumin" userId="36fcb13c-3a5a-43c2-aa2e-520becbaeb9b" providerId="ADAL" clId="{011B2C97-ED6A-4EE7-AF77-AC1912D0F81F}" dt="2021-03-16T06:16:30.852" v="591" actId="478"/>
          <ac:picMkLst>
            <pc:docMk/>
            <pc:sldMk cId="1271992756" sldId="628"/>
            <ac:picMk id="63" creationId="{248C3C71-E55E-400C-89DF-33237DF2AAEC}"/>
          </ac:picMkLst>
        </pc:picChg>
        <pc:picChg chg="add mod">
          <ac:chgData name="Eitan Blumin" userId="36fcb13c-3a5a-43c2-aa2e-520becbaeb9b" providerId="ADAL" clId="{011B2C97-ED6A-4EE7-AF77-AC1912D0F81F}" dt="2021-03-16T06:30:49.600" v="702" actId="403"/>
          <ac:picMkLst>
            <pc:docMk/>
            <pc:sldMk cId="1271992756" sldId="628"/>
            <ac:picMk id="1026" creationId="{E1988F06-66AC-4975-9445-5A54E31D6CF0}"/>
          </ac:picMkLst>
        </pc:picChg>
        <pc:picChg chg="add mod">
          <ac:chgData name="Eitan Blumin" userId="36fcb13c-3a5a-43c2-aa2e-520becbaeb9b" providerId="ADAL" clId="{011B2C97-ED6A-4EE7-AF77-AC1912D0F81F}" dt="2021-03-16T06:31:01.647" v="707" actId="1076"/>
          <ac:picMkLst>
            <pc:docMk/>
            <pc:sldMk cId="1271992756" sldId="628"/>
            <ac:picMk id="1028" creationId="{AD05E994-BC30-4A5F-806F-35C3725A228B}"/>
          </ac:picMkLst>
        </pc:picChg>
        <pc:cxnChg chg="add del">
          <ac:chgData name="Eitan Blumin" userId="36fcb13c-3a5a-43c2-aa2e-520becbaeb9b" providerId="ADAL" clId="{011B2C97-ED6A-4EE7-AF77-AC1912D0F81F}" dt="2021-03-16T06:18:22.756" v="609" actId="478"/>
          <ac:cxnSpMkLst>
            <pc:docMk/>
            <pc:sldMk cId="1271992756" sldId="628"/>
            <ac:cxnSpMk id="21" creationId="{028448E3-2C05-4A3E-806A-E014CFBF6DD3}"/>
          </ac:cxnSpMkLst>
        </pc:cxnChg>
        <pc:cxnChg chg="add del mod">
          <ac:chgData name="Eitan Blumin" userId="36fcb13c-3a5a-43c2-aa2e-520becbaeb9b" providerId="ADAL" clId="{011B2C97-ED6A-4EE7-AF77-AC1912D0F81F}" dt="2021-03-16T06:18:39.995" v="613" actId="478"/>
          <ac:cxnSpMkLst>
            <pc:docMk/>
            <pc:sldMk cId="1271992756" sldId="628"/>
            <ac:cxnSpMk id="23" creationId="{E24C1DEB-F77B-462F-B766-11154536EA8D}"/>
          </ac:cxnSpMkLst>
        </pc:cxnChg>
        <pc:cxnChg chg="add mod">
          <ac:chgData name="Eitan Blumin" userId="36fcb13c-3a5a-43c2-aa2e-520becbaeb9b" providerId="ADAL" clId="{011B2C97-ED6A-4EE7-AF77-AC1912D0F81F}" dt="2021-03-16T06:22:34.732" v="641" actId="692"/>
          <ac:cxnSpMkLst>
            <pc:docMk/>
            <pc:sldMk cId="1271992756" sldId="628"/>
            <ac:cxnSpMk id="27" creationId="{50782B3B-CA64-441E-BE24-480241BC7182}"/>
          </ac:cxnSpMkLst>
        </pc:cxnChg>
        <pc:cxnChg chg="del">
          <ac:chgData name="Eitan Blumin" userId="36fcb13c-3a5a-43c2-aa2e-520becbaeb9b" providerId="ADAL" clId="{011B2C97-ED6A-4EE7-AF77-AC1912D0F81F}" dt="2021-03-16T06:12:27.498" v="558" actId="478"/>
          <ac:cxnSpMkLst>
            <pc:docMk/>
            <pc:sldMk cId="1271992756" sldId="628"/>
            <ac:cxnSpMk id="45" creationId="{DFF2DF6B-3671-4526-A93A-57DA4C0BD1A9}"/>
          </ac:cxnSpMkLst>
        </pc:cxnChg>
        <pc:cxnChg chg="del">
          <ac:chgData name="Eitan Blumin" userId="36fcb13c-3a5a-43c2-aa2e-520becbaeb9b" providerId="ADAL" clId="{011B2C97-ED6A-4EE7-AF77-AC1912D0F81F}" dt="2021-03-16T06:12:27.498" v="558" actId="478"/>
          <ac:cxnSpMkLst>
            <pc:docMk/>
            <pc:sldMk cId="1271992756" sldId="628"/>
            <ac:cxnSpMk id="47" creationId="{0D09F4F5-8A86-49EF-8AC0-50E32173D961}"/>
          </ac:cxnSpMkLst>
        </pc:cxnChg>
        <pc:cxnChg chg="add del mod">
          <ac:chgData name="Eitan Blumin" userId="36fcb13c-3a5a-43c2-aa2e-520becbaeb9b" providerId="ADAL" clId="{011B2C97-ED6A-4EE7-AF77-AC1912D0F81F}" dt="2021-03-16T06:12:20.254" v="557" actId="478"/>
          <ac:cxnSpMkLst>
            <pc:docMk/>
            <pc:sldMk cId="1271992756" sldId="628"/>
            <ac:cxnSpMk id="48" creationId="{EAF94370-0278-442B-8CA4-C9C292E2397A}"/>
          </ac:cxnSpMkLst>
        </pc:cxnChg>
        <pc:cxnChg chg="del">
          <ac:chgData name="Eitan Blumin" userId="36fcb13c-3a5a-43c2-aa2e-520becbaeb9b" providerId="ADAL" clId="{011B2C97-ED6A-4EE7-AF77-AC1912D0F81F}" dt="2021-03-16T06:12:27.498" v="558" actId="478"/>
          <ac:cxnSpMkLst>
            <pc:docMk/>
            <pc:sldMk cId="1271992756" sldId="628"/>
            <ac:cxnSpMk id="49" creationId="{A4F84BB3-3E2E-47F3-A29C-A6553D3114F4}"/>
          </ac:cxnSpMkLst>
        </pc:cxnChg>
        <pc:cxnChg chg="del">
          <ac:chgData name="Eitan Blumin" userId="36fcb13c-3a5a-43c2-aa2e-520becbaeb9b" providerId="ADAL" clId="{011B2C97-ED6A-4EE7-AF77-AC1912D0F81F}" dt="2021-03-16T06:12:27.498" v="558" actId="478"/>
          <ac:cxnSpMkLst>
            <pc:docMk/>
            <pc:sldMk cId="1271992756" sldId="628"/>
            <ac:cxnSpMk id="51" creationId="{9500714A-BB0C-41C9-87BA-93EE492A82C4}"/>
          </ac:cxnSpMkLst>
        </pc:cxnChg>
        <pc:cxnChg chg="del mod">
          <ac:chgData name="Eitan Blumin" userId="36fcb13c-3a5a-43c2-aa2e-520becbaeb9b" providerId="ADAL" clId="{011B2C97-ED6A-4EE7-AF77-AC1912D0F81F}" dt="2021-03-16T06:12:20.254" v="557" actId="478"/>
          <ac:cxnSpMkLst>
            <pc:docMk/>
            <pc:sldMk cId="1271992756" sldId="628"/>
            <ac:cxnSpMk id="62" creationId="{9F438D6C-ABA6-4147-A7E6-94D9C5AC9367}"/>
          </ac:cxnSpMkLst>
        </pc:cxnChg>
        <pc:cxnChg chg="del mod">
          <ac:chgData name="Eitan Blumin" userId="36fcb13c-3a5a-43c2-aa2e-520becbaeb9b" providerId="ADAL" clId="{011B2C97-ED6A-4EE7-AF77-AC1912D0F81F}" dt="2021-03-16T06:12:20.254" v="557" actId="478"/>
          <ac:cxnSpMkLst>
            <pc:docMk/>
            <pc:sldMk cId="1271992756" sldId="628"/>
            <ac:cxnSpMk id="65" creationId="{F5F1CA0D-C83E-4239-84F9-B44EC12D4302}"/>
          </ac:cxnSpMkLst>
        </pc:cxnChg>
      </pc:sldChg>
      <pc:sldChg chg="modSp mod ord">
        <pc:chgData name="Eitan Blumin" userId="36fcb13c-3a5a-43c2-aa2e-520becbaeb9b" providerId="ADAL" clId="{011B2C97-ED6A-4EE7-AF77-AC1912D0F81F}" dt="2021-02-25T10:11:43.241" v="406" actId="6549"/>
        <pc:sldMkLst>
          <pc:docMk/>
          <pc:sldMk cId="1412358037" sldId="629"/>
        </pc:sldMkLst>
        <pc:spChg chg="mod">
          <ac:chgData name="Eitan Blumin" userId="36fcb13c-3a5a-43c2-aa2e-520becbaeb9b" providerId="ADAL" clId="{011B2C97-ED6A-4EE7-AF77-AC1912D0F81F}" dt="2021-02-25T10:11:43.241" v="406" actId="6549"/>
          <ac:spMkLst>
            <pc:docMk/>
            <pc:sldMk cId="1412358037" sldId="629"/>
            <ac:spMk id="2" creationId="{9E877195-67F6-44A3-85A4-37F3301DE142}"/>
          </ac:spMkLst>
        </pc:spChg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190023411" sldId="630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51724258" sldId="631"/>
        </pc:sldMkLst>
      </pc:sldChg>
      <pc:sldChg chg="del">
        <pc:chgData name="Eitan Blumin" userId="36fcb13c-3a5a-43c2-aa2e-520becbaeb9b" providerId="ADAL" clId="{011B2C97-ED6A-4EE7-AF77-AC1912D0F81F}" dt="2021-02-17T10:40:27.772" v="34" actId="47"/>
        <pc:sldMkLst>
          <pc:docMk/>
          <pc:sldMk cId="1342803361" sldId="632"/>
        </pc:sldMkLst>
      </pc:sldChg>
      <pc:sldChg chg="modSp mod">
        <pc:chgData name="Eitan Blumin" userId="36fcb13c-3a5a-43c2-aa2e-520becbaeb9b" providerId="ADAL" clId="{011B2C97-ED6A-4EE7-AF77-AC1912D0F81F}" dt="2021-02-17T10:41:59.264" v="54" actId="20577"/>
        <pc:sldMkLst>
          <pc:docMk/>
          <pc:sldMk cId="2781385387" sldId="648"/>
        </pc:sldMkLst>
        <pc:spChg chg="mod">
          <ac:chgData name="Eitan Blumin" userId="36fcb13c-3a5a-43c2-aa2e-520becbaeb9b" providerId="ADAL" clId="{011B2C97-ED6A-4EE7-AF77-AC1912D0F81F}" dt="2021-02-17T10:41:59.264" v="54" actId="20577"/>
          <ac:spMkLst>
            <pc:docMk/>
            <pc:sldMk cId="2781385387" sldId="648"/>
            <ac:spMk id="13" creationId="{AF59D66C-D1EB-4B6A-837D-2B6C8F761FD6}"/>
          </ac:spMkLst>
        </pc:spChg>
      </pc:sldChg>
      <pc:sldChg chg="modSp mod modAnim">
        <pc:chgData name="Eitan Blumin" userId="36fcb13c-3a5a-43c2-aa2e-520becbaeb9b" providerId="ADAL" clId="{011B2C97-ED6A-4EE7-AF77-AC1912D0F81F}" dt="2021-02-25T10:13:56.417" v="469" actId="20577"/>
        <pc:sldMkLst>
          <pc:docMk/>
          <pc:sldMk cId="3920598797" sldId="650"/>
        </pc:sldMkLst>
        <pc:spChg chg="mod">
          <ac:chgData name="Eitan Blumin" userId="36fcb13c-3a5a-43c2-aa2e-520becbaeb9b" providerId="ADAL" clId="{011B2C97-ED6A-4EE7-AF77-AC1912D0F81F}" dt="2021-02-25T10:13:56.417" v="469" actId="20577"/>
          <ac:spMkLst>
            <pc:docMk/>
            <pc:sldMk cId="3920598797" sldId="650"/>
            <ac:spMk id="2" creationId="{7B4D3B53-C3A2-4221-A2D5-DDFE8349FF60}"/>
          </ac:spMkLst>
        </pc:spChg>
      </pc:sldChg>
      <pc:sldChg chg="addSp delSp modSp add del mod delAnim modAnim">
        <pc:chgData name="Eitan Blumin" userId="36fcb13c-3a5a-43c2-aa2e-520becbaeb9b" providerId="ADAL" clId="{011B2C97-ED6A-4EE7-AF77-AC1912D0F81F}" dt="2021-03-16T06:27:54.267" v="676" actId="2696"/>
        <pc:sldMkLst>
          <pc:docMk/>
          <pc:sldMk cId="3572766312" sldId="652"/>
        </pc:sldMkLst>
        <pc:spChg chg="add mod ord">
          <ac:chgData name="Eitan Blumin" userId="36fcb13c-3a5a-43c2-aa2e-520becbaeb9b" providerId="ADAL" clId="{011B2C97-ED6A-4EE7-AF77-AC1912D0F81F}" dt="2021-03-16T06:04:35.040" v="511" actId="14100"/>
          <ac:spMkLst>
            <pc:docMk/>
            <pc:sldMk cId="3572766312" sldId="652"/>
            <ac:spMk id="8" creationId="{2111EE87-9384-4B8B-80BE-08DC1CB17449}"/>
          </ac:spMkLst>
        </pc:spChg>
        <pc:spChg chg="del mod">
          <ac:chgData name="Eitan Blumin" userId="36fcb13c-3a5a-43c2-aa2e-520becbaeb9b" providerId="ADAL" clId="{011B2C97-ED6A-4EE7-AF77-AC1912D0F81F}" dt="2021-03-16T05:58:09.210" v="475"/>
          <ac:spMkLst>
            <pc:docMk/>
            <pc:sldMk cId="3572766312" sldId="652"/>
            <ac:spMk id="9" creationId="{8986844B-6B06-4788-8D2B-E5C317ED6C7A}"/>
          </ac:spMkLst>
        </pc:spChg>
        <pc:spChg chg="del">
          <ac:chgData name="Eitan Blumin" userId="36fcb13c-3a5a-43c2-aa2e-520becbaeb9b" providerId="ADAL" clId="{011B2C97-ED6A-4EE7-AF77-AC1912D0F81F}" dt="2021-03-16T05:57:54.434" v="471" actId="478"/>
          <ac:spMkLst>
            <pc:docMk/>
            <pc:sldMk cId="3572766312" sldId="652"/>
            <ac:spMk id="33" creationId="{AC5F05C9-C9E4-479C-955A-E9E710C86308}"/>
          </ac:spMkLst>
        </pc:spChg>
        <pc:spChg chg="del">
          <ac:chgData name="Eitan Blumin" userId="36fcb13c-3a5a-43c2-aa2e-520becbaeb9b" providerId="ADAL" clId="{011B2C97-ED6A-4EE7-AF77-AC1912D0F81F}" dt="2021-03-16T05:57:56.174" v="472" actId="478"/>
          <ac:spMkLst>
            <pc:docMk/>
            <pc:sldMk cId="3572766312" sldId="652"/>
            <ac:spMk id="67" creationId="{776A4FC8-BBAD-4266-94A9-1BB065C2A192}"/>
          </ac:spMkLst>
        </pc:spChg>
        <pc:grpChg chg="del">
          <ac:chgData name="Eitan Blumin" userId="36fcb13c-3a5a-43c2-aa2e-520becbaeb9b" providerId="ADAL" clId="{011B2C97-ED6A-4EE7-AF77-AC1912D0F81F}" dt="2021-03-16T05:57:54.434" v="471" actId="478"/>
          <ac:grpSpMkLst>
            <pc:docMk/>
            <pc:sldMk cId="3572766312" sldId="652"/>
            <ac:grpSpMk id="2" creationId="{B143E7BB-99F7-4E56-8ACA-2C6FCA067314}"/>
          </ac:grpSpMkLst>
        </pc:grpChg>
        <pc:grpChg chg="del">
          <ac:chgData name="Eitan Blumin" userId="36fcb13c-3a5a-43c2-aa2e-520becbaeb9b" providerId="ADAL" clId="{011B2C97-ED6A-4EE7-AF77-AC1912D0F81F}" dt="2021-03-16T05:57:56.174" v="472" actId="478"/>
          <ac:grpSpMkLst>
            <pc:docMk/>
            <pc:sldMk cId="3572766312" sldId="652"/>
            <ac:grpSpMk id="53" creationId="{EB804BF1-279C-4B49-8583-D6B0350243DC}"/>
          </ac:grpSpMkLst>
        </pc:grpChg>
        <pc:grpChg chg="del">
          <ac:chgData name="Eitan Blumin" userId="36fcb13c-3a5a-43c2-aa2e-520becbaeb9b" providerId="ADAL" clId="{011B2C97-ED6A-4EE7-AF77-AC1912D0F81F}" dt="2021-03-16T05:57:59.282" v="473" actId="478"/>
          <ac:grpSpMkLst>
            <pc:docMk/>
            <pc:sldMk cId="3572766312" sldId="652"/>
            <ac:grpSpMk id="55" creationId="{9320E9FB-55C5-4EED-8C3D-B51B3C3DF3F2}"/>
          </ac:grpSpMkLst>
        </pc:grpChg>
        <pc:grpChg chg="del">
          <ac:chgData name="Eitan Blumin" userId="36fcb13c-3a5a-43c2-aa2e-520becbaeb9b" providerId="ADAL" clId="{011B2C97-ED6A-4EE7-AF77-AC1912D0F81F}" dt="2021-03-16T05:57:56.174" v="472" actId="478"/>
          <ac:grpSpMkLst>
            <pc:docMk/>
            <pc:sldMk cId="3572766312" sldId="652"/>
            <ac:grpSpMk id="56" creationId="{778020A3-7A79-4C67-982B-F352B79584B7}"/>
          </ac:grpSpMkLst>
        </pc:grpChg>
        <pc:grpChg chg="del">
          <ac:chgData name="Eitan Blumin" userId="36fcb13c-3a5a-43c2-aa2e-520becbaeb9b" providerId="ADAL" clId="{011B2C97-ED6A-4EE7-AF77-AC1912D0F81F}" dt="2021-03-16T05:57:54.434" v="471" actId="478"/>
          <ac:grpSpMkLst>
            <pc:docMk/>
            <pc:sldMk cId="3572766312" sldId="652"/>
            <ac:grpSpMk id="57" creationId="{400E393A-EFFE-4665-8551-AB3B68F74DCE}"/>
          </ac:grpSpMkLst>
        </pc:grpChg>
        <pc:picChg chg="add mod ord">
          <ac:chgData name="Eitan Blumin" userId="36fcb13c-3a5a-43c2-aa2e-520becbaeb9b" providerId="ADAL" clId="{011B2C97-ED6A-4EE7-AF77-AC1912D0F81F}" dt="2021-03-16T06:04:15.047" v="505" actId="1076"/>
          <ac:picMkLst>
            <pc:docMk/>
            <pc:sldMk cId="3572766312" sldId="652"/>
            <ac:picMk id="7" creationId="{F3854478-CFCE-431A-A5ED-54EA10C5CC6D}"/>
          </ac:picMkLst>
        </pc:picChg>
        <pc:picChg chg="del">
          <ac:chgData name="Eitan Blumin" userId="36fcb13c-3a5a-43c2-aa2e-520becbaeb9b" providerId="ADAL" clId="{011B2C97-ED6A-4EE7-AF77-AC1912D0F81F}" dt="2021-03-16T05:57:54.434" v="471" actId="478"/>
          <ac:picMkLst>
            <pc:docMk/>
            <pc:sldMk cId="3572766312" sldId="652"/>
            <ac:picMk id="13" creationId="{284BC778-121C-4CAE-A079-0690675C08C8}"/>
          </ac:picMkLst>
        </pc:picChg>
        <pc:picChg chg="add del mod modCrop">
          <ac:chgData name="Eitan Blumin" userId="36fcb13c-3a5a-43c2-aa2e-520becbaeb9b" providerId="ADAL" clId="{011B2C97-ED6A-4EE7-AF77-AC1912D0F81F}" dt="2021-03-16T06:14:04.519" v="566" actId="478"/>
          <ac:picMkLst>
            <pc:docMk/>
            <pc:sldMk cId="3572766312" sldId="652"/>
            <ac:picMk id="14" creationId="{40D73367-0605-47B6-B4A6-2A5036FC6718}"/>
          </ac:picMkLst>
        </pc:picChg>
        <pc:picChg chg="add mod">
          <ac:chgData name="Eitan Blumin" userId="36fcb13c-3a5a-43c2-aa2e-520becbaeb9b" providerId="ADAL" clId="{011B2C97-ED6A-4EE7-AF77-AC1912D0F81F}" dt="2021-03-16T06:08:01.683" v="527" actId="1076"/>
          <ac:picMkLst>
            <pc:docMk/>
            <pc:sldMk cId="3572766312" sldId="652"/>
            <ac:picMk id="22" creationId="{F3539D7B-753A-4D66-BB45-B898F3146127}"/>
          </ac:picMkLst>
        </pc:picChg>
        <pc:picChg chg="add mod">
          <ac:chgData name="Eitan Blumin" userId="36fcb13c-3a5a-43c2-aa2e-520becbaeb9b" providerId="ADAL" clId="{011B2C97-ED6A-4EE7-AF77-AC1912D0F81F}" dt="2021-03-16T06:08:07.254" v="535" actId="1076"/>
          <ac:picMkLst>
            <pc:docMk/>
            <pc:sldMk cId="3572766312" sldId="652"/>
            <ac:picMk id="24" creationId="{215FFAAB-766D-42C6-AEAB-A374FE65C649}"/>
          </ac:picMkLst>
        </pc:picChg>
        <pc:picChg chg="del">
          <ac:chgData name="Eitan Blumin" userId="36fcb13c-3a5a-43c2-aa2e-520becbaeb9b" providerId="ADAL" clId="{011B2C97-ED6A-4EE7-AF77-AC1912D0F81F}" dt="2021-03-16T05:57:56.174" v="472" actId="478"/>
          <ac:picMkLst>
            <pc:docMk/>
            <pc:sldMk cId="3572766312" sldId="652"/>
            <ac:picMk id="36" creationId="{6DB2E276-F100-4FD4-B253-8AB0060FB9F5}"/>
          </ac:picMkLst>
        </pc:picChg>
        <pc:picChg chg="add mod">
          <ac:chgData name="Eitan Blumin" userId="36fcb13c-3a5a-43c2-aa2e-520becbaeb9b" providerId="ADAL" clId="{011B2C97-ED6A-4EE7-AF77-AC1912D0F81F}" dt="2021-03-16T06:14:08.426" v="568" actId="1076"/>
          <ac:picMkLst>
            <pc:docMk/>
            <pc:sldMk cId="3572766312" sldId="652"/>
            <ac:picMk id="52" creationId="{109C2F09-5A9D-431B-9558-200DC141E776}"/>
          </ac:picMkLst>
        </pc:picChg>
        <pc:picChg chg="del">
          <ac:chgData name="Eitan Blumin" userId="36fcb13c-3a5a-43c2-aa2e-520becbaeb9b" providerId="ADAL" clId="{011B2C97-ED6A-4EE7-AF77-AC1912D0F81F}" dt="2021-03-16T05:57:56.174" v="472" actId="478"/>
          <ac:picMkLst>
            <pc:docMk/>
            <pc:sldMk cId="3572766312" sldId="652"/>
            <ac:picMk id="60" creationId="{7B5D81D6-8C9B-4964-B041-C16C829C14E5}"/>
          </ac:picMkLst>
        </pc:picChg>
        <pc:cxnChg chg="add mod">
          <ac:chgData name="Eitan Blumin" userId="36fcb13c-3a5a-43c2-aa2e-520becbaeb9b" providerId="ADAL" clId="{011B2C97-ED6A-4EE7-AF77-AC1912D0F81F}" dt="2021-03-16T06:14:04.519" v="566" actId="478"/>
          <ac:cxnSpMkLst>
            <pc:docMk/>
            <pc:sldMk cId="3572766312" sldId="652"/>
            <ac:cxnSpMk id="17" creationId="{3DBB24BA-6974-4FC3-8C34-C5857CD600C7}"/>
          </ac:cxnSpMkLst>
        </pc:cxnChg>
        <pc:cxnChg chg="add mod">
          <ac:chgData name="Eitan Blumin" userId="36fcb13c-3a5a-43c2-aa2e-520becbaeb9b" providerId="ADAL" clId="{011B2C97-ED6A-4EE7-AF77-AC1912D0F81F}" dt="2021-03-16T06:14:04.519" v="566" actId="478"/>
          <ac:cxnSpMkLst>
            <pc:docMk/>
            <pc:sldMk cId="3572766312" sldId="652"/>
            <ac:cxnSpMk id="19" creationId="{E8EDF48B-797C-4F99-ABF2-ACB9700DDBD4}"/>
          </ac:cxnSpMkLst>
        </pc:cxnChg>
        <pc:cxnChg chg="del mod">
          <ac:chgData name="Eitan Blumin" userId="36fcb13c-3a5a-43c2-aa2e-520becbaeb9b" providerId="ADAL" clId="{011B2C97-ED6A-4EE7-AF77-AC1912D0F81F}" dt="2021-03-16T05:57:56.174" v="472" actId="478"/>
          <ac:cxnSpMkLst>
            <pc:docMk/>
            <pc:sldMk cId="3572766312" sldId="652"/>
            <ac:cxnSpMk id="45" creationId="{DFF2DF6B-3671-4526-A93A-57DA4C0BD1A9}"/>
          </ac:cxnSpMkLst>
        </pc:cxnChg>
        <pc:cxnChg chg="del mod">
          <ac:chgData name="Eitan Blumin" userId="36fcb13c-3a5a-43c2-aa2e-520becbaeb9b" providerId="ADAL" clId="{011B2C97-ED6A-4EE7-AF77-AC1912D0F81F}" dt="2021-03-16T05:57:56.174" v="472" actId="478"/>
          <ac:cxnSpMkLst>
            <pc:docMk/>
            <pc:sldMk cId="3572766312" sldId="652"/>
            <ac:cxnSpMk id="47" creationId="{0D09F4F5-8A86-49EF-8AC0-50E32173D961}"/>
          </ac:cxnSpMkLst>
        </pc:cxnChg>
        <pc:cxnChg chg="del mod">
          <ac:chgData name="Eitan Blumin" userId="36fcb13c-3a5a-43c2-aa2e-520becbaeb9b" providerId="ADAL" clId="{011B2C97-ED6A-4EE7-AF77-AC1912D0F81F}" dt="2021-03-16T05:57:54.434" v="471" actId="478"/>
          <ac:cxnSpMkLst>
            <pc:docMk/>
            <pc:sldMk cId="3572766312" sldId="652"/>
            <ac:cxnSpMk id="48" creationId="{EAF94370-0278-442B-8CA4-C9C292E2397A}"/>
          </ac:cxnSpMkLst>
        </pc:cxnChg>
        <pc:cxnChg chg="del">
          <ac:chgData name="Eitan Blumin" userId="36fcb13c-3a5a-43c2-aa2e-520becbaeb9b" providerId="ADAL" clId="{011B2C97-ED6A-4EE7-AF77-AC1912D0F81F}" dt="2021-03-16T05:57:56.174" v="472" actId="478"/>
          <ac:cxnSpMkLst>
            <pc:docMk/>
            <pc:sldMk cId="3572766312" sldId="652"/>
            <ac:cxnSpMk id="49" creationId="{A4F84BB3-3E2E-47F3-A29C-A6553D3114F4}"/>
          </ac:cxnSpMkLst>
        </pc:cxnChg>
        <pc:cxnChg chg="del">
          <ac:chgData name="Eitan Blumin" userId="36fcb13c-3a5a-43c2-aa2e-520becbaeb9b" providerId="ADAL" clId="{011B2C97-ED6A-4EE7-AF77-AC1912D0F81F}" dt="2021-03-16T05:57:56.174" v="472" actId="478"/>
          <ac:cxnSpMkLst>
            <pc:docMk/>
            <pc:sldMk cId="3572766312" sldId="652"/>
            <ac:cxnSpMk id="51" creationId="{9500714A-BB0C-41C9-87BA-93EE492A82C4}"/>
          </ac:cxnSpMkLst>
        </pc:cxnChg>
        <pc:cxnChg chg="del mod">
          <ac:chgData name="Eitan Blumin" userId="36fcb13c-3a5a-43c2-aa2e-520becbaeb9b" providerId="ADAL" clId="{011B2C97-ED6A-4EE7-AF77-AC1912D0F81F}" dt="2021-03-16T05:57:54.434" v="471" actId="478"/>
          <ac:cxnSpMkLst>
            <pc:docMk/>
            <pc:sldMk cId="3572766312" sldId="652"/>
            <ac:cxnSpMk id="62" creationId="{9F438D6C-ABA6-4147-A7E6-94D9C5AC9367}"/>
          </ac:cxnSpMkLst>
        </pc:cxnChg>
        <pc:cxnChg chg="del mod">
          <ac:chgData name="Eitan Blumin" userId="36fcb13c-3a5a-43c2-aa2e-520becbaeb9b" providerId="ADAL" clId="{011B2C97-ED6A-4EE7-AF77-AC1912D0F81F}" dt="2021-03-16T05:57:54.434" v="471" actId="478"/>
          <ac:cxnSpMkLst>
            <pc:docMk/>
            <pc:sldMk cId="3572766312" sldId="652"/>
            <ac:cxnSpMk id="65" creationId="{F5F1CA0D-C83E-4239-84F9-B44EC12D4302}"/>
          </ac:cxnSpMkLst>
        </pc:cxnChg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969120618" sldId="652"/>
        </pc:sldMkLst>
      </pc:sldChg>
      <pc:sldChg chg="del">
        <pc:chgData name="Eitan Blumin" userId="36fcb13c-3a5a-43c2-aa2e-520becbaeb9b" providerId="ADAL" clId="{011B2C97-ED6A-4EE7-AF77-AC1912D0F81F}" dt="2021-02-17T10:38:32.390" v="32" actId="47"/>
        <pc:sldMkLst>
          <pc:docMk/>
          <pc:sldMk cId="1091239368" sldId="653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792155312" sldId="654"/>
        </pc:sldMkLst>
      </pc:sldChg>
      <pc:sldMasterChg chg="delSldLayout">
        <pc:chgData name="Eitan Blumin" userId="36fcb13c-3a5a-43c2-aa2e-520becbaeb9b" providerId="ADAL" clId="{011B2C97-ED6A-4EE7-AF77-AC1912D0F81F}" dt="2021-02-17T10:38:00.202" v="29" actId="18676"/>
        <pc:sldMasterMkLst>
          <pc:docMk/>
          <pc:sldMasterMk cId="4065379441" sldId="2147483648"/>
        </pc:sldMasterMkLst>
        <pc:sldLayoutChg chg="del">
          <pc:chgData name="Eitan Blumin" userId="36fcb13c-3a5a-43c2-aa2e-520becbaeb9b" providerId="ADAL" clId="{011B2C97-ED6A-4EE7-AF77-AC1912D0F81F}" dt="2021-02-17T10:38:00.202" v="29" actId="18676"/>
          <pc:sldLayoutMkLst>
            <pc:docMk/>
            <pc:sldMasterMk cId="4065379441" sldId="2147483648"/>
            <pc:sldLayoutMk cId="3123209769" sldId="2147483660"/>
          </pc:sldLayoutMkLst>
        </pc:sldLayoutChg>
      </pc:sldMasterChg>
    </pc:docChg>
  </pc:docChgLst>
  <pc:docChgLst>
    <pc:chgData name="Eitan Blumin" userId="36fcb13c-3a5a-43c2-aa2e-520becbaeb9b" providerId="ADAL" clId="{2D5B4400-A438-4575-AA6A-6028F6BBE6BF}"/>
    <pc:docChg chg="modSld">
      <pc:chgData name="Eitan Blumin" userId="36fcb13c-3a5a-43c2-aa2e-520becbaeb9b" providerId="ADAL" clId="{2D5B4400-A438-4575-AA6A-6028F6BBE6BF}" dt="2021-10-27T10:20:04.009" v="0"/>
      <pc:docMkLst>
        <pc:docMk/>
      </pc:docMkLst>
      <pc:sldChg chg="modAnim">
        <pc:chgData name="Eitan Blumin" userId="36fcb13c-3a5a-43c2-aa2e-520becbaeb9b" providerId="ADAL" clId="{2D5B4400-A438-4575-AA6A-6028F6BBE6BF}" dt="2021-10-27T10:20:04.009" v="0"/>
        <pc:sldMkLst>
          <pc:docMk/>
          <pc:sldMk cId="4176694568" sldId="596"/>
        </pc:sldMkLst>
      </pc:sldChg>
    </pc:docChg>
  </pc:docChgLst>
  <pc:docChgLst>
    <pc:chgData name="Eitan Blumin" userId="36fcb13c-3a5a-43c2-aa2e-520becbaeb9b" providerId="ADAL" clId="{394BB9FB-1EAC-43C5-866C-E4A7B324B6E0}"/>
    <pc:docChg chg="undo custSel modSld sldOrd">
      <pc:chgData name="Eitan Blumin" userId="36fcb13c-3a5a-43c2-aa2e-520becbaeb9b" providerId="ADAL" clId="{394BB9FB-1EAC-43C5-866C-E4A7B324B6E0}" dt="2021-01-10T08:16:42.706" v="17"/>
      <pc:docMkLst>
        <pc:docMk/>
      </pc:docMkLst>
      <pc:sldChg chg="ord">
        <pc:chgData name="Eitan Blumin" userId="36fcb13c-3a5a-43c2-aa2e-520becbaeb9b" providerId="ADAL" clId="{394BB9FB-1EAC-43C5-866C-E4A7B324B6E0}" dt="2021-01-10T08:16:42.706" v="17"/>
        <pc:sldMkLst>
          <pc:docMk/>
          <pc:sldMk cId="2900123871" sldId="592"/>
        </pc:sldMkLst>
      </pc:sldChg>
      <pc:sldChg chg="ord">
        <pc:chgData name="Eitan Blumin" userId="36fcb13c-3a5a-43c2-aa2e-520becbaeb9b" providerId="ADAL" clId="{394BB9FB-1EAC-43C5-866C-E4A7B324B6E0}" dt="2021-01-10T08:10:41.216" v="1"/>
        <pc:sldMkLst>
          <pc:docMk/>
          <pc:sldMk cId="3288894588" sldId="595"/>
        </pc:sldMkLst>
      </pc:sldChg>
      <pc:sldChg chg="modSp mod addAnim delAnim modAnim">
        <pc:chgData name="Eitan Blumin" userId="36fcb13c-3a5a-43c2-aa2e-520becbaeb9b" providerId="ADAL" clId="{394BB9FB-1EAC-43C5-866C-E4A7B324B6E0}" dt="2021-01-10T08:12:49.299" v="9"/>
        <pc:sldMkLst>
          <pc:docMk/>
          <pc:sldMk cId="247923360" sldId="599"/>
        </pc:sldMkLst>
        <pc:spChg chg="mod">
          <ac:chgData name="Eitan Blumin" userId="36fcb13c-3a5a-43c2-aa2e-520becbaeb9b" providerId="ADAL" clId="{394BB9FB-1EAC-43C5-866C-E4A7B324B6E0}" dt="2021-01-10T08:12:49.299" v="9"/>
          <ac:spMkLst>
            <pc:docMk/>
            <pc:sldMk cId="247923360" sldId="599"/>
            <ac:spMk id="2" creationId="{7B4D3B53-C3A2-4221-A2D5-DDFE8349FF60}"/>
          </ac:spMkLst>
        </pc:spChg>
      </pc:sldChg>
      <pc:sldChg chg="ord">
        <pc:chgData name="Eitan Blumin" userId="36fcb13c-3a5a-43c2-aa2e-520becbaeb9b" providerId="ADAL" clId="{394BB9FB-1EAC-43C5-866C-E4A7B324B6E0}" dt="2021-01-10T08:14:07.317" v="15"/>
        <pc:sldMkLst>
          <pc:docMk/>
          <pc:sldMk cId="691310494" sldId="604"/>
        </pc:sldMkLst>
      </pc:sldChg>
      <pc:sldChg chg="ord">
        <pc:chgData name="Eitan Blumin" userId="36fcb13c-3a5a-43c2-aa2e-520becbaeb9b" providerId="ADAL" clId="{394BB9FB-1EAC-43C5-866C-E4A7B324B6E0}" dt="2021-01-10T08:10:42.804" v="3"/>
        <pc:sldMkLst>
          <pc:docMk/>
          <pc:sldMk cId="1271992756" sldId="628"/>
        </pc:sldMkLst>
      </pc:sldChg>
    </pc:docChg>
  </pc:docChgLst>
  <pc:docChgLst>
    <pc:chgData name="Eitan Blumin" userId="36fcb13c-3a5a-43c2-aa2e-520becbaeb9b" providerId="ADAL" clId="{60ED9466-3A25-47D7-A96F-4AC86182FB46}"/>
    <pc:docChg chg="modSld">
      <pc:chgData name="Eitan Blumin" userId="36fcb13c-3a5a-43c2-aa2e-520becbaeb9b" providerId="ADAL" clId="{60ED9466-3A25-47D7-A96F-4AC86182FB46}" dt="2021-04-27T13:45:08.413" v="10" actId="113"/>
      <pc:docMkLst>
        <pc:docMk/>
      </pc:docMkLst>
      <pc:sldChg chg="modSp mod">
        <pc:chgData name="Eitan Blumin" userId="36fcb13c-3a5a-43c2-aa2e-520becbaeb9b" providerId="ADAL" clId="{60ED9466-3A25-47D7-A96F-4AC86182FB46}" dt="2021-04-27T13:45:08.413" v="10" actId="113"/>
        <pc:sldMkLst>
          <pc:docMk/>
          <pc:sldMk cId="1412358037" sldId="629"/>
        </pc:sldMkLst>
        <pc:spChg chg="mod">
          <ac:chgData name="Eitan Blumin" userId="36fcb13c-3a5a-43c2-aa2e-520becbaeb9b" providerId="ADAL" clId="{60ED9466-3A25-47D7-A96F-4AC86182FB46}" dt="2021-04-27T13:44:49.944" v="8" actId="20577"/>
          <ac:spMkLst>
            <pc:docMk/>
            <pc:sldMk cId="1412358037" sldId="629"/>
            <ac:spMk id="16" creationId="{CE0D73BF-2704-4B6F-961E-42DAEF6E5B6D}"/>
          </ac:spMkLst>
        </pc:spChg>
        <pc:spChg chg="mod">
          <ac:chgData name="Eitan Blumin" userId="36fcb13c-3a5a-43c2-aa2e-520becbaeb9b" providerId="ADAL" clId="{60ED9466-3A25-47D7-A96F-4AC86182FB46}" dt="2021-04-27T13:45:07.286" v="9" actId="113"/>
          <ac:spMkLst>
            <pc:docMk/>
            <pc:sldMk cId="1412358037" sldId="629"/>
            <ac:spMk id="59" creationId="{0A6CF4A0-19B1-4032-8A7E-C7E8756CFE4F}"/>
          </ac:spMkLst>
        </pc:spChg>
        <pc:spChg chg="mod">
          <ac:chgData name="Eitan Blumin" userId="36fcb13c-3a5a-43c2-aa2e-520becbaeb9b" providerId="ADAL" clId="{60ED9466-3A25-47D7-A96F-4AC86182FB46}" dt="2021-04-27T13:45:08.413" v="10" actId="113"/>
          <ac:spMkLst>
            <pc:docMk/>
            <pc:sldMk cId="1412358037" sldId="629"/>
            <ac:spMk id="60" creationId="{87A43408-F440-4BF0-879A-BD3881F48C44}"/>
          </ac:spMkLst>
        </pc:spChg>
      </pc:sldChg>
    </pc:docChg>
  </pc:docChgLst>
  <pc:docChgLst>
    <pc:chgData name="Eitan Blumin" userId="36fcb13c-3a5a-43c2-aa2e-520becbaeb9b" providerId="ADAL" clId="{17F503C8-82CF-48E5-85FB-C4DC3961EBCD}"/>
    <pc:docChg chg="undo custSel addSld delSld modSld sldOrd modSection">
      <pc:chgData name="Eitan Blumin" userId="36fcb13c-3a5a-43c2-aa2e-520becbaeb9b" providerId="ADAL" clId="{17F503C8-82CF-48E5-85FB-C4DC3961EBCD}" dt="2024-09-25T13:53:39.271" v="180" actId="403"/>
      <pc:docMkLst>
        <pc:docMk/>
      </pc:docMkLst>
      <pc:sldChg chg="modSp add">
        <pc:chgData name="Eitan Blumin" userId="36fcb13c-3a5a-43c2-aa2e-520becbaeb9b" providerId="ADAL" clId="{17F503C8-82CF-48E5-85FB-C4DC3961EBCD}" dt="2024-09-25T13:36:45.027" v="99" actId="1076"/>
        <pc:sldMkLst>
          <pc:docMk/>
          <pc:sldMk cId="324157777" sldId="589"/>
        </pc:sldMkLst>
        <pc:picChg chg="mod">
          <ac:chgData name="Eitan Blumin" userId="36fcb13c-3a5a-43c2-aa2e-520becbaeb9b" providerId="ADAL" clId="{17F503C8-82CF-48E5-85FB-C4DC3961EBCD}" dt="2024-09-25T13:36:45.027" v="99" actId="1076"/>
          <ac:picMkLst>
            <pc:docMk/>
            <pc:sldMk cId="324157777" sldId="589"/>
            <ac:picMk id="5124" creationId="{311E1CE0-85D5-46A1-9DDB-5AA854021178}"/>
          </ac:picMkLst>
        </pc:picChg>
      </pc:sldChg>
      <pc:sldChg chg="modSp modAnim">
        <pc:chgData name="Eitan Blumin" userId="36fcb13c-3a5a-43c2-aa2e-520becbaeb9b" providerId="ADAL" clId="{17F503C8-82CF-48E5-85FB-C4DC3961EBCD}" dt="2024-09-21T07:46:39.213" v="58" actId="207"/>
        <pc:sldMkLst>
          <pc:docMk/>
          <pc:sldMk cId="4176694568" sldId="596"/>
        </pc:sldMkLst>
        <pc:spChg chg="mod">
          <ac:chgData name="Eitan Blumin" userId="36fcb13c-3a5a-43c2-aa2e-520becbaeb9b" providerId="ADAL" clId="{17F503C8-82CF-48E5-85FB-C4DC3961EBCD}" dt="2024-09-21T07:46:39.213" v="58" actId="207"/>
          <ac:spMkLst>
            <pc:docMk/>
            <pc:sldMk cId="4176694568" sldId="596"/>
            <ac:spMk id="9" creationId="{8986844B-6B06-4788-8D2B-E5C317ED6C7A}"/>
          </ac:spMkLst>
        </pc:spChg>
      </pc:sldChg>
      <pc:sldChg chg="modSp">
        <pc:chgData name="Eitan Blumin" userId="36fcb13c-3a5a-43c2-aa2e-520becbaeb9b" providerId="ADAL" clId="{17F503C8-82CF-48E5-85FB-C4DC3961EBCD}" dt="2024-09-25T13:40:34.621" v="139" actId="20577"/>
        <pc:sldMkLst>
          <pc:docMk/>
          <pc:sldMk cId="1687962202" sldId="597"/>
        </pc:sldMkLst>
        <pc:spChg chg="mod">
          <ac:chgData name="Eitan Blumin" userId="36fcb13c-3a5a-43c2-aa2e-520becbaeb9b" providerId="ADAL" clId="{17F503C8-82CF-48E5-85FB-C4DC3961EBCD}" dt="2024-09-25T13:40:34.621" v="139" actId="20577"/>
          <ac:spMkLst>
            <pc:docMk/>
            <pc:sldMk cId="1687962202" sldId="597"/>
            <ac:spMk id="9" creationId="{8986844B-6B06-4788-8D2B-E5C317ED6C7A}"/>
          </ac:spMkLst>
        </pc:spChg>
      </pc:sldChg>
      <pc:sldChg chg="modSp mod">
        <pc:chgData name="Eitan Blumin" userId="36fcb13c-3a5a-43c2-aa2e-520becbaeb9b" providerId="ADAL" clId="{17F503C8-82CF-48E5-85FB-C4DC3961EBCD}" dt="2024-09-21T07:52:54.041" v="88" actId="1076"/>
        <pc:sldMkLst>
          <pc:docMk/>
          <pc:sldMk cId="3194290255" sldId="627"/>
        </pc:sldMkLst>
        <pc:spChg chg="mod">
          <ac:chgData name="Eitan Blumin" userId="36fcb13c-3a5a-43c2-aa2e-520becbaeb9b" providerId="ADAL" clId="{17F503C8-82CF-48E5-85FB-C4DC3961EBCD}" dt="2024-09-21T07:52:54.041" v="88" actId="1076"/>
          <ac:spMkLst>
            <pc:docMk/>
            <pc:sldMk cId="3194290255" sldId="627"/>
            <ac:spMk id="2" creationId="{3144CBDA-0A55-45AE-988A-1ADEDDFBD2B4}"/>
          </ac:spMkLst>
        </pc:spChg>
        <pc:picChg chg="mod">
          <ac:chgData name="Eitan Blumin" userId="36fcb13c-3a5a-43c2-aa2e-520becbaeb9b" providerId="ADAL" clId="{17F503C8-82CF-48E5-85FB-C4DC3961EBCD}" dt="2024-09-21T07:52:33.610" v="84" actId="1076"/>
          <ac:picMkLst>
            <pc:docMk/>
            <pc:sldMk cId="3194290255" sldId="627"/>
            <ac:picMk id="8" creationId="{5E9C42E1-14CD-4872-8EED-4B598DACEAEE}"/>
          </ac:picMkLst>
        </pc:picChg>
        <pc:picChg chg="mod">
          <ac:chgData name="Eitan Blumin" userId="36fcb13c-3a5a-43c2-aa2e-520becbaeb9b" providerId="ADAL" clId="{17F503C8-82CF-48E5-85FB-C4DC3961EBCD}" dt="2024-09-21T07:52:33.610" v="84" actId="1076"/>
          <ac:picMkLst>
            <pc:docMk/>
            <pc:sldMk cId="3194290255" sldId="627"/>
            <ac:picMk id="16" creationId="{BD8642C9-4C70-4BCD-9962-43985D5BE335}"/>
          </ac:picMkLst>
        </pc:picChg>
      </pc:sldChg>
      <pc:sldChg chg="modSp">
        <pc:chgData name="Eitan Blumin" userId="36fcb13c-3a5a-43c2-aa2e-520becbaeb9b" providerId="ADAL" clId="{17F503C8-82CF-48E5-85FB-C4DC3961EBCD}" dt="2024-09-25T13:50:21.933" v="151" actId="20577"/>
        <pc:sldMkLst>
          <pc:docMk/>
          <pc:sldMk cId="1271992756" sldId="628"/>
        </pc:sldMkLst>
        <pc:spChg chg="mod">
          <ac:chgData name="Eitan Blumin" userId="36fcb13c-3a5a-43c2-aa2e-520becbaeb9b" providerId="ADAL" clId="{17F503C8-82CF-48E5-85FB-C4DC3961EBCD}" dt="2024-09-25T13:50:21.933" v="151" actId="20577"/>
          <ac:spMkLst>
            <pc:docMk/>
            <pc:sldMk cId="1271992756" sldId="628"/>
            <ac:spMk id="9" creationId="{8986844B-6B06-4788-8D2B-E5C317ED6C7A}"/>
          </ac:spMkLst>
        </pc:spChg>
      </pc:sldChg>
      <pc:sldChg chg="modSp mod">
        <pc:chgData name="Eitan Blumin" userId="36fcb13c-3a5a-43c2-aa2e-520becbaeb9b" providerId="ADAL" clId="{17F503C8-82CF-48E5-85FB-C4DC3961EBCD}" dt="2024-09-25T13:51:30.685" v="166" actId="20577"/>
        <pc:sldMkLst>
          <pc:docMk/>
          <pc:sldMk cId="1412358037" sldId="629"/>
        </pc:sldMkLst>
        <pc:spChg chg="mod">
          <ac:chgData name="Eitan Blumin" userId="36fcb13c-3a5a-43c2-aa2e-520becbaeb9b" providerId="ADAL" clId="{17F503C8-82CF-48E5-85FB-C4DC3961EBCD}" dt="2024-09-25T13:51:30.685" v="166" actId="20577"/>
          <ac:spMkLst>
            <pc:docMk/>
            <pc:sldMk cId="1412358037" sldId="629"/>
            <ac:spMk id="2" creationId="{9E877195-67F6-44A3-85A4-37F3301DE142}"/>
          </ac:spMkLst>
        </pc:spChg>
      </pc:sldChg>
      <pc:sldChg chg="del">
        <pc:chgData name="Eitan Blumin" userId="36fcb13c-3a5a-43c2-aa2e-520becbaeb9b" providerId="ADAL" clId="{17F503C8-82CF-48E5-85FB-C4DC3961EBCD}" dt="2024-09-21T07:29:09.283" v="2" actId="47"/>
        <pc:sldMkLst>
          <pc:docMk/>
          <pc:sldMk cId="1223536632" sldId="643"/>
        </pc:sldMkLst>
      </pc:sldChg>
      <pc:sldChg chg="del">
        <pc:chgData name="Eitan Blumin" userId="36fcb13c-3a5a-43c2-aa2e-520becbaeb9b" providerId="ADAL" clId="{17F503C8-82CF-48E5-85FB-C4DC3961EBCD}" dt="2024-09-21T07:29:04.971" v="1" actId="47"/>
        <pc:sldMkLst>
          <pc:docMk/>
          <pc:sldMk cId="1321924726" sldId="649"/>
        </pc:sldMkLst>
      </pc:sldChg>
      <pc:sldChg chg="modSp mod">
        <pc:chgData name="Eitan Blumin" userId="36fcb13c-3a5a-43c2-aa2e-520becbaeb9b" providerId="ADAL" clId="{17F503C8-82CF-48E5-85FB-C4DC3961EBCD}" dt="2024-09-25T13:53:27.334" v="176" actId="207"/>
        <pc:sldMkLst>
          <pc:docMk/>
          <pc:sldMk cId="311373219" sldId="655"/>
        </pc:sldMkLst>
        <pc:spChg chg="mod">
          <ac:chgData name="Eitan Blumin" userId="36fcb13c-3a5a-43c2-aa2e-520becbaeb9b" providerId="ADAL" clId="{17F503C8-82CF-48E5-85FB-C4DC3961EBCD}" dt="2024-09-25T13:53:27.334" v="176" actId="207"/>
          <ac:spMkLst>
            <pc:docMk/>
            <pc:sldMk cId="311373219" sldId="655"/>
            <ac:spMk id="9" creationId="{DC6813E2-FDAC-B186-9748-5E1C1FA7B0CA}"/>
          </ac:spMkLst>
        </pc:spChg>
        <pc:spChg chg="mod">
          <ac:chgData name="Eitan Blumin" userId="36fcb13c-3a5a-43c2-aa2e-520becbaeb9b" providerId="ADAL" clId="{17F503C8-82CF-48E5-85FB-C4DC3961EBCD}" dt="2024-09-25T13:36:24.581" v="98" actId="20577"/>
          <ac:spMkLst>
            <pc:docMk/>
            <pc:sldMk cId="311373219" sldId="655"/>
            <ac:spMk id="11" creationId="{721BCE37-1DAF-4FFD-98F1-30004AD2E4FF}"/>
          </ac:spMkLst>
        </pc:spChg>
      </pc:sldChg>
      <pc:sldChg chg="modSp mod">
        <pc:chgData name="Eitan Blumin" userId="36fcb13c-3a5a-43c2-aa2e-520becbaeb9b" providerId="ADAL" clId="{17F503C8-82CF-48E5-85FB-C4DC3961EBCD}" dt="2024-09-25T13:53:39.271" v="180" actId="403"/>
        <pc:sldMkLst>
          <pc:docMk/>
          <pc:sldMk cId="2469743493" sldId="657"/>
        </pc:sldMkLst>
        <pc:spChg chg="mod">
          <ac:chgData name="Eitan Blumin" userId="36fcb13c-3a5a-43c2-aa2e-520becbaeb9b" providerId="ADAL" clId="{17F503C8-82CF-48E5-85FB-C4DC3961EBCD}" dt="2024-09-25T13:53:39.271" v="180" actId="403"/>
          <ac:spMkLst>
            <pc:docMk/>
            <pc:sldMk cId="2469743493" sldId="657"/>
            <ac:spMk id="2" creationId="{4B500D92-4093-443C-AB7A-3F4EF2DFAFA3}"/>
          </ac:spMkLst>
        </pc:spChg>
        <pc:spChg chg="mod">
          <ac:chgData name="Eitan Blumin" userId="36fcb13c-3a5a-43c2-aa2e-520becbaeb9b" providerId="ADAL" clId="{17F503C8-82CF-48E5-85FB-C4DC3961EBCD}" dt="2024-09-25T13:53:10.338" v="175" actId="20577"/>
          <ac:spMkLst>
            <pc:docMk/>
            <pc:sldMk cId="2469743493" sldId="657"/>
            <ac:spMk id="15" creationId="{F78E0EAC-CB65-4B5C-9570-286882563475}"/>
          </ac:spMkLst>
        </pc:spChg>
      </pc:sldChg>
      <pc:sldChg chg="addSp delSp modSp mod">
        <pc:chgData name="Eitan Blumin" userId="36fcb13c-3a5a-43c2-aa2e-520becbaeb9b" providerId="ADAL" clId="{17F503C8-82CF-48E5-85FB-C4DC3961EBCD}" dt="2024-09-25T13:39:39.979" v="126" actId="1076"/>
        <pc:sldMkLst>
          <pc:docMk/>
          <pc:sldMk cId="2404616596" sldId="658"/>
        </pc:sldMkLst>
        <pc:spChg chg="mod">
          <ac:chgData name="Eitan Blumin" userId="36fcb13c-3a5a-43c2-aa2e-520becbaeb9b" providerId="ADAL" clId="{17F503C8-82CF-48E5-85FB-C4DC3961EBCD}" dt="2024-09-21T07:38:00.858" v="29" actId="20577"/>
          <ac:spMkLst>
            <pc:docMk/>
            <pc:sldMk cId="2404616596" sldId="658"/>
            <ac:spMk id="2" creationId="{562F6B3A-5C45-47CB-BAB4-945C0D91FC8F}"/>
          </ac:spMkLst>
        </pc:spChg>
        <pc:spChg chg="del">
          <ac:chgData name="Eitan Blumin" userId="36fcb13c-3a5a-43c2-aa2e-520becbaeb9b" providerId="ADAL" clId="{17F503C8-82CF-48E5-85FB-C4DC3961EBCD}" dt="2024-09-21T07:36:59.756" v="20" actId="478"/>
          <ac:spMkLst>
            <pc:docMk/>
            <pc:sldMk cId="2404616596" sldId="658"/>
            <ac:spMk id="3" creationId="{63B7D847-4E05-416A-92C3-1F094A0388ED}"/>
          </ac:spMkLst>
        </pc:spChg>
        <pc:picChg chg="add mod">
          <ac:chgData name="Eitan Blumin" userId="36fcb13c-3a5a-43c2-aa2e-520becbaeb9b" providerId="ADAL" clId="{17F503C8-82CF-48E5-85FB-C4DC3961EBCD}" dt="2024-09-25T13:39:23.515" v="121" actId="1076"/>
          <ac:picMkLst>
            <pc:docMk/>
            <pc:sldMk cId="2404616596" sldId="658"/>
            <ac:picMk id="3" creationId="{0A557E0B-C572-88A6-ACC6-DDDA333B8528}"/>
          </ac:picMkLst>
        </pc:picChg>
        <pc:picChg chg="add mod">
          <ac:chgData name="Eitan Blumin" userId="36fcb13c-3a5a-43c2-aa2e-520becbaeb9b" providerId="ADAL" clId="{17F503C8-82CF-48E5-85FB-C4DC3961EBCD}" dt="2024-09-21T07:37:57.052" v="27" actId="1076"/>
          <ac:picMkLst>
            <pc:docMk/>
            <pc:sldMk cId="2404616596" sldId="658"/>
            <ac:picMk id="4" creationId="{CE557BFA-5092-4078-EA90-6EDA89EB428F}"/>
          </ac:picMkLst>
        </pc:picChg>
        <pc:picChg chg="add mod">
          <ac:chgData name="Eitan Blumin" userId="36fcb13c-3a5a-43c2-aa2e-520becbaeb9b" providerId="ADAL" clId="{17F503C8-82CF-48E5-85FB-C4DC3961EBCD}" dt="2024-09-25T13:39:39.979" v="126" actId="1076"/>
          <ac:picMkLst>
            <pc:docMk/>
            <pc:sldMk cId="2404616596" sldId="658"/>
            <ac:picMk id="5" creationId="{1B09177C-52F2-2BD4-6EC5-F02872D4F2D3}"/>
          </ac:picMkLst>
        </pc:picChg>
        <pc:picChg chg="mod">
          <ac:chgData name="Eitan Blumin" userId="36fcb13c-3a5a-43c2-aa2e-520becbaeb9b" providerId="ADAL" clId="{17F503C8-82CF-48E5-85FB-C4DC3961EBCD}" dt="2024-09-21T07:37:58.329" v="28" actId="1076"/>
          <ac:picMkLst>
            <pc:docMk/>
            <pc:sldMk cId="2404616596" sldId="658"/>
            <ac:picMk id="7170" creationId="{AD004E3A-3C01-46AD-B93A-93F43CB350D5}"/>
          </ac:picMkLst>
        </pc:picChg>
      </pc:sldChg>
      <pc:sldChg chg="modSp add">
        <pc:chgData name="Eitan Blumin" userId="36fcb13c-3a5a-43c2-aa2e-520becbaeb9b" providerId="ADAL" clId="{17F503C8-82CF-48E5-85FB-C4DC3961EBCD}" dt="2024-09-25T13:36:49.258" v="100" actId="1076"/>
        <pc:sldMkLst>
          <pc:docMk/>
          <pc:sldMk cId="2724249305" sldId="659"/>
        </pc:sldMkLst>
        <pc:picChg chg="mod">
          <ac:chgData name="Eitan Blumin" userId="36fcb13c-3a5a-43c2-aa2e-520becbaeb9b" providerId="ADAL" clId="{17F503C8-82CF-48E5-85FB-C4DC3961EBCD}" dt="2024-09-25T13:36:49.258" v="100" actId="1076"/>
          <ac:picMkLst>
            <pc:docMk/>
            <pc:sldMk cId="2724249305" sldId="659"/>
            <ac:picMk id="5124" creationId="{311E1CE0-85D5-46A1-9DDB-5AA854021178}"/>
          </ac:picMkLst>
        </pc:picChg>
      </pc:sldChg>
      <pc:sldChg chg="addSp delSp modSp add mod ord">
        <pc:chgData name="Eitan Blumin" userId="36fcb13c-3a5a-43c2-aa2e-520becbaeb9b" providerId="ADAL" clId="{17F503C8-82CF-48E5-85FB-C4DC3961EBCD}" dt="2024-09-25T13:38:40.266" v="116" actId="14100"/>
        <pc:sldMkLst>
          <pc:docMk/>
          <pc:sldMk cId="2020914730" sldId="660"/>
        </pc:sldMkLst>
        <pc:spChg chg="mod">
          <ac:chgData name="Eitan Blumin" userId="36fcb13c-3a5a-43c2-aa2e-520becbaeb9b" providerId="ADAL" clId="{17F503C8-82CF-48E5-85FB-C4DC3961EBCD}" dt="2024-09-21T07:36:51.823" v="17" actId="20577"/>
          <ac:spMkLst>
            <pc:docMk/>
            <pc:sldMk cId="2020914730" sldId="660"/>
            <ac:spMk id="2" creationId="{562F6B3A-5C45-47CB-BAB4-945C0D91FC8F}"/>
          </ac:spMkLst>
        </pc:spChg>
        <pc:spChg chg="del">
          <ac:chgData name="Eitan Blumin" userId="36fcb13c-3a5a-43c2-aa2e-520becbaeb9b" providerId="ADAL" clId="{17F503C8-82CF-48E5-85FB-C4DC3961EBCD}" dt="2024-09-21T07:36:43.074" v="9" actId="478"/>
          <ac:spMkLst>
            <pc:docMk/>
            <pc:sldMk cId="2020914730" sldId="660"/>
            <ac:spMk id="3" creationId="{63B7D847-4E05-416A-92C3-1F094A0388ED}"/>
          </ac:spMkLst>
        </pc:spChg>
        <pc:spChg chg="mod">
          <ac:chgData name="Eitan Blumin" userId="36fcb13c-3a5a-43c2-aa2e-520becbaeb9b" providerId="ADAL" clId="{17F503C8-82CF-48E5-85FB-C4DC3961EBCD}" dt="2024-09-21T07:42:51.825" v="49" actId="1076"/>
          <ac:spMkLst>
            <pc:docMk/>
            <pc:sldMk cId="2020914730" sldId="660"/>
            <ac:spMk id="6" creationId="{33A1F458-13CF-42FD-AC52-3648EAF4B290}"/>
          </ac:spMkLst>
        </pc:spChg>
        <pc:picChg chg="add mod">
          <ac:chgData name="Eitan Blumin" userId="36fcb13c-3a5a-43c2-aa2e-520becbaeb9b" providerId="ADAL" clId="{17F503C8-82CF-48E5-85FB-C4DC3961EBCD}" dt="2024-09-25T13:38:11.330" v="108" actId="1076"/>
          <ac:picMkLst>
            <pc:docMk/>
            <pc:sldMk cId="2020914730" sldId="660"/>
            <ac:picMk id="3" creationId="{0583EEA5-DF07-475B-BCBB-D043D67CC91B}"/>
          </ac:picMkLst>
        </pc:picChg>
        <pc:picChg chg="add mod">
          <ac:chgData name="Eitan Blumin" userId="36fcb13c-3a5a-43c2-aa2e-520becbaeb9b" providerId="ADAL" clId="{17F503C8-82CF-48E5-85FB-C4DC3961EBCD}" dt="2024-09-21T07:38:59.384" v="32" actId="1076"/>
          <ac:picMkLst>
            <pc:docMk/>
            <pc:sldMk cId="2020914730" sldId="660"/>
            <ac:picMk id="4" creationId="{D2E07985-FF43-739F-E707-9469063F7FCF}"/>
          </ac:picMkLst>
        </pc:picChg>
        <pc:picChg chg="add mod">
          <ac:chgData name="Eitan Blumin" userId="36fcb13c-3a5a-43c2-aa2e-520becbaeb9b" providerId="ADAL" clId="{17F503C8-82CF-48E5-85FB-C4DC3961EBCD}" dt="2024-09-25T13:38:40.266" v="116" actId="14100"/>
          <ac:picMkLst>
            <pc:docMk/>
            <pc:sldMk cId="2020914730" sldId="660"/>
            <ac:picMk id="5" creationId="{2E5D15C8-8C33-7584-68C1-DAA6B2A5194E}"/>
          </ac:picMkLst>
        </pc:picChg>
        <pc:picChg chg="mod">
          <ac:chgData name="Eitan Blumin" userId="36fcb13c-3a5a-43c2-aa2e-520becbaeb9b" providerId="ADAL" clId="{17F503C8-82CF-48E5-85FB-C4DC3961EBCD}" dt="2024-09-21T07:39:03.103" v="33" actId="1076"/>
          <ac:picMkLst>
            <pc:docMk/>
            <pc:sldMk cId="2020914730" sldId="660"/>
            <ac:picMk id="7170" creationId="{AD004E3A-3C01-46AD-B93A-93F43CB350D5}"/>
          </ac:picMkLst>
        </pc:picChg>
      </pc:sldChg>
    </pc:docChg>
  </pc:docChgLst>
  <pc:docChgLst>
    <pc:chgData name="Eitan Blumin" userId="36fcb13c-3a5a-43c2-aa2e-520becbaeb9b" providerId="ADAL" clId="{C9B14C15-0DE2-4462-9577-12F417B15771}"/>
    <pc:docChg chg="undo custSel addSld delSld modSld sldOrd modMainMaster modSection">
      <pc:chgData name="Eitan Blumin" userId="36fcb13c-3a5a-43c2-aa2e-520becbaeb9b" providerId="ADAL" clId="{C9B14C15-0DE2-4462-9577-12F417B15771}" dt="2022-11-18T19:09:57.145" v="369" actId="20577"/>
      <pc:docMkLst>
        <pc:docMk/>
      </pc:docMkLst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2795687182" sldId="285"/>
        </pc:sldMkLst>
      </pc:sldChg>
      <pc:sldChg chg="del">
        <pc:chgData name="Eitan Blumin" userId="36fcb13c-3a5a-43c2-aa2e-520becbaeb9b" providerId="ADAL" clId="{C9B14C15-0DE2-4462-9577-12F417B15771}" dt="2022-11-18T07:52:10.279" v="1" actId="47"/>
        <pc:sldMkLst>
          <pc:docMk/>
          <pc:sldMk cId="3043140274" sldId="307"/>
        </pc:sldMkLst>
      </pc:sldChg>
      <pc:sldChg chg="modSp mod modTransition">
        <pc:chgData name="Eitan Blumin" userId="36fcb13c-3a5a-43c2-aa2e-520becbaeb9b" providerId="ADAL" clId="{C9B14C15-0DE2-4462-9577-12F417B15771}" dt="2022-11-18T19:09:57.145" v="369" actId="20577"/>
        <pc:sldMkLst>
          <pc:docMk/>
          <pc:sldMk cId="3223013465" sldId="359"/>
        </pc:sldMkLst>
        <pc:spChg chg="mod">
          <ac:chgData name="Eitan Blumin" userId="36fcb13c-3a5a-43c2-aa2e-520becbaeb9b" providerId="ADAL" clId="{C9B14C15-0DE2-4462-9577-12F417B15771}" dt="2022-11-18T19:09:57.145" v="369" actId="20577"/>
          <ac:spMkLst>
            <pc:docMk/>
            <pc:sldMk cId="3223013465" sldId="359"/>
            <ac:spMk id="7" creationId="{00000000-0000-0000-0000-000000000000}"/>
          </ac:spMkLst>
        </pc:spChg>
      </pc:sldChg>
      <pc:sldChg chg="modSp mod modTransition">
        <pc:chgData name="Eitan Blumin" userId="36fcb13c-3a5a-43c2-aa2e-520becbaeb9b" providerId="ADAL" clId="{C9B14C15-0DE2-4462-9577-12F417B15771}" dt="2022-11-18T17:25:42.653" v="190" actId="20577"/>
        <pc:sldMkLst>
          <pc:docMk/>
          <pc:sldMk cId="3833471043" sldId="590"/>
        </pc:sldMkLst>
        <pc:spChg chg="mod">
          <ac:chgData name="Eitan Blumin" userId="36fcb13c-3a5a-43c2-aa2e-520becbaeb9b" providerId="ADAL" clId="{C9B14C15-0DE2-4462-9577-12F417B15771}" dt="2022-11-18T17:25:42.653" v="190" actId="20577"/>
          <ac:spMkLst>
            <pc:docMk/>
            <pc:sldMk cId="3833471043" sldId="590"/>
            <ac:spMk id="6" creationId="{33A1F458-13CF-42FD-AC52-3648EAF4B290}"/>
          </ac:spMkLst>
        </pc:spChg>
      </pc:sldChg>
      <pc:sldChg chg="del">
        <pc:chgData name="Eitan Blumin" userId="36fcb13c-3a5a-43c2-aa2e-520becbaeb9b" providerId="ADAL" clId="{C9B14C15-0DE2-4462-9577-12F417B15771}" dt="2022-11-18T07:53:48.495" v="2" actId="47"/>
        <pc:sldMkLst>
          <pc:docMk/>
          <pc:sldMk cId="1783968550" sldId="591"/>
        </pc:sldMkLst>
      </pc:sldChg>
      <pc:sldChg chg="ord modTransition">
        <pc:chgData name="Eitan Blumin" userId="36fcb13c-3a5a-43c2-aa2e-520becbaeb9b" providerId="ADAL" clId="{C9B14C15-0DE2-4462-9577-12F417B15771}" dt="2022-11-18T19:04:59.760" v="217"/>
        <pc:sldMkLst>
          <pc:docMk/>
          <pc:sldMk cId="2900123871" sldId="592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6470102" sldId="593"/>
        </pc:sldMkLst>
      </pc:sldChg>
      <pc:sldChg chg="addSp modSp mod modTransition modAnim">
        <pc:chgData name="Eitan Blumin" userId="36fcb13c-3a5a-43c2-aa2e-520becbaeb9b" providerId="ADAL" clId="{C9B14C15-0DE2-4462-9577-12F417B15771}" dt="2022-11-18T19:07:07.912" v="325" actId="20577"/>
        <pc:sldMkLst>
          <pc:docMk/>
          <pc:sldMk cId="3934213870" sldId="594"/>
        </pc:sldMkLst>
        <pc:spChg chg="mod">
          <ac:chgData name="Eitan Blumin" userId="36fcb13c-3a5a-43c2-aa2e-520becbaeb9b" providerId="ADAL" clId="{C9B14C15-0DE2-4462-9577-12F417B15771}" dt="2022-11-18T19:07:07.912" v="325" actId="20577"/>
          <ac:spMkLst>
            <pc:docMk/>
            <pc:sldMk cId="3934213870" sldId="594"/>
            <ac:spMk id="9" creationId="{8986844B-6B06-4788-8D2B-E5C317ED6C7A}"/>
          </ac:spMkLst>
        </pc:spChg>
        <pc:spChg chg="mod">
          <ac:chgData name="Eitan Blumin" userId="36fcb13c-3a5a-43c2-aa2e-520becbaeb9b" providerId="ADAL" clId="{C9B14C15-0DE2-4462-9577-12F417B15771}" dt="2022-11-18T19:06:50.811" v="304" actId="164"/>
          <ac:spMkLst>
            <pc:docMk/>
            <pc:sldMk cId="3934213870" sldId="594"/>
            <ac:spMk id="27" creationId="{6D10CA5F-4555-49CC-9BB9-A0F324A5A420}"/>
          </ac:spMkLst>
        </pc:spChg>
        <pc:grpChg chg="add mod">
          <ac:chgData name="Eitan Blumin" userId="36fcb13c-3a5a-43c2-aa2e-520becbaeb9b" providerId="ADAL" clId="{C9B14C15-0DE2-4462-9577-12F417B15771}" dt="2022-11-18T19:06:52.446" v="305" actId="1076"/>
          <ac:grpSpMkLst>
            <pc:docMk/>
            <pc:sldMk cId="3934213870" sldId="594"/>
            <ac:grpSpMk id="2" creationId="{E7611C7E-14B2-1BB8-58AF-8538E6A3FA5A}"/>
          </ac:grpSpMkLst>
        </pc:grp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16" creationId="{806A6FB5-F1F1-4266-9C2B-00A2B33CDB8F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18" creationId="{1A9FB1DC-AEDD-4FF5-8545-22FD687102F0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19" creationId="{BDA394A1-124B-44D0-8ABF-69E6E641C873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20" creationId="{2A2A2E89-8D0B-4335-8958-459C6C74AF0C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26" creationId="{CF549352-8366-4F8A-9842-E174B665F908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32" creationId="{28E26D46-9479-408A-BE09-490C5D2D07E8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33" creationId="{B610AF8E-3DAE-4849-B3C1-B041B136FEFF}"/>
          </ac:picMkLst>
        </pc:picChg>
        <pc:picChg chg="mod">
          <ac:chgData name="Eitan Blumin" userId="36fcb13c-3a5a-43c2-aa2e-520becbaeb9b" providerId="ADAL" clId="{C9B14C15-0DE2-4462-9577-12F417B15771}" dt="2022-11-18T19:06:50.811" v="304" actId="164"/>
          <ac:picMkLst>
            <pc:docMk/>
            <pc:sldMk cId="3934213870" sldId="594"/>
            <ac:picMk id="34" creationId="{6614458F-D805-447F-82D0-8CA040A43966}"/>
          </ac:picMkLst>
        </pc:picChg>
      </pc:sldChg>
      <pc:sldChg chg="ord modTransition">
        <pc:chgData name="Eitan Blumin" userId="36fcb13c-3a5a-43c2-aa2e-520becbaeb9b" providerId="ADAL" clId="{C9B14C15-0DE2-4462-9577-12F417B15771}" dt="2022-11-18T19:04:09.252" v="215"/>
        <pc:sldMkLst>
          <pc:docMk/>
          <pc:sldMk cId="4176694568" sldId="596"/>
        </pc:sldMkLst>
      </pc:sldChg>
      <pc:sldChg chg="ord modTransition">
        <pc:chgData name="Eitan Blumin" userId="36fcb13c-3a5a-43c2-aa2e-520becbaeb9b" providerId="ADAL" clId="{C9B14C15-0DE2-4462-9577-12F417B15771}" dt="2022-11-18T19:03:25.288" v="211"/>
        <pc:sldMkLst>
          <pc:docMk/>
          <pc:sldMk cId="1687962202" sldId="597"/>
        </pc:sldMkLst>
      </pc:sldChg>
      <pc:sldChg chg="modSp mod modTransition modAnim">
        <pc:chgData name="Eitan Blumin" userId="36fcb13c-3a5a-43c2-aa2e-520becbaeb9b" providerId="ADAL" clId="{C9B14C15-0DE2-4462-9577-12F417B15771}" dt="2022-11-18T19:08:44.601" v="336" actId="6549"/>
        <pc:sldMkLst>
          <pc:docMk/>
          <pc:sldMk cId="247923360" sldId="599"/>
        </pc:sldMkLst>
        <pc:spChg chg="mod">
          <ac:chgData name="Eitan Blumin" userId="36fcb13c-3a5a-43c2-aa2e-520becbaeb9b" providerId="ADAL" clId="{C9B14C15-0DE2-4462-9577-12F417B15771}" dt="2022-11-18T19:08:44.601" v="336" actId="6549"/>
          <ac:spMkLst>
            <pc:docMk/>
            <pc:sldMk cId="247923360" sldId="599"/>
            <ac:spMk id="2" creationId="{7B4D3B53-C3A2-4221-A2D5-DDFE8349FF60}"/>
          </ac:spMkLst>
        </pc:spChg>
      </pc:sldChg>
      <pc:sldChg chg="ord modTransition">
        <pc:chgData name="Eitan Blumin" userId="36fcb13c-3a5a-43c2-aa2e-520becbaeb9b" providerId="ADAL" clId="{C9B14C15-0DE2-4462-9577-12F417B15771}" dt="2022-11-18T19:03:27.575" v="213"/>
        <pc:sldMkLst>
          <pc:docMk/>
          <pc:sldMk cId="691310494" sldId="604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542462972" sldId="626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3194290255" sldId="627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271992756" sldId="628"/>
        </pc:sldMkLst>
      </pc:sldChg>
      <pc:sldChg chg="modSp mod ord modTransition">
        <pc:chgData name="Eitan Blumin" userId="36fcb13c-3a5a-43c2-aa2e-520becbaeb9b" providerId="ADAL" clId="{C9B14C15-0DE2-4462-9577-12F417B15771}" dt="2022-11-18T19:09:11.647" v="360" actId="20577"/>
        <pc:sldMkLst>
          <pc:docMk/>
          <pc:sldMk cId="1412358037" sldId="629"/>
        </pc:sldMkLst>
        <pc:spChg chg="mod">
          <ac:chgData name="Eitan Blumin" userId="36fcb13c-3a5a-43c2-aa2e-520becbaeb9b" providerId="ADAL" clId="{C9B14C15-0DE2-4462-9577-12F417B15771}" dt="2022-11-18T19:09:11.647" v="360" actId="20577"/>
          <ac:spMkLst>
            <pc:docMk/>
            <pc:sldMk cId="1412358037" sldId="629"/>
            <ac:spMk id="2" creationId="{9E877195-67F6-44A3-85A4-37F3301DE142}"/>
          </ac:spMkLst>
        </pc:spChg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223536632" sldId="643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2781385387" sldId="648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321924726" sldId="649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3920598797" sldId="650"/>
        </pc:sldMkLst>
      </pc:sldChg>
      <pc:sldChg chg="modSp modTransition modAnim">
        <pc:chgData name="Eitan Blumin" userId="36fcb13c-3a5a-43c2-aa2e-520becbaeb9b" providerId="ADAL" clId="{C9B14C15-0DE2-4462-9577-12F417B15771}" dt="2022-11-18T19:07:55.654" v="326" actId="113"/>
        <pc:sldMkLst>
          <pc:docMk/>
          <pc:sldMk cId="1684093072" sldId="651"/>
        </pc:sldMkLst>
        <pc:spChg chg="mod">
          <ac:chgData name="Eitan Blumin" userId="36fcb13c-3a5a-43c2-aa2e-520becbaeb9b" providerId="ADAL" clId="{C9B14C15-0DE2-4462-9577-12F417B15771}" dt="2022-11-18T19:07:55.654" v="326" actId="113"/>
          <ac:spMkLst>
            <pc:docMk/>
            <pc:sldMk cId="1684093072" sldId="651"/>
            <ac:spMk id="9" creationId="{8986844B-6B06-4788-8D2B-E5C317ED6C7A}"/>
          </ac:spMkLst>
        </pc:spChg>
      </pc:sldChg>
      <pc:sldChg chg="modSp mod modTransition">
        <pc:chgData name="Eitan Blumin" userId="36fcb13c-3a5a-43c2-aa2e-520becbaeb9b" providerId="ADAL" clId="{C9B14C15-0DE2-4462-9577-12F417B15771}" dt="2022-11-18T19:09:18.484" v="368" actId="20577"/>
        <pc:sldMkLst>
          <pc:docMk/>
          <pc:sldMk cId="664214720" sldId="652"/>
        </pc:sldMkLst>
        <pc:spChg chg="mod">
          <ac:chgData name="Eitan Blumin" userId="36fcb13c-3a5a-43c2-aa2e-520becbaeb9b" providerId="ADAL" clId="{C9B14C15-0DE2-4462-9577-12F417B15771}" dt="2022-11-18T19:09:18.484" v="368" actId="20577"/>
          <ac:spMkLst>
            <pc:docMk/>
            <pc:sldMk cId="664214720" sldId="652"/>
            <ac:spMk id="2" creationId="{9E877195-67F6-44A3-85A4-37F3301DE142}"/>
          </ac:spMkLst>
        </pc:spChg>
      </pc:sldChg>
      <pc:sldChg chg="add modTransition">
        <pc:chgData name="Eitan Blumin" userId="36fcb13c-3a5a-43c2-aa2e-520becbaeb9b" providerId="ADAL" clId="{C9B14C15-0DE2-4462-9577-12F417B15771}" dt="2022-11-18T17:07:58.675" v="10"/>
        <pc:sldMkLst>
          <pc:docMk/>
          <pc:sldMk cId="311373219" sldId="655"/>
        </pc:sldMkLst>
      </pc:sldChg>
      <pc:sldChg chg="del">
        <pc:chgData name="Eitan Blumin" userId="36fcb13c-3a5a-43c2-aa2e-520becbaeb9b" providerId="ADAL" clId="{C9B14C15-0DE2-4462-9577-12F417B15771}" dt="2022-11-18T07:57:17.835" v="4" actId="47"/>
        <pc:sldMkLst>
          <pc:docMk/>
          <pc:sldMk cId="2387028949" sldId="656"/>
        </pc:sldMkLst>
      </pc:sldChg>
      <pc:sldChg chg="add modTransition">
        <pc:chgData name="Eitan Blumin" userId="36fcb13c-3a5a-43c2-aa2e-520becbaeb9b" providerId="ADAL" clId="{C9B14C15-0DE2-4462-9577-12F417B15771}" dt="2022-11-18T17:07:58.675" v="10"/>
        <pc:sldMkLst>
          <pc:docMk/>
          <pc:sldMk cId="2469743493" sldId="657"/>
        </pc:sldMkLst>
      </pc:sldChg>
      <pc:sldChg chg="modSp add mod modTransition modNotesTx">
        <pc:chgData name="Eitan Blumin" userId="36fcb13c-3a5a-43c2-aa2e-520becbaeb9b" providerId="ADAL" clId="{C9B14C15-0DE2-4462-9577-12F417B15771}" dt="2022-11-18T17:27:09.708" v="209" actId="20577"/>
        <pc:sldMkLst>
          <pc:docMk/>
          <pc:sldMk cId="2404616596" sldId="658"/>
        </pc:sldMkLst>
        <pc:spChg chg="mod">
          <ac:chgData name="Eitan Blumin" userId="36fcb13c-3a5a-43c2-aa2e-520becbaeb9b" providerId="ADAL" clId="{C9B14C15-0DE2-4462-9577-12F417B15771}" dt="2022-11-18T17:27:09.708" v="209" actId="20577"/>
          <ac:spMkLst>
            <pc:docMk/>
            <pc:sldMk cId="2404616596" sldId="658"/>
            <ac:spMk id="2" creationId="{562F6B3A-5C45-47CB-BAB4-945C0D91FC8F}"/>
          </ac:spMkLst>
        </pc:spChg>
        <pc:spChg chg="mod">
          <ac:chgData name="Eitan Blumin" userId="36fcb13c-3a5a-43c2-aa2e-520becbaeb9b" providerId="ADAL" clId="{C9B14C15-0DE2-4462-9577-12F417B15771}" dt="2022-11-18T17:25:57.950" v="191" actId="1076"/>
          <ac:spMkLst>
            <pc:docMk/>
            <pc:sldMk cId="2404616596" sldId="658"/>
            <ac:spMk id="3" creationId="{63B7D847-4E05-416A-92C3-1F094A0388ED}"/>
          </ac:spMkLst>
        </pc:spChg>
        <pc:spChg chg="mod">
          <ac:chgData name="Eitan Blumin" userId="36fcb13c-3a5a-43c2-aa2e-520becbaeb9b" providerId="ADAL" clId="{C9B14C15-0DE2-4462-9577-12F417B15771}" dt="2022-11-18T17:25:36.510" v="185" actId="6549"/>
          <ac:spMkLst>
            <pc:docMk/>
            <pc:sldMk cId="2404616596" sldId="658"/>
            <ac:spMk id="6" creationId="{33A1F458-13CF-42FD-AC52-3648EAF4B290}"/>
          </ac:spMkLst>
        </pc:spChg>
        <pc:picChg chg="mod">
          <ac:chgData name="Eitan Blumin" userId="36fcb13c-3a5a-43c2-aa2e-520becbaeb9b" providerId="ADAL" clId="{C9B14C15-0DE2-4462-9577-12F417B15771}" dt="2022-11-18T17:24:34.035" v="170" actId="14826"/>
          <ac:picMkLst>
            <pc:docMk/>
            <pc:sldMk cId="2404616596" sldId="658"/>
            <ac:picMk id="7170" creationId="{AD004E3A-3C01-46AD-B93A-93F43CB350D5}"/>
          </ac:picMkLst>
        </pc:picChg>
      </pc:sldChg>
      <pc:sldMasterChg chg="modTransition modSldLayout">
        <pc:chgData name="Eitan Blumin" userId="36fcb13c-3a5a-43c2-aa2e-520becbaeb9b" providerId="ADAL" clId="{C9B14C15-0DE2-4462-9577-12F417B15771}" dt="2022-11-18T17:07:58.675" v="10"/>
        <pc:sldMasterMkLst>
          <pc:docMk/>
          <pc:sldMasterMk cId="4065379441" sldId="2147483648"/>
        </pc:sldMasterMkLst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105975916" sldId="2147483649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551136647" sldId="2147483652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890184151" sldId="2147483654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615909937" sldId="2147483656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554022497" sldId="2147483661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306748186" sldId="2147483662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  <pc:docChgLst>
    <pc:chgData name="Eitan Blumin" userId="36fcb13c-3a5a-43c2-aa2e-520becbaeb9b" providerId="ADAL" clId="{3A85AE20-4E37-466F-A6DD-2BFA07795D33}"/>
    <pc:docChg chg="modSld">
      <pc:chgData name="Eitan Blumin" userId="36fcb13c-3a5a-43c2-aa2e-520becbaeb9b" providerId="ADAL" clId="{3A85AE20-4E37-466F-A6DD-2BFA07795D33}" dt="2020-02-06T11:22:47.037" v="49" actId="20577"/>
      <pc:docMkLst>
        <pc:docMk/>
      </pc:docMkLst>
      <pc:sldChg chg="modSp">
        <pc:chgData name="Eitan Blumin" userId="36fcb13c-3a5a-43c2-aa2e-520becbaeb9b" providerId="ADAL" clId="{3A85AE20-4E37-466F-A6DD-2BFA07795D33}" dt="2020-02-06T11:19:55.965" v="47" actId="1035"/>
        <pc:sldMkLst>
          <pc:docMk/>
          <pc:sldMk cId="1614481315" sldId="616"/>
        </pc:sldMkLst>
        <pc:picChg chg="mod">
          <ac:chgData name="Eitan Blumin" userId="36fcb13c-3a5a-43c2-aa2e-520becbaeb9b" providerId="ADAL" clId="{3A85AE20-4E37-466F-A6DD-2BFA07795D33}" dt="2020-02-06T11:19:55.965" v="47" actId="1035"/>
          <ac:picMkLst>
            <pc:docMk/>
            <pc:sldMk cId="1614481315" sldId="616"/>
            <ac:picMk id="5" creationId="{BA510D24-3827-4AFC-9F15-33563625269E}"/>
          </ac:picMkLst>
        </pc:picChg>
      </pc:sldChg>
      <pc:sldChg chg="modNotesTx">
        <pc:chgData name="Eitan Blumin" userId="36fcb13c-3a5a-43c2-aa2e-520becbaeb9b" providerId="ADAL" clId="{3A85AE20-4E37-466F-A6DD-2BFA07795D33}" dt="2020-02-06T11:22:47.037" v="49" actId="20577"/>
        <pc:sldMkLst>
          <pc:docMk/>
          <pc:sldMk cId="2835169017" sldId="617"/>
        </pc:sldMkLst>
      </pc:sldChg>
      <pc:sldChg chg="modSp">
        <pc:chgData name="Eitan Blumin" userId="36fcb13c-3a5a-43c2-aa2e-520becbaeb9b" providerId="ADAL" clId="{3A85AE20-4E37-466F-A6DD-2BFA07795D33}" dt="2020-02-06T11:19:12.380" v="30" actId="20577"/>
        <pc:sldMkLst>
          <pc:docMk/>
          <pc:sldMk cId="249957633" sldId="618"/>
        </pc:sldMkLst>
        <pc:spChg chg="mod">
          <ac:chgData name="Eitan Blumin" userId="36fcb13c-3a5a-43c2-aa2e-520becbaeb9b" providerId="ADAL" clId="{3A85AE20-4E37-466F-A6DD-2BFA07795D33}" dt="2020-02-06T11:19:12.380" v="30" actId="20577"/>
          <ac:spMkLst>
            <pc:docMk/>
            <pc:sldMk cId="249957633" sldId="618"/>
            <ac:spMk id="5" creationId="{37FD7E09-306E-4EEA-B238-98B795C57207}"/>
          </ac:spMkLst>
        </pc:spChg>
      </pc:sldChg>
    </pc:docChg>
  </pc:docChgLst>
  <pc:docChgLst>
    <pc:chgData name="Eitan Blumin" userId="36fcb13c-3a5a-43c2-aa2e-520becbaeb9b" providerId="ADAL" clId="{BA46934A-CB0E-4E1B-8831-3BD8326514F7}"/>
    <pc:docChg chg="modSld">
      <pc:chgData name="Eitan Blumin" userId="36fcb13c-3a5a-43c2-aa2e-520becbaeb9b" providerId="ADAL" clId="{BA46934A-CB0E-4E1B-8831-3BD8326514F7}" dt="2021-04-22T06:47:32.793" v="71" actId="207"/>
      <pc:docMkLst>
        <pc:docMk/>
      </pc:docMkLst>
      <pc:sldChg chg="modSp modAnim modNotesTx">
        <pc:chgData name="Eitan Blumin" userId="36fcb13c-3a5a-43c2-aa2e-520becbaeb9b" providerId="ADAL" clId="{BA46934A-CB0E-4E1B-8831-3BD8326514F7}" dt="2021-04-22T06:47:32.793" v="71" actId="207"/>
        <pc:sldMkLst>
          <pc:docMk/>
          <pc:sldMk cId="1271992756" sldId="628"/>
        </pc:sldMkLst>
        <pc:spChg chg="mod">
          <ac:chgData name="Eitan Blumin" userId="36fcb13c-3a5a-43c2-aa2e-520becbaeb9b" providerId="ADAL" clId="{BA46934A-CB0E-4E1B-8831-3BD8326514F7}" dt="2021-04-22T06:47:32.793" v="71" actId="207"/>
          <ac:spMkLst>
            <pc:docMk/>
            <pc:sldMk cId="1271992756" sldId="628"/>
            <ac:spMk id="9" creationId="{8986844B-6B06-4788-8D2B-E5C317ED6C7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91DFA-C47A-4E14-8688-14801E098623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04894E02-E49C-4CDD-A966-5EAEF55077E0}">
      <dgm:prSet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Compares</a:t>
          </a:r>
          <a:r>
            <a:rPr lang="en-US" dirty="0"/>
            <a:t> </a:t>
          </a:r>
          <a:r>
            <a:rPr lang="en-US" dirty="0" err="1"/>
            <a:t>dacpac</a:t>
          </a:r>
          <a:r>
            <a:rPr lang="en-US" dirty="0"/>
            <a:t> to database</a:t>
          </a:r>
          <a:endParaRPr lang="en-IL" dirty="0"/>
        </a:p>
      </dgm:t>
    </dgm:pt>
    <dgm:pt modelId="{7E500E5D-B20B-44E4-930C-82A2F12DCB2E}" type="parTrans" cxnId="{A3C020BF-EBF5-4D1B-902E-411BAB63816E}">
      <dgm:prSet/>
      <dgm:spPr/>
      <dgm:t>
        <a:bodyPr/>
        <a:lstStyle/>
        <a:p>
          <a:endParaRPr lang="LID4096"/>
        </a:p>
      </dgm:t>
    </dgm:pt>
    <dgm:pt modelId="{789EF8AD-48B5-41FA-9B18-E2400231FE88}" type="sibTrans" cxnId="{A3C020BF-EBF5-4D1B-902E-411BAB63816E}">
      <dgm:prSet/>
      <dgm:spPr/>
      <dgm:t>
        <a:bodyPr/>
        <a:lstStyle/>
        <a:p>
          <a:endParaRPr lang="LID4096"/>
        </a:p>
      </dgm:t>
    </dgm:pt>
    <dgm:pt modelId="{A1CE4712-9E53-4618-AE8F-08686A66B995}">
      <dgm:prSet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Generates</a:t>
          </a:r>
          <a:r>
            <a:rPr lang="en-US" dirty="0"/>
            <a:t> a </a:t>
          </a:r>
          <a:r>
            <a:rPr lang="en-US" b="1" dirty="0"/>
            <a:t>deploy</a:t>
          </a:r>
          <a:r>
            <a:rPr lang="en-US" dirty="0"/>
            <a:t> (diff) script</a:t>
          </a:r>
          <a:endParaRPr lang="en-IL" dirty="0"/>
        </a:p>
      </dgm:t>
    </dgm:pt>
    <dgm:pt modelId="{0847A698-5DF0-4A35-A706-FDEA643B79C9}" type="parTrans" cxnId="{928FF640-175F-44FF-9F61-294DCD770877}">
      <dgm:prSet/>
      <dgm:spPr/>
      <dgm:t>
        <a:bodyPr/>
        <a:lstStyle/>
        <a:p>
          <a:endParaRPr lang="LID4096"/>
        </a:p>
      </dgm:t>
    </dgm:pt>
    <dgm:pt modelId="{7C672635-1054-4483-A06B-EE471FD5ED95}" type="sibTrans" cxnId="{928FF640-175F-44FF-9F61-294DCD770877}">
      <dgm:prSet/>
      <dgm:spPr/>
      <dgm:t>
        <a:bodyPr/>
        <a:lstStyle/>
        <a:p>
          <a:endParaRPr lang="LID4096"/>
        </a:p>
      </dgm:t>
    </dgm:pt>
    <dgm:pt modelId="{57DD28C5-931E-4954-AA86-ACACAE6ED40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dirty="0"/>
            <a:t>Runs </a:t>
          </a:r>
          <a:r>
            <a:rPr lang="en-US" b="1" dirty="0"/>
            <a:t>Pre-deployment</a:t>
          </a:r>
          <a:r>
            <a:rPr lang="en-US" dirty="0"/>
            <a:t> script</a:t>
          </a:r>
          <a:endParaRPr lang="en-IL" dirty="0"/>
        </a:p>
      </dgm:t>
    </dgm:pt>
    <dgm:pt modelId="{1A469DBB-19C9-40B6-AC4C-853831C7EDF0}" type="parTrans" cxnId="{AF155308-767D-42A0-9B04-2F72E6AE4EEC}">
      <dgm:prSet/>
      <dgm:spPr/>
      <dgm:t>
        <a:bodyPr/>
        <a:lstStyle/>
        <a:p>
          <a:endParaRPr lang="LID4096"/>
        </a:p>
      </dgm:t>
    </dgm:pt>
    <dgm:pt modelId="{91F86657-5059-4D12-82FA-2A34C9BADA47}" type="sibTrans" cxnId="{AF155308-767D-42A0-9B04-2F72E6AE4EEC}">
      <dgm:prSet/>
      <dgm:spPr/>
      <dgm:t>
        <a:bodyPr/>
        <a:lstStyle/>
        <a:p>
          <a:endParaRPr lang="LID4096"/>
        </a:p>
      </dgm:t>
    </dgm:pt>
    <dgm:pt modelId="{6ADD2333-F5CF-4CFF-9B5A-8AE0E5836B0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Runs </a:t>
          </a:r>
          <a:r>
            <a:rPr lang="en-US" b="1" dirty="0"/>
            <a:t>deploy</a:t>
          </a:r>
          <a:r>
            <a:rPr lang="en-US" dirty="0"/>
            <a:t> script (generated in step 2)</a:t>
          </a:r>
          <a:endParaRPr lang="en-IL" dirty="0"/>
        </a:p>
      </dgm:t>
    </dgm:pt>
    <dgm:pt modelId="{0C882C0F-074D-48F0-95F3-F0296C9E24FF}" type="parTrans" cxnId="{71CAED86-D046-4EF4-997F-53AE42FF69FA}">
      <dgm:prSet/>
      <dgm:spPr/>
      <dgm:t>
        <a:bodyPr/>
        <a:lstStyle/>
        <a:p>
          <a:endParaRPr lang="LID4096"/>
        </a:p>
      </dgm:t>
    </dgm:pt>
    <dgm:pt modelId="{E271B781-40CC-42C9-AB05-C52B630CDEDA}" type="sibTrans" cxnId="{71CAED86-D046-4EF4-997F-53AE42FF69FA}">
      <dgm:prSet/>
      <dgm:spPr/>
      <dgm:t>
        <a:bodyPr/>
        <a:lstStyle/>
        <a:p>
          <a:endParaRPr lang="LID4096"/>
        </a:p>
      </dgm:t>
    </dgm:pt>
    <dgm:pt modelId="{DD1148F9-9571-4FFE-8A4D-ECCD061BE60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dirty="0"/>
            <a:t>Runs </a:t>
          </a:r>
          <a:r>
            <a:rPr lang="en-US" b="1" dirty="0"/>
            <a:t>Post-deployment</a:t>
          </a:r>
          <a:r>
            <a:rPr lang="en-US" dirty="0"/>
            <a:t> script</a:t>
          </a:r>
          <a:endParaRPr lang="en-IL" dirty="0"/>
        </a:p>
      </dgm:t>
    </dgm:pt>
    <dgm:pt modelId="{614A4465-F323-4CE1-B3E1-039295FB33FA}" type="parTrans" cxnId="{B9D34015-CCDF-43B4-8ECE-AD6CE6C108C1}">
      <dgm:prSet/>
      <dgm:spPr/>
      <dgm:t>
        <a:bodyPr/>
        <a:lstStyle/>
        <a:p>
          <a:endParaRPr lang="LID4096"/>
        </a:p>
      </dgm:t>
    </dgm:pt>
    <dgm:pt modelId="{358597AC-7738-4AE5-ABCD-8790F4EE2A6B}" type="sibTrans" cxnId="{B9D34015-CCDF-43B4-8ECE-AD6CE6C108C1}">
      <dgm:prSet/>
      <dgm:spPr/>
      <dgm:t>
        <a:bodyPr/>
        <a:lstStyle/>
        <a:p>
          <a:endParaRPr lang="LID4096"/>
        </a:p>
      </dgm:t>
    </dgm:pt>
    <dgm:pt modelId="{A9C4D631-EAEB-476D-9D90-03C5335F855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If not exists: </a:t>
          </a:r>
          <a:r>
            <a:rPr lang="en-US" b="1" dirty="0"/>
            <a:t>CREATE</a:t>
          </a:r>
          <a:r>
            <a:rPr lang="en-US" dirty="0"/>
            <a:t> </a:t>
          </a:r>
          <a:r>
            <a:rPr lang="en-US" b="1" dirty="0"/>
            <a:t>DATABASE</a:t>
          </a:r>
          <a:endParaRPr lang="en-IL" dirty="0"/>
        </a:p>
      </dgm:t>
    </dgm:pt>
    <dgm:pt modelId="{D569BECC-9AD0-4C9D-87E2-203039596D20}" type="parTrans" cxnId="{C9DABE74-0590-4677-908B-44542C2566A3}">
      <dgm:prSet/>
      <dgm:spPr/>
      <dgm:t>
        <a:bodyPr/>
        <a:lstStyle/>
        <a:p>
          <a:endParaRPr lang="LID4096"/>
        </a:p>
      </dgm:t>
    </dgm:pt>
    <dgm:pt modelId="{CAD3720C-B3FC-457E-9B33-2C6BC2FC665D}" type="sibTrans" cxnId="{C9DABE74-0590-4677-908B-44542C2566A3}">
      <dgm:prSet/>
      <dgm:spPr/>
      <dgm:t>
        <a:bodyPr/>
        <a:lstStyle/>
        <a:p>
          <a:endParaRPr lang="LID4096"/>
        </a:p>
      </dgm:t>
    </dgm:pt>
    <dgm:pt modelId="{56957162-9871-47F9-BA21-CC484B0D0BA1}" type="pres">
      <dgm:prSet presAssocID="{E2E91DFA-C47A-4E14-8688-14801E098623}" presName="linearFlow" presStyleCnt="0">
        <dgm:presLayoutVars>
          <dgm:dir/>
          <dgm:resizeHandles val="exact"/>
        </dgm:presLayoutVars>
      </dgm:prSet>
      <dgm:spPr/>
    </dgm:pt>
    <dgm:pt modelId="{E2AC8959-82DA-4351-824C-670A5AC4056D}" type="pres">
      <dgm:prSet presAssocID="{04894E02-E49C-4CDD-A966-5EAEF55077E0}" presName="composite" presStyleCnt="0"/>
      <dgm:spPr/>
    </dgm:pt>
    <dgm:pt modelId="{B3ADC2AC-4347-4554-AECB-9382F42085DF}" type="pres">
      <dgm:prSet presAssocID="{04894E02-E49C-4CDD-A966-5EAEF55077E0}" presName="imgShp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9E70D5-8A4E-4982-9F13-F413074E88EC}" type="pres">
      <dgm:prSet presAssocID="{04894E02-E49C-4CDD-A966-5EAEF55077E0}" presName="txShp" presStyleLbl="node1" presStyleIdx="0" presStyleCnt="6">
        <dgm:presLayoutVars>
          <dgm:bulletEnabled val="1"/>
        </dgm:presLayoutVars>
      </dgm:prSet>
      <dgm:spPr/>
    </dgm:pt>
    <dgm:pt modelId="{A085EFD8-D371-4C05-A1D4-183E1FAB6822}" type="pres">
      <dgm:prSet presAssocID="{789EF8AD-48B5-41FA-9B18-E2400231FE88}" presName="spacing" presStyleCnt="0"/>
      <dgm:spPr/>
    </dgm:pt>
    <dgm:pt modelId="{5DD6C6C6-4614-405E-8D1A-8CB5FB2C76AD}" type="pres">
      <dgm:prSet presAssocID="{A1CE4712-9E53-4618-AE8F-08686A66B995}" presName="composite" presStyleCnt="0"/>
      <dgm:spPr/>
    </dgm:pt>
    <dgm:pt modelId="{2ADD5CC2-995D-46A0-BC4C-0543A1E76F59}" type="pres">
      <dgm:prSet presAssocID="{A1CE4712-9E53-4618-AE8F-08686A66B995}" presName="imgShp" presStyleLbl="fgImgPlac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A4F835-A6F2-49A2-838E-CF8EC3578CBB}" type="pres">
      <dgm:prSet presAssocID="{A1CE4712-9E53-4618-AE8F-08686A66B995}" presName="txShp" presStyleLbl="node1" presStyleIdx="1" presStyleCnt="6">
        <dgm:presLayoutVars>
          <dgm:bulletEnabled val="1"/>
        </dgm:presLayoutVars>
      </dgm:prSet>
      <dgm:spPr/>
    </dgm:pt>
    <dgm:pt modelId="{DB3113AA-7AEB-41F3-8E5F-B78C81C32C7B}" type="pres">
      <dgm:prSet presAssocID="{7C672635-1054-4483-A06B-EE471FD5ED95}" presName="spacing" presStyleCnt="0"/>
      <dgm:spPr/>
    </dgm:pt>
    <dgm:pt modelId="{8150FC1A-738A-47E0-B704-5F77F1EFE4CE}" type="pres">
      <dgm:prSet presAssocID="{A9C4D631-EAEB-476D-9D90-03C5335F8554}" presName="composite" presStyleCnt="0"/>
      <dgm:spPr/>
    </dgm:pt>
    <dgm:pt modelId="{669B15F3-A47A-44A7-ADC4-C677E2BA42E8}" type="pres">
      <dgm:prSet presAssocID="{A9C4D631-EAEB-476D-9D90-03C5335F8554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D4BD8E-BB86-4A37-BCD0-7AA49B972C0F}" type="pres">
      <dgm:prSet presAssocID="{A9C4D631-EAEB-476D-9D90-03C5335F8554}" presName="txShp" presStyleLbl="node1" presStyleIdx="2" presStyleCnt="6">
        <dgm:presLayoutVars>
          <dgm:bulletEnabled val="1"/>
        </dgm:presLayoutVars>
      </dgm:prSet>
      <dgm:spPr/>
    </dgm:pt>
    <dgm:pt modelId="{809241DD-85A8-46E6-9A0F-326861601C05}" type="pres">
      <dgm:prSet presAssocID="{CAD3720C-B3FC-457E-9B33-2C6BC2FC665D}" presName="spacing" presStyleCnt="0"/>
      <dgm:spPr/>
    </dgm:pt>
    <dgm:pt modelId="{8AF0765D-C0C9-4CA6-9D2D-E1C437D4EAC2}" type="pres">
      <dgm:prSet presAssocID="{57DD28C5-931E-4954-AA86-ACACAE6ED40C}" presName="composite" presStyleCnt="0"/>
      <dgm:spPr/>
    </dgm:pt>
    <dgm:pt modelId="{A467792B-CDA5-4B8F-8544-892BCEEE33CF}" type="pres">
      <dgm:prSet presAssocID="{57DD28C5-931E-4954-AA86-ACACAE6ED40C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E3313F-3384-4645-9F65-34C6597D08B7}" type="pres">
      <dgm:prSet presAssocID="{57DD28C5-931E-4954-AA86-ACACAE6ED40C}" presName="txShp" presStyleLbl="node1" presStyleIdx="3" presStyleCnt="6">
        <dgm:presLayoutVars>
          <dgm:bulletEnabled val="1"/>
        </dgm:presLayoutVars>
      </dgm:prSet>
      <dgm:spPr/>
    </dgm:pt>
    <dgm:pt modelId="{B77683FE-E4D6-4C5E-9E89-83C26EE8EE10}" type="pres">
      <dgm:prSet presAssocID="{91F86657-5059-4D12-82FA-2A34C9BADA47}" presName="spacing" presStyleCnt="0"/>
      <dgm:spPr/>
    </dgm:pt>
    <dgm:pt modelId="{386A5F23-2374-4F00-A4BE-548E214F9339}" type="pres">
      <dgm:prSet presAssocID="{6ADD2333-F5CF-4CFF-9B5A-8AE0E5836B01}" presName="composite" presStyleCnt="0"/>
      <dgm:spPr/>
    </dgm:pt>
    <dgm:pt modelId="{A74CE5BD-D73D-425D-B16A-E166E5B124DB}" type="pres">
      <dgm:prSet presAssocID="{6ADD2333-F5CF-4CFF-9B5A-8AE0E5836B01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5AEBB4-9AAE-479F-90C5-F161E6CC0898}" type="pres">
      <dgm:prSet presAssocID="{6ADD2333-F5CF-4CFF-9B5A-8AE0E5836B01}" presName="txShp" presStyleLbl="node1" presStyleIdx="4" presStyleCnt="6">
        <dgm:presLayoutVars>
          <dgm:bulletEnabled val="1"/>
        </dgm:presLayoutVars>
      </dgm:prSet>
      <dgm:spPr/>
    </dgm:pt>
    <dgm:pt modelId="{0E78DF8C-69BB-489F-A52D-24460773B0BE}" type="pres">
      <dgm:prSet presAssocID="{E271B781-40CC-42C9-AB05-C52B630CDEDA}" presName="spacing" presStyleCnt="0"/>
      <dgm:spPr/>
    </dgm:pt>
    <dgm:pt modelId="{8C83A876-4938-49F3-8307-782A6BC4AA8B}" type="pres">
      <dgm:prSet presAssocID="{DD1148F9-9571-4FFE-8A4D-ECCD061BE603}" presName="composite" presStyleCnt="0"/>
      <dgm:spPr/>
    </dgm:pt>
    <dgm:pt modelId="{46EA030F-7546-442B-92F9-5C7823AC9C91}" type="pres">
      <dgm:prSet presAssocID="{DD1148F9-9571-4FFE-8A4D-ECCD061BE603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92E3B0-E76C-4852-8033-5F8725D620E7}" type="pres">
      <dgm:prSet presAssocID="{DD1148F9-9571-4FFE-8A4D-ECCD061BE603}" presName="txShp" presStyleLbl="node1" presStyleIdx="5" presStyleCnt="6">
        <dgm:presLayoutVars>
          <dgm:bulletEnabled val="1"/>
        </dgm:presLayoutVars>
      </dgm:prSet>
      <dgm:spPr/>
    </dgm:pt>
  </dgm:ptLst>
  <dgm:cxnLst>
    <dgm:cxn modelId="{AF155308-767D-42A0-9B04-2F72E6AE4EEC}" srcId="{E2E91DFA-C47A-4E14-8688-14801E098623}" destId="{57DD28C5-931E-4954-AA86-ACACAE6ED40C}" srcOrd="3" destOrd="0" parTransId="{1A469DBB-19C9-40B6-AC4C-853831C7EDF0}" sibTransId="{91F86657-5059-4D12-82FA-2A34C9BADA47}"/>
    <dgm:cxn modelId="{A935D511-F826-4FC3-933D-5FA51842ABFC}" type="presOf" srcId="{DD1148F9-9571-4FFE-8A4D-ECCD061BE603}" destId="{1892E3B0-E76C-4852-8033-5F8725D620E7}" srcOrd="0" destOrd="0" presId="urn:microsoft.com/office/officeart/2005/8/layout/vList3"/>
    <dgm:cxn modelId="{2E08AE13-3AE6-4307-BACC-59780DDA9998}" type="presOf" srcId="{6ADD2333-F5CF-4CFF-9B5A-8AE0E5836B01}" destId="{7F5AEBB4-9AAE-479F-90C5-F161E6CC0898}" srcOrd="0" destOrd="0" presId="urn:microsoft.com/office/officeart/2005/8/layout/vList3"/>
    <dgm:cxn modelId="{B9D34015-CCDF-43B4-8ECE-AD6CE6C108C1}" srcId="{E2E91DFA-C47A-4E14-8688-14801E098623}" destId="{DD1148F9-9571-4FFE-8A4D-ECCD061BE603}" srcOrd="5" destOrd="0" parTransId="{614A4465-F323-4CE1-B3E1-039295FB33FA}" sibTransId="{358597AC-7738-4AE5-ABCD-8790F4EE2A6B}"/>
    <dgm:cxn modelId="{928FF640-175F-44FF-9F61-294DCD770877}" srcId="{E2E91DFA-C47A-4E14-8688-14801E098623}" destId="{A1CE4712-9E53-4618-AE8F-08686A66B995}" srcOrd="1" destOrd="0" parTransId="{0847A698-5DF0-4A35-A706-FDEA643B79C9}" sibTransId="{7C672635-1054-4483-A06B-EE471FD5ED95}"/>
    <dgm:cxn modelId="{E6492D43-59F3-4DBC-A2A3-2C418F80DBD8}" type="presOf" srcId="{A1CE4712-9E53-4618-AE8F-08686A66B995}" destId="{32A4F835-A6F2-49A2-838E-CF8EC3578CBB}" srcOrd="0" destOrd="0" presId="urn:microsoft.com/office/officeart/2005/8/layout/vList3"/>
    <dgm:cxn modelId="{DFB6E367-1E22-4102-9781-6EECFEFC2FEE}" type="presOf" srcId="{E2E91DFA-C47A-4E14-8688-14801E098623}" destId="{56957162-9871-47F9-BA21-CC484B0D0BA1}" srcOrd="0" destOrd="0" presId="urn:microsoft.com/office/officeart/2005/8/layout/vList3"/>
    <dgm:cxn modelId="{C9DABE74-0590-4677-908B-44542C2566A3}" srcId="{E2E91DFA-C47A-4E14-8688-14801E098623}" destId="{A9C4D631-EAEB-476D-9D90-03C5335F8554}" srcOrd="2" destOrd="0" parTransId="{D569BECC-9AD0-4C9D-87E2-203039596D20}" sibTransId="{CAD3720C-B3FC-457E-9B33-2C6BC2FC665D}"/>
    <dgm:cxn modelId="{71CAED86-D046-4EF4-997F-53AE42FF69FA}" srcId="{E2E91DFA-C47A-4E14-8688-14801E098623}" destId="{6ADD2333-F5CF-4CFF-9B5A-8AE0E5836B01}" srcOrd="4" destOrd="0" parTransId="{0C882C0F-074D-48F0-95F3-F0296C9E24FF}" sibTransId="{E271B781-40CC-42C9-AB05-C52B630CDEDA}"/>
    <dgm:cxn modelId="{471110B6-D1C9-4AC5-B92E-5C67073553F5}" type="presOf" srcId="{A9C4D631-EAEB-476D-9D90-03C5335F8554}" destId="{4DD4BD8E-BB86-4A37-BCD0-7AA49B972C0F}" srcOrd="0" destOrd="0" presId="urn:microsoft.com/office/officeart/2005/8/layout/vList3"/>
    <dgm:cxn modelId="{CFEB48BE-8370-409D-AE71-D5B502197E8B}" type="presOf" srcId="{57DD28C5-931E-4954-AA86-ACACAE6ED40C}" destId="{71E3313F-3384-4645-9F65-34C6597D08B7}" srcOrd="0" destOrd="0" presId="urn:microsoft.com/office/officeart/2005/8/layout/vList3"/>
    <dgm:cxn modelId="{A3C020BF-EBF5-4D1B-902E-411BAB63816E}" srcId="{E2E91DFA-C47A-4E14-8688-14801E098623}" destId="{04894E02-E49C-4CDD-A966-5EAEF55077E0}" srcOrd="0" destOrd="0" parTransId="{7E500E5D-B20B-44E4-930C-82A2F12DCB2E}" sibTransId="{789EF8AD-48B5-41FA-9B18-E2400231FE88}"/>
    <dgm:cxn modelId="{A14A7AF6-3EE0-4318-97CE-E54D85FFDC28}" type="presOf" srcId="{04894E02-E49C-4CDD-A966-5EAEF55077E0}" destId="{759E70D5-8A4E-4982-9F13-F413074E88EC}" srcOrd="0" destOrd="0" presId="urn:microsoft.com/office/officeart/2005/8/layout/vList3"/>
    <dgm:cxn modelId="{3F6EEA18-3E0D-4F67-85C9-8C51621E20C1}" type="presParOf" srcId="{56957162-9871-47F9-BA21-CC484B0D0BA1}" destId="{E2AC8959-82DA-4351-824C-670A5AC4056D}" srcOrd="0" destOrd="0" presId="urn:microsoft.com/office/officeart/2005/8/layout/vList3"/>
    <dgm:cxn modelId="{A493E8D0-CE9E-4E4D-A628-A4982DB95B07}" type="presParOf" srcId="{E2AC8959-82DA-4351-824C-670A5AC4056D}" destId="{B3ADC2AC-4347-4554-AECB-9382F42085DF}" srcOrd="0" destOrd="0" presId="urn:microsoft.com/office/officeart/2005/8/layout/vList3"/>
    <dgm:cxn modelId="{8A2DC30C-BF7D-4CF7-B113-D2BC3F8D251E}" type="presParOf" srcId="{E2AC8959-82DA-4351-824C-670A5AC4056D}" destId="{759E70D5-8A4E-4982-9F13-F413074E88EC}" srcOrd="1" destOrd="0" presId="urn:microsoft.com/office/officeart/2005/8/layout/vList3"/>
    <dgm:cxn modelId="{1CA56EF8-BF0C-44CC-8239-E685414D0355}" type="presParOf" srcId="{56957162-9871-47F9-BA21-CC484B0D0BA1}" destId="{A085EFD8-D371-4C05-A1D4-183E1FAB6822}" srcOrd="1" destOrd="0" presId="urn:microsoft.com/office/officeart/2005/8/layout/vList3"/>
    <dgm:cxn modelId="{F2591BDB-59C2-48B4-94BC-945B4E117AA6}" type="presParOf" srcId="{56957162-9871-47F9-BA21-CC484B0D0BA1}" destId="{5DD6C6C6-4614-405E-8D1A-8CB5FB2C76AD}" srcOrd="2" destOrd="0" presId="urn:microsoft.com/office/officeart/2005/8/layout/vList3"/>
    <dgm:cxn modelId="{E99609E0-82FE-4141-A13A-D2B41C11A3D1}" type="presParOf" srcId="{5DD6C6C6-4614-405E-8D1A-8CB5FB2C76AD}" destId="{2ADD5CC2-995D-46A0-BC4C-0543A1E76F59}" srcOrd="0" destOrd="0" presId="urn:microsoft.com/office/officeart/2005/8/layout/vList3"/>
    <dgm:cxn modelId="{AC1E0C26-FA33-4361-B428-95FB85F7DD41}" type="presParOf" srcId="{5DD6C6C6-4614-405E-8D1A-8CB5FB2C76AD}" destId="{32A4F835-A6F2-49A2-838E-CF8EC3578CBB}" srcOrd="1" destOrd="0" presId="urn:microsoft.com/office/officeart/2005/8/layout/vList3"/>
    <dgm:cxn modelId="{3A276F8A-30ED-42DE-8B15-2C350E01045B}" type="presParOf" srcId="{56957162-9871-47F9-BA21-CC484B0D0BA1}" destId="{DB3113AA-7AEB-41F3-8E5F-B78C81C32C7B}" srcOrd="3" destOrd="0" presId="urn:microsoft.com/office/officeart/2005/8/layout/vList3"/>
    <dgm:cxn modelId="{07251EFC-20B7-45A9-B20C-DC19823EC728}" type="presParOf" srcId="{56957162-9871-47F9-BA21-CC484B0D0BA1}" destId="{8150FC1A-738A-47E0-B704-5F77F1EFE4CE}" srcOrd="4" destOrd="0" presId="urn:microsoft.com/office/officeart/2005/8/layout/vList3"/>
    <dgm:cxn modelId="{1AFF2DF6-7960-4520-9351-310BE04B01D4}" type="presParOf" srcId="{8150FC1A-738A-47E0-B704-5F77F1EFE4CE}" destId="{669B15F3-A47A-44A7-ADC4-C677E2BA42E8}" srcOrd="0" destOrd="0" presId="urn:microsoft.com/office/officeart/2005/8/layout/vList3"/>
    <dgm:cxn modelId="{43FFB350-9E7C-4AEC-96BD-73D4C4ED4C8F}" type="presParOf" srcId="{8150FC1A-738A-47E0-B704-5F77F1EFE4CE}" destId="{4DD4BD8E-BB86-4A37-BCD0-7AA49B972C0F}" srcOrd="1" destOrd="0" presId="urn:microsoft.com/office/officeart/2005/8/layout/vList3"/>
    <dgm:cxn modelId="{DF2B589D-7D7D-4206-8488-553674D1AB35}" type="presParOf" srcId="{56957162-9871-47F9-BA21-CC484B0D0BA1}" destId="{809241DD-85A8-46E6-9A0F-326861601C05}" srcOrd="5" destOrd="0" presId="urn:microsoft.com/office/officeart/2005/8/layout/vList3"/>
    <dgm:cxn modelId="{D0081F22-5CBA-43BC-8928-E61F9F61A32A}" type="presParOf" srcId="{56957162-9871-47F9-BA21-CC484B0D0BA1}" destId="{8AF0765D-C0C9-4CA6-9D2D-E1C437D4EAC2}" srcOrd="6" destOrd="0" presId="urn:microsoft.com/office/officeart/2005/8/layout/vList3"/>
    <dgm:cxn modelId="{0F1C7924-DE4E-4F34-B014-2CD35555F8A1}" type="presParOf" srcId="{8AF0765D-C0C9-4CA6-9D2D-E1C437D4EAC2}" destId="{A467792B-CDA5-4B8F-8544-892BCEEE33CF}" srcOrd="0" destOrd="0" presId="urn:microsoft.com/office/officeart/2005/8/layout/vList3"/>
    <dgm:cxn modelId="{1F842456-E070-46D6-B2C1-0DCD50B81254}" type="presParOf" srcId="{8AF0765D-C0C9-4CA6-9D2D-E1C437D4EAC2}" destId="{71E3313F-3384-4645-9F65-34C6597D08B7}" srcOrd="1" destOrd="0" presId="urn:microsoft.com/office/officeart/2005/8/layout/vList3"/>
    <dgm:cxn modelId="{3A6F3D30-16DB-4D1A-AAAF-8A03997D9343}" type="presParOf" srcId="{56957162-9871-47F9-BA21-CC484B0D0BA1}" destId="{B77683FE-E4D6-4C5E-9E89-83C26EE8EE10}" srcOrd="7" destOrd="0" presId="urn:microsoft.com/office/officeart/2005/8/layout/vList3"/>
    <dgm:cxn modelId="{019135E1-8E01-4F3C-8523-5AD53090BC05}" type="presParOf" srcId="{56957162-9871-47F9-BA21-CC484B0D0BA1}" destId="{386A5F23-2374-4F00-A4BE-548E214F9339}" srcOrd="8" destOrd="0" presId="urn:microsoft.com/office/officeart/2005/8/layout/vList3"/>
    <dgm:cxn modelId="{F7008751-F6CA-4F19-B443-C94B48122AC1}" type="presParOf" srcId="{386A5F23-2374-4F00-A4BE-548E214F9339}" destId="{A74CE5BD-D73D-425D-B16A-E166E5B124DB}" srcOrd="0" destOrd="0" presId="urn:microsoft.com/office/officeart/2005/8/layout/vList3"/>
    <dgm:cxn modelId="{517E7803-42F4-4383-81DF-839C05289850}" type="presParOf" srcId="{386A5F23-2374-4F00-A4BE-548E214F9339}" destId="{7F5AEBB4-9AAE-479F-90C5-F161E6CC0898}" srcOrd="1" destOrd="0" presId="urn:microsoft.com/office/officeart/2005/8/layout/vList3"/>
    <dgm:cxn modelId="{50577E5A-C6B7-4706-AB1A-3E65A32F17CB}" type="presParOf" srcId="{56957162-9871-47F9-BA21-CC484B0D0BA1}" destId="{0E78DF8C-69BB-489F-A52D-24460773B0BE}" srcOrd="9" destOrd="0" presId="urn:microsoft.com/office/officeart/2005/8/layout/vList3"/>
    <dgm:cxn modelId="{09046414-22A9-4F6D-BBB1-18EB18C082F1}" type="presParOf" srcId="{56957162-9871-47F9-BA21-CC484B0D0BA1}" destId="{8C83A876-4938-49F3-8307-782A6BC4AA8B}" srcOrd="10" destOrd="0" presId="urn:microsoft.com/office/officeart/2005/8/layout/vList3"/>
    <dgm:cxn modelId="{E6D2106D-D066-4A2E-8869-C4935C917F03}" type="presParOf" srcId="{8C83A876-4938-49F3-8307-782A6BC4AA8B}" destId="{46EA030F-7546-442B-92F9-5C7823AC9C91}" srcOrd="0" destOrd="0" presId="urn:microsoft.com/office/officeart/2005/8/layout/vList3"/>
    <dgm:cxn modelId="{53BF6B35-2845-424E-9830-CF37E3C62E23}" type="presParOf" srcId="{8C83A876-4938-49F3-8307-782A6BC4AA8B}" destId="{1892E3B0-E76C-4852-8033-5F8725D620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70D5-8A4E-4982-9F13-F413074E88EC}">
      <dsp:nvSpPr>
        <dsp:cNvPr id="0" name=""/>
        <dsp:cNvSpPr/>
      </dsp:nvSpPr>
      <dsp:spPr>
        <a:xfrm rot="10800000">
          <a:off x="1175098" y="1417"/>
          <a:ext cx="4237529" cy="4310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Compares</a:t>
          </a:r>
          <a:r>
            <a:rPr lang="en-US" sz="1600" kern="1200" dirty="0"/>
            <a:t> </a:t>
          </a:r>
          <a:r>
            <a:rPr lang="en-US" sz="1600" kern="1200" dirty="0" err="1"/>
            <a:t>dacpac</a:t>
          </a:r>
          <a:r>
            <a:rPr lang="en-US" sz="1600" kern="1200" dirty="0"/>
            <a:t> to database</a:t>
          </a:r>
          <a:endParaRPr lang="en-IL" sz="1600" kern="1200" dirty="0"/>
        </a:p>
      </dsp:txBody>
      <dsp:txXfrm rot="10800000">
        <a:off x="1282849" y="1417"/>
        <a:ext cx="4129778" cy="431004"/>
      </dsp:txXfrm>
    </dsp:sp>
    <dsp:sp modelId="{B3ADC2AC-4347-4554-AECB-9382F42085DF}">
      <dsp:nvSpPr>
        <dsp:cNvPr id="0" name=""/>
        <dsp:cNvSpPr/>
      </dsp:nvSpPr>
      <dsp:spPr>
        <a:xfrm>
          <a:off x="959596" y="1417"/>
          <a:ext cx="431004" cy="43100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A4F835-A6F2-49A2-838E-CF8EC3578CBB}">
      <dsp:nvSpPr>
        <dsp:cNvPr id="0" name=""/>
        <dsp:cNvSpPr/>
      </dsp:nvSpPr>
      <dsp:spPr>
        <a:xfrm rot="10800000">
          <a:off x="1175098" y="561079"/>
          <a:ext cx="4237529" cy="4310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Generates</a:t>
          </a:r>
          <a:r>
            <a:rPr lang="en-US" sz="1600" kern="1200" dirty="0"/>
            <a:t> a </a:t>
          </a:r>
          <a:r>
            <a:rPr lang="en-US" sz="1600" b="1" kern="1200" dirty="0"/>
            <a:t>deploy</a:t>
          </a:r>
          <a:r>
            <a:rPr lang="en-US" sz="1600" kern="1200" dirty="0"/>
            <a:t> (diff) script</a:t>
          </a:r>
          <a:endParaRPr lang="en-IL" sz="1600" kern="1200" dirty="0"/>
        </a:p>
      </dsp:txBody>
      <dsp:txXfrm rot="10800000">
        <a:off x="1282849" y="561079"/>
        <a:ext cx="4129778" cy="431004"/>
      </dsp:txXfrm>
    </dsp:sp>
    <dsp:sp modelId="{2ADD5CC2-995D-46A0-BC4C-0543A1E76F59}">
      <dsp:nvSpPr>
        <dsp:cNvPr id="0" name=""/>
        <dsp:cNvSpPr/>
      </dsp:nvSpPr>
      <dsp:spPr>
        <a:xfrm>
          <a:off x="959596" y="561079"/>
          <a:ext cx="431004" cy="431004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D4BD8E-BB86-4A37-BCD0-7AA49B972C0F}">
      <dsp:nvSpPr>
        <dsp:cNvPr id="0" name=""/>
        <dsp:cNvSpPr/>
      </dsp:nvSpPr>
      <dsp:spPr>
        <a:xfrm rot="10800000">
          <a:off x="1175098" y="1120741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not exists: </a:t>
          </a:r>
          <a:r>
            <a:rPr lang="en-US" sz="1600" b="1" kern="1200" dirty="0"/>
            <a:t>CREATE</a:t>
          </a:r>
          <a:r>
            <a:rPr lang="en-US" sz="1600" kern="1200" dirty="0"/>
            <a:t> </a:t>
          </a:r>
          <a:r>
            <a:rPr lang="en-US" sz="1600" b="1" kern="1200" dirty="0"/>
            <a:t>DATABASE</a:t>
          </a:r>
          <a:endParaRPr lang="en-IL" sz="1600" kern="1200" dirty="0"/>
        </a:p>
      </dsp:txBody>
      <dsp:txXfrm rot="10800000">
        <a:off x="1282849" y="1120741"/>
        <a:ext cx="4129778" cy="431004"/>
      </dsp:txXfrm>
    </dsp:sp>
    <dsp:sp modelId="{669B15F3-A47A-44A7-ADC4-C677E2BA42E8}">
      <dsp:nvSpPr>
        <dsp:cNvPr id="0" name=""/>
        <dsp:cNvSpPr/>
      </dsp:nvSpPr>
      <dsp:spPr>
        <a:xfrm>
          <a:off x="959596" y="1120741"/>
          <a:ext cx="431004" cy="4310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E3313F-3384-4645-9F65-34C6597D08B7}">
      <dsp:nvSpPr>
        <dsp:cNvPr id="0" name=""/>
        <dsp:cNvSpPr/>
      </dsp:nvSpPr>
      <dsp:spPr>
        <a:xfrm rot="10800000">
          <a:off x="1175098" y="1680403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Runs </a:t>
          </a:r>
          <a:r>
            <a:rPr lang="en-US" sz="1600" b="1" kern="1200" dirty="0"/>
            <a:t>Pre-deployment</a:t>
          </a:r>
          <a:r>
            <a:rPr lang="en-US" sz="1600" kern="1200" dirty="0"/>
            <a:t> script</a:t>
          </a:r>
          <a:endParaRPr lang="en-IL" sz="1600" kern="1200" dirty="0"/>
        </a:p>
      </dsp:txBody>
      <dsp:txXfrm rot="10800000">
        <a:off x="1282849" y="1680403"/>
        <a:ext cx="4129778" cy="431004"/>
      </dsp:txXfrm>
    </dsp:sp>
    <dsp:sp modelId="{A467792B-CDA5-4B8F-8544-892BCEEE33CF}">
      <dsp:nvSpPr>
        <dsp:cNvPr id="0" name=""/>
        <dsp:cNvSpPr/>
      </dsp:nvSpPr>
      <dsp:spPr>
        <a:xfrm>
          <a:off x="959596" y="1680403"/>
          <a:ext cx="431004" cy="43100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5AEBB4-9AAE-479F-90C5-F161E6CC0898}">
      <dsp:nvSpPr>
        <dsp:cNvPr id="0" name=""/>
        <dsp:cNvSpPr/>
      </dsp:nvSpPr>
      <dsp:spPr>
        <a:xfrm rot="10800000">
          <a:off x="1175098" y="2240066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Runs </a:t>
          </a:r>
          <a:r>
            <a:rPr lang="en-US" sz="1600" b="1" kern="1200" dirty="0"/>
            <a:t>deploy</a:t>
          </a:r>
          <a:r>
            <a:rPr lang="en-US" sz="1600" kern="1200" dirty="0"/>
            <a:t> script (generated in step 2)</a:t>
          </a:r>
          <a:endParaRPr lang="en-IL" sz="1600" kern="1200" dirty="0"/>
        </a:p>
      </dsp:txBody>
      <dsp:txXfrm rot="10800000">
        <a:off x="1282849" y="2240066"/>
        <a:ext cx="4129778" cy="431004"/>
      </dsp:txXfrm>
    </dsp:sp>
    <dsp:sp modelId="{A74CE5BD-D73D-425D-B16A-E166E5B124DB}">
      <dsp:nvSpPr>
        <dsp:cNvPr id="0" name=""/>
        <dsp:cNvSpPr/>
      </dsp:nvSpPr>
      <dsp:spPr>
        <a:xfrm>
          <a:off x="959596" y="2240066"/>
          <a:ext cx="431004" cy="43100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92E3B0-E76C-4852-8033-5F8725D620E7}">
      <dsp:nvSpPr>
        <dsp:cNvPr id="0" name=""/>
        <dsp:cNvSpPr/>
      </dsp:nvSpPr>
      <dsp:spPr>
        <a:xfrm rot="10800000">
          <a:off x="1175098" y="2799728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Runs </a:t>
          </a:r>
          <a:r>
            <a:rPr lang="en-US" sz="1600" b="1" kern="1200" dirty="0"/>
            <a:t>Post-deployment</a:t>
          </a:r>
          <a:r>
            <a:rPr lang="en-US" sz="1600" kern="1200" dirty="0"/>
            <a:t> script</a:t>
          </a:r>
          <a:endParaRPr lang="en-IL" sz="1600" kern="1200" dirty="0"/>
        </a:p>
      </dsp:txBody>
      <dsp:txXfrm rot="10800000">
        <a:off x="1282849" y="2799728"/>
        <a:ext cx="4129778" cy="431004"/>
      </dsp:txXfrm>
    </dsp:sp>
    <dsp:sp modelId="{46EA030F-7546-442B-92F9-5C7823AC9C91}">
      <dsp:nvSpPr>
        <dsp:cNvPr id="0" name=""/>
        <dsp:cNvSpPr/>
      </dsp:nvSpPr>
      <dsp:spPr>
        <a:xfrm>
          <a:off x="959596" y="2799728"/>
          <a:ext cx="431004" cy="43100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F17F-797E-F743-99C7-34FA65335D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63A2-433C-2447-B893-859ADBD6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3FC-0869-45D3-95AF-CC29198471C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5AC4-17B0-4E19-8496-B264E70A1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.agilesql.club/2015/07/pre-compare-pre-deployment-scripts-to-ssd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nderstad/SSDT-With-tSQLt-Template/tree/master/Buil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reach me?</a:t>
            </a:r>
          </a:p>
          <a:p>
            <a:r>
              <a:rPr lang="en-US" dirty="0"/>
              <a:t>Q: Where to find more resources? (blog)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the Build output of a SQL DB Project?</a:t>
            </a:r>
          </a:p>
          <a:p>
            <a:r>
              <a:rPr lang="en-US" dirty="0"/>
              <a:t>Q: What is a DACPAC file?</a:t>
            </a:r>
          </a:p>
          <a:p>
            <a:r>
              <a:rPr lang="en-US" dirty="0"/>
              <a:t>Q: How is it used?</a:t>
            </a:r>
          </a:p>
          <a:p>
            <a:r>
              <a:rPr lang="en-US" dirty="0"/>
              <a:t>Q: What other methods for deployment can we use 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is a DACPAC actually deployed?</a:t>
            </a:r>
          </a:p>
          <a:p>
            <a:r>
              <a:rPr lang="en-US" dirty="0"/>
              <a:t>Q: How to use SqlPackage.exe?</a:t>
            </a:r>
          </a:p>
          <a:p>
            <a:r>
              <a:rPr lang="en-US" dirty="0"/>
              <a:t>Q: What are the steps in DACPAC deployment?</a:t>
            </a:r>
          </a:p>
          <a:p>
            <a:r>
              <a:rPr lang="en-US" dirty="0"/>
              <a:t>Q: Why is this order of steps important, and how can we utilize it for our benefit?</a:t>
            </a:r>
          </a:p>
          <a:p>
            <a:endParaRPr lang="en-US" dirty="0"/>
          </a:p>
          <a:p>
            <a:r>
              <a:rPr lang="en-US" dirty="0"/>
              <a:t>Read more:</a:t>
            </a:r>
          </a:p>
          <a:p>
            <a:r>
              <a:rPr lang="en-US" dirty="0"/>
              <a:t>Using “pre-pre-deployment” scripts to run something before the compare phase: </a:t>
            </a:r>
            <a:r>
              <a:rPr lang="en-US" dirty="0">
                <a:hlinkClick r:id="rId3"/>
              </a:rPr>
              <a:t>https://the.agilesql.club/2015/07/pre-compare-pre-deployment-scripts-to-ssdt/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How is SSDT intended to be used?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is State-Based Methodology?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is Migration-Based Methodology? What are example tools that use it?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are the advantages of each methodology?</a:t>
            </a:r>
            <a:endParaRPr lang="LID4096" dirty="0"/>
          </a:p>
          <a:p>
            <a:r>
              <a:rPr lang="en-US" dirty="0"/>
              <a:t>Q: How can we use SSDT to solve issues inherent in State-Based that are solved in Migration-Based?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actually saved in a SQL DB Project?</a:t>
            </a:r>
            <a:br>
              <a:rPr lang="en-US" dirty="0"/>
            </a:br>
            <a:r>
              <a:rPr lang="en-US" dirty="0"/>
              <a:t>Q: What if we want to have source control for data as well?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2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does each project in SSDT represent?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if we want to have source control for server-level objects?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if your code uses other databases or linked servers or system objects?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How is Source Control actually implemented in SQL DB Project?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How does it allow better collaborative work and auditing?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is the ideal / preferable development methodology with SSDT?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Shared Development server anti-pattern: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https://www.red-gate.com/blog/architecting-database-dev-and-test-environments-best-practices-and-anti-patterns-for-sql-server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CloneDB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technologies: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Red-Gate SQL Clone: https://www.red-gate.com/products/dba/sql-clone/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Red-Gate Data Masker: https://www.red-gate.com/products/dba/data-masker/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DbaClone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(previously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PSDatabaseClone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Powershell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module: https://github.com/sqlcollaborative/dbaclone/wiki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DbaTools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(for Data Masking): https://github.com/sqlcollaborative/dbatools , https://docs.dbatools.io/#Invoke-DbaDbDataMasking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common problems encountered when first starting to use SSDT?</a:t>
            </a:r>
          </a:p>
          <a:p>
            <a:r>
              <a:rPr lang="en-US" dirty="0"/>
              <a:t>Q: How to solve them?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common problems encountered when first starting to use SSDT?</a:t>
            </a:r>
          </a:p>
          <a:p>
            <a:r>
              <a:rPr lang="en-US" dirty="0"/>
              <a:t>Q: How to solve them?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part 1: Development Lifecycle Basics for DBAs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prerequisite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This is what’s important for the DevOps team to know</a:t>
            </a:r>
          </a:p>
          <a:p>
            <a:r>
              <a:rPr lang="en-US" dirty="0"/>
              <a:t>Azure Pipeline example YML and </a:t>
            </a:r>
            <a:r>
              <a:rPr lang="en-US" dirty="0" err="1"/>
              <a:t>Powershell</a:t>
            </a:r>
            <a:r>
              <a:rPr lang="en-US" dirty="0"/>
              <a:t> scripts: </a:t>
            </a:r>
            <a:r>
              <a:rPr lang="en-IL" dirty="0">
                <a:hlinkClick r:id="rId3"/>
              </a:rPr>
              <a:t>https://github.com/sanderstad/SSDT-With-tSQLt-Template/tree/master/Build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37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questions will we answer in this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install SSDT’s SQL Project? (Tools &gt; Get Tools and Features…)</a:t>
            </a:r>
          </a:p>
          <a:p>
            <a:r>
              <a:rPr lang="en-US" dirty="0"/>
              <a:t>Q: What does the SSDT extension contain?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4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hyperlink" Target="https://pixabay.com/?utm_source=link-attribution&amp;utm_medium=referral&amp;utm_campaign=image&amp;utm_content=1231877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hyperlink" Target="https://pixabay.com/users/geralt-9301/?utm_source=link-attribution&amp;utm_medium=referral&amp;utm_campaign=image&amp;utm_content=1231877" TargetMode="Externa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hyperlink" Target="https://pixabay.com/?utm_source=link-attribution&amp;utm_medium=referral&amp;utm_campaign=image&amp;utm_content=1231877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hyperlink" Target="https://pixabay.com/users/geralt-9301/?utm_source=link-attribution&amp;utm_medium=referral&amp;utm_campaign=image&amp;utm_content=1231877" TargetMode="Externa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hyperlink" Target="https://pixabay.com/?utm_source=link-attribution&amp;utm_medium=referral&amp;utm_campaign=image&amp;utm_content=3400789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hyperlink" Target="https://pixabay.com/users/TheDigitalArtist-202249/?utm_source=link-attribution&amp;utm_medium=referral&amp;utm_campaign=image&amp;utm_content=3400789" TargetMode="Externa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380308" y="2455629"/>
            <a:ext cx="4520276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0731" y="3159156"/>
            <a:ext cx="4520966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n-US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Dia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59DEAD-3AE6-452D-9683-D07B81F8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0" y="-89452"/>
            <a:ext cx="9342780" cy="5322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DF906-BDC1-41E0-B407-1D16C787C570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8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80A97-65F9-45A2-9CFF-F2EF78FE2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8EF5D2-F9BB-4D86-8BF8-EEF412586ABA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2438" y="1385455"/>
            <a:ext cx="8242300" cy="3232727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D9221-2130-4845-B08B-5608FBF0AE86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74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43FDB-F5A0-4EFE-BB8E-03582108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0" y="1119188"/>
            <a:ext cx="8261350" cy="3529012"/>
          </a:xfrm>
        </p:spPr>
        <p:txBody>
          <a:bodyPr/>
          <a:lstStyle>
            <a:lvl1pPr marL="0" indent="0">
              <a:buNone/>
              <a:defRPr sz="1800">
                <a:solidFill>
                  <a:srgbClr val="E8F0F0"/>
                </a:solidFill>
              </a:defRPr>
            </a:lvl1pPr>
            <a:lvl3pPr marL="295275" marR="0" indent="-295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lvl3pPr>
          </a:lstStyle>
          <a:p>
            <a:pPr lvl="0"/>
            <a:r>
              <a:rPr lang="en-US" dirty="0"/>
              <a:t>Heading One Style 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Two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THREE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0B548-6F21-4CD7-A738-CB3BDB42532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31135-2DFE-4EF9-8EDC-DD4EC253F9D6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1E3644-F297-4F26-8243-3B21DAE4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5978F-E8AC-487C-9DE3-1831DCD65F15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1766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36995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38431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14590-B6D1-4F5D-B5E5-D6072C9F1775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11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FC1B0-1655-47A9-8411-68882145C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F988B-10C6-4919-9F87-5FB8D36A28A1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634" y="1279902"/>
            <a:ext cx="8229600" cy="3285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Tx/>
              <a:buNone/>
              <a:defRPr sz="2000">
                <a:solidFill>
                  <a:srgbClr val="E8F0F0"/>
                </a:solidFill>
                <a:latin typeface="Consolas"/>
                <a:cs typeface="Consolas"/>
              </a:defRPr>
            </a:lvl1pPr>
            <a:lvl2pPr marL="0" indent="0">
              <a:buClr>
                <a:schemeClr val="accent3"/>
              </a:buClr>
              <a:buFontTx/>
              <a:buNone/>
              <a:defRPr sz="1800">
                <a:solidFill>
                  <a:srgbClr val="E8F0F0"/>
                </a:solidFill>
                <a:latin typeface="Consolas"/>
                <a:cs typeface="Consolas"/>
              </a:defRPr>
            </a:lvl2pPr>
            <a:lvl3pPr marL="295275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3pPr>
            <a:lvl4pPr marL="5794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4pPr>
            <a:lvl5pPr marL="8461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DABE-DFDA-4CFD-80BB-1EA8FE61C593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44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577" y="2393423"/>
            <a:ext cx="4445659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2899" y="3096950"/>
            <a:ext cx="4446338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789AD6-860C-4E7D-839F-BDD5D0D3B7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338" y="677863"/>
            <a:ext cx="3833812" cy="3521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18C82-E48C-490B-A7AC-59B2C9B33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0"/>
            <a:ext cx="9200962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F03C8-4348-4CD8-BAB2-771FD63CBA97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CF472-557D-485D-84BB-6ED27B75C9FD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3E7585A-3442-46E2-A193-ADCEEE33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E8F5FC"/>
                </a:solidFill>
              </a:defRPr>
            </a:lvl1pPr>
            <a:lvl2pPr>
              <a:defRPr>
                <a:solidFill>
                  <a:srgbClr val="E8F0F0"/>
                </a:solidFill>
              </a:defRPr>
            </a:lvl2pPr>
            <a:lvl3pPr>
              <a:defRPr>
                <a:solidFill>
                  <a:srgbClr val="E8F5FC"/>
                </a:solidFill>
              </a:defRPr>
            </a:lvl3pPr>
            <a:lvl4pPr>
              <a:defRPr>
                <a:solidFill>
                  <a:srgbClr val="E8F5FC"/>
                </a:solidFill>
              </a:defRPr>
            </a:lvl4pPr>
            <a:lvl5pPr>
              <a:defRPr>
                <a:solidFill>
                  <a:srgbClr val="E8F5F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8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C10EC-1381-4D5E-B1F3-6B5070FEE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287" y="-17394"/>
            <a:ext cx="10356574" cy="5178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77E36EE-4863-425E-A4C4-C343D61DE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092167"/>
            <a:ext cx="8242300" cy="3526016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DCF1B-81C4-4B81-9CDA-99DE044C7302}"/>
              </a:ext>
            </a:extLst>
          </p:cNvPr>
          <p:cNvSpPr/>
          <p:nvPr userDrawn="1"/>
        </p:nvSpPr>
        <p:spPr>
          <a:xfrm>
            <a:off x="6827469" y="4907526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Background by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b="0" i="0" u="sng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/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40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8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177" y="436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12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0E92-055F-49CB-BED4-11A497838AB2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37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62" r:id="rId5"/>
    <p:sldLayoutId id="2147483657" r:id="rId6"/>
    <p:sldLayoutId id="2147483656" r:id="rId7"/>
    <p:sldLayoutId id="2147483654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2" name="wind.wav"/>
          </p:stSnd>
        </p:sndAc>
      </p:transition>
    </mc:Choice>
    <mc:Fallback xmlns="">
      <p:transition spd="med">
        <p:fade/>
        <p:sndAc>
          <p:stSnd>
            <p:snd r:embed="rId14" name="wind.wav"/>
          </p:stSnd>
        </p:sndAc>
      </p:transition>
    </mc:Fallback>
  </mc:AlternateContent>
  <p:hf hdr="0" ftr="0" dt="0"/>
  <p:txStyles>
    <p:titleStyle>
      <a:lvl1pPr marL="0" marR="0" indent="0" algn="l" defTabSz="457200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1" i="0" u="none" strike="noStrike" kern="1200" cap="none" spc="50" normalizeH="0" baseline="0">
          <a:ln w="9525" cmpd="sng">
            <a:solidFill>
              <a:schemeClr val="accent1"/>
            </a:solidFill>
            <a:prstDash val="solid"/>
          </a:ln>
          <a:solidFill>
            <a:srgbClr val="70AD47">
              <a:tint val="1000"/>
            </a:srgbClr>
          </a:solidFill>
          <a:effectLst>
            <a:glow rad="38100">
              <a:schemeClr val="accent1">
                <a:alpha val="40000"/>
              </a:schemeClr>
            </a:glow>
          </a:effectLst>
          <a:uLnTx/>
          <a:uFillTx/>
          <a:latin typeface="+mj-lt"/>
          <a:ea typeface="+mj-ea"/>
          <a:cs typeface="Segoe U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E8F0F0"/>
          </a:solidFill>
          <a:latin typeface="+mn-lt"/>
          <a:ea typeface="+mn-ea"/>
          <a:cs typeface="Segoe UI"/>
        </a:defRPr>
      </a:lvl1pPr>
      <a:lvl2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E8F0F0"/>
          </a:solidFill>
          <a:latin typeface="+mn-lt"/>
          <a:ea typeface="+mn-ea"/>
          <a:cs typeface="Segoe UI"/>
        </a:defRPr>
      </a:lvl2pPr>
      <a:lvl3pPr marL="638175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3pPr>
      <a:lvl4pPr marL="9223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4pPr>
      <a:lvl5pPr marL="11890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E8F0F0"/>
          </a:solidFill>
          <a:latin typeface="+mn-lt"/>
          <a:ea typeface="+mn-ea"/>
          <a:cs typeface="Segoe U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g"/><Relationship Id="rId7" Type="http://schemas.openxmlformats.org/officeDocument/2006/relationships/image" Target="../media/image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learn.microsoft.com/sql/azure-data-studio/extensions/sql-database-project-extens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2.svg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flaticon.com/authors/vectors-market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https://docs.microsoft.com/sql/tools/sqlpackage" TargetMode="External"/><Relationship Id="rId4" Type="http://schemas.openxmlformats.org/officeDocument/2006/relationships/audio" Target="../media/audio1.wav"/><Relationship Id="rId9" Type="http://schemas.microsoft.com/office/2007/relationships/diagramDrawing" Target="../diagrams/drawing1.xml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2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2.jpeg"/><Relationship Id="rId1" Type="http://schemas.openxmlformats.org/officeDocument/2006/relationships/tags" Target="../tags/tag7.xml"/><Relationship Id="rId6" Type="http://schemas.openxmlformats.org/officeDocument/2006/relationships/image" Target="../media/image34.sv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Relationship Id="rId1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pixabay.com/?utm_source=link-attribution&amp;utm_medium=referral&amp;utm_campaign=image&amp;utm_content=669363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hyperlink" Target="https://pixabay.com/users/Skitterphoto-324082/?utm_source=link-attribution&amp;utm_medium=referral&amp;utm_campaign=image&amp;utm_content=669363" TargetMode="External"/><Relationship Id="rId5" Type="http://schemas.openxmlformats.org/officeDocument/2006/relationships/hyperlink" Target="https://github.com/dnlnln/generate-sql-merge" TargetMode="External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hyperlink" Target="https://www.red-gate.com/blog/architecting-database-dev-and-test-environments-best-practices-and-anti-patterns-for-sql-server" TargetMode="External"/><Relationship Id="rId1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audio" Target="../media/audio1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image" Target="../media/image59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jpeg"/><Relationship Id="rId15" Type="http://schemas.openxmlformats.org/officeDocument/2006/relationships/audio" Target="../media/audio1.wav"/><Relationship Id="rId10" Type="http://schemas.openxmlformats.org/officeDocument/2006/relationships/image" Target="../media/image64.png"/><Relationship Id="rId4" Type="http://schemas.openxmlformats.org/officeDocument/2006/relationships/audio" Target="../media/audio1.wav"/><Relationship Id="rId9" Type="http://schemas.openxmlformats.org/officeDocument/2006/relationships/image" Target="../media/image63.svg"/><Relationship Id="rId14" Type="http://schemas.openxmlformats.org/officeDocument/2006/relationships/image" Target="../media/image6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hyperlink" Target="https://docs.dbatools.io/#Publish-DbaDacPackage" TargetMode="External"/><Relationship Id="rId3" Type="http://schemas.openxmlformats.org/officeDocument/2006/relationships/notesSlide" Target="../notesSlides/notesSlide20.xml"/><Relationship Id="rId7" Type="http://schemas.openxmlformats.org/officeDocument/2006/relationships/hyperlink" Target="https://docs.microsoft.com/en-us/visualstudio/test/vstest-console-options" TargetMode="External"/><Relationship Id="rId12" Type="http://schemas.openxmlformats.org/officeDocument/2006/relationships/image" Target="../media/image73.png"/><Relationship Id="rId17" Type="http://schemas.openxmlformats.org/officeDocument/2006/relationships/hyperlink" Target="https://github.com/sanderstad/SSDT-With-tSQLt-Template/tree/master/Build" TargetMode="External"/><Relationship Id="rId2" Type="http://schemas.openxmlformats.org/officeDocument/2006/relationships/slideLayout" Target="../slideLayouts/slideLayout10.xml"/><Relationship Id="rId16" Type="http://schemas.microsoft.com/office/2007/relationships/hdphoto" Target="../media/hdphoto4.wdp"/><Relationship Id="rId1" Type="http://schemas.openxmlformats.org/officeDocument/2006/relationships/tags" Target="../tags/tag15.xml"/><Relationship Id="rId6" Type="http://schemas.openxmlformats.org/officeDocument/2006/relationships/hyperlink" Target="https://docs.microsoft.com/sql/tools/sqlpackage" TargetMode="External"/><Relationship Id="rId11" Type="http://schemas.openxmlformats.org/officeDocument/2006/relationships/image" Target="../media/image72.png"/><Relationship Id="rId5" Type="http://schemas.openxmlformats.org/officeDocument/2006/relationships/hyperlink" Target="https://docs.microsoft.com/en-us/visualstudio/msbuild/" TargetMode="Externa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sql/ssdt/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www.youtube.com/watch?v=oH6YegmKiU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lfriday.net/past-sql-friday-sessions/sql-friday-12-alex-yates-on-zero-downtime-database-deployments/" TargetMode="External"/><Relationship Id="rId5" Type="http://schemas.openxmlformats.org/officeDocument/2006/relationships/hyperlink" Target="https://github.com/sanderstad" TargetMode="External"/><Relationship Id="rId10" Type="http://schemas.openxmlformats.org/officeDocument/2006/relationships/audio" Target="../media/audio1.wav"/><Relationship Id="rId4" Type="http://schemas.openxmlformats.org/officeDocument/2006/relationships/hyperlink" Target="https://sqlfriday.net/past-sql-friday-sessions/sql-friday-2-kevin-chant-and-sanders-stad-on-azure-devops-duet/" TargetMode="External"/><Relationship Id="rId9" Type="http://schemas.openxmlformats.org/officeDocument/2006/relationships/hyperlink" Target="https://docs.microsoft.com/en-us/sql/ssdt/project-oriented-offline-database-development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thub.com/MadeiraData" TargetMode="External"/><Relationship Id="rId3" Type="http://schemas.openxmlformats.org/officeDocument/2006/relationships/hyperlink" Target="mailto:eitan@madeiradata.com" TargetMode="External"/><Relationship Id="rId7" Type="http://schemas.openxmlformats.org/officeDocument/2006/relationships/hyperlink" Target="http://www.linkedin.com/in/eitanblumin" TargetMode="External"/><Relationship Id="rId12" Type="http://schemas.openxmlformats.org/officeDocument/2006/relationships/image" Target="../media/image7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EitanBlumin" TargetMode="External"/><Relationship Id="rId11" Type="http://schemas.openxmlformats.org/officeDocument/2006/relationships/image" Target="../media/image77.png"/><Relationship Id="rId5" Type="http://schemas.openxmlformats.org/officeDocument/2006/relationships/hyperlink" Target="http://www.sqlserverradio.com/" TargetMode="External"/><Relationship Id="rId10" Type="http://schemas.openxmlformats.org/officeDocument/2006/relationships/hyperlink" Target="http://www.madeiradata.com/" TargetMode="External"/><Relationship Id="rId4" Type="http://schemas.openxmlformats.org/officeDocument/2006/relationships/hyperlink" Target="http://www.eitanblumin.com/" TargetMode="External"/><Relationship Id="rId9" Type="http://schemas.openxmlformats.org/officeDocument/2006/relationships/image" Target="../media/image13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linkedin.com/in/eitanblumin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hyperlink" Target="https://twitter.com/EitanBlumin" TargetMode="External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hyperlink" Target="http://www.sqlserverradio.com/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hyperlink" Target="http://www.eitanblumin.com/" TargetMode="External"/><Relationship Id="rId4" Type="http://schemas.openxmlformats.org/officeDocument/2006/relationships/image" Target="../media/image10.png"/><Relationship Id="rId9" Type="http://schemas.openxmlformats.org/officeDocument/2006/relationships/hyperlink" Target="mailto:eitan@madeiradata.com" TargetMode="External"/><Relationship Id="rId14" Type="http://schemas.openxmlformats.org/officeDocument/2006/relationships/hyperlink" Target="http://www.madeiradat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marketplace.visualstudio.com/items?itemName=ms-mssql.sql-database-projects-vscode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64EF0A9-99C0-4558-A300-811DBF26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21307"/>
            <a:ext cx="1249780" cy="62489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9F024-3FD2-4AA5-965A-41E2D157E270}"/>
              </a:ext>
            </a:extLst>
          </p:cNvPr>
          <p:cNvSpPr txBox="1"/>
          <p:nvPr/>
        </p:nvSpPr>
        <p:spPr>
          <a:xfrm>
            <a:off x="7045348" y="4904823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 by 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12516-B2A8-47B8-8A6B-C4CCFCB2C43D}"/>
              </a:ext>
            </a:extLst>
          </p:cNvPr>
          <p:cNvSpPr txBox="1"/>
          <p:nvPr/>
        </p:nvSpPr>
        <p:spPr>
          <a:xfrm>
            <a:off x="273061" y="1347689"/>
            <a:ext cx="3691838" cy="37240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SSDT Methodologies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for SQL Server DevOps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 Eitan Blumin</a:t>
            </a:r>
          </a:p>
        </p:txBody>
      </p:sp>
      <p:pic>
        <p:nvPicPr>
          <p:cNvPr id="10" name="Content Placeholder 4" descr="Database">
            <a:extLst>
              <a:ext uri="{FF2B5EF4-FFF2-40B4-BE49-F238E27FC236}">
                <a16:creationId xmlns:a16="http://schemas.microsoft.com/office/drawing/2014/main" id="{36D1ECD2-F4FB-458E-8424-84B98E6D4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6424" y="793614"/>
            <a:ext cx="3317598" cy="3317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5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8" name="win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Azure Data Studio extensions</a:t>
            </a:r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752050" y="4578536"/>
            <a:ext cx="7639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learn.microsoft.com/sql/azure-data-studio/extensions/sql-database-project-extension</a:t>
            </a:r>
            <a:endParaRPr lang="LID4096" sz="1400" dirty="0">
              <a:solidFill>
                <a:srgbClr val="E8F5FC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557BFA-5092-4078-EA90-6EDA89EB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6307" y="1285804"/>
            <a:ext cx="4411901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15" y="843864"/>
            <a:ext cx="4735133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57E0B-C572-88A6-ACC6-DDDA333B8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1" t="55601" r="7210" b="37688"/>
          <a:stretch/>
        </p:blipFill>
        <p:spPr bwMode="auto">
          <a:xfrm>
            <a:off x="6023919" y="3208020"/>
            <a:ext cx="2632766" cy="86761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09177C-52F2-2BD4-6EC5-F02872D4F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55831" r="6826" b="35606"/>
          <a:stretch/>
        </p:blipFill>
        <p:spPr bwMode="auto">
          <a:xfrm>
            <a:off x="2473079" y="2926080"/>
            <a:ext cx="2631878" cy="102305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FEEE80-2DA6-4672-BB4A-EF28513BF7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sz="3200" dirty="0"/>
              <a:t>SSDT Methodology</a:t>
            </a:r>
            <a:endParaRPr lang="en-IL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Deployment Artifact: </a:t>
            </a:r>
            <a:r>
              <a:rPr lang="en-US" sz="2000" b="1" u="sng" dirty="0"/>
              <a:t>DACPAC</a:t>
            </a:r>
            <a:r>
              <a:rPr lang="en-US" sz="2000" b="1" dirty="0"/>
              <a:t> File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Compressed, XML </a:t>
            </a:r>
            <a:r>
              <a:rPr lang="en-US" dirty="0"/>
              <a:t>formatted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Deployed using </a:t>
            </a:r>
            <a:r>
              <a:rPr lang="en-US" u="sng" dirty="0">
                <a:solidFill>
                  <a:srgbClr val="E8F0F0"/>
                </a:solidFill>
              </a:rPr>
              <a:t>SQLPackage.exe</a:t>
            </a:r>
            <a:r>
              <a:rPr lang="en-US" dirty="0">
                <a:solidFill>
                  <a:srgbClr val="E8F0F0"/>
                </a:solidFill>
              </a:rPr>
              <a:t> / </a:t>
            </a:r>
            <a:r>
              <a:rPr lang="en-US" u="sng" dirty="0" err="1">
                <a:solidFill>
                  <a:srgbClr val="E8F0F0"/>
                </a:solidFill>
              </a:rPr>
              <a:t>DacServices</a:t>
            </a:r>
            <a:br>
              <a:rPr lang="en-US" u="sng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(m</a:t>
            </a:r>
            <a:r>
              <a:rPr lang="en-US" dirty="0"/>
              <a:t>ost useful in automated CI/CD pipelines)</a:t>
            </a:r>
            <a:endParaRPr lang="en-US" u="sng" dirty="0">
              <a:solidFill>
                <a:srgbClr val="E8F0F0"/>
              </a:solidFill>
            </a:endParaRPr>
          </a:p>
          <a:p>
            <a:pPr marL="685800" lvl="1"/>
            <a:r>
              <a:rPr lang="en-US" b="1" dirty="0">
                <a:solidFill>
                  <a:srgbClr val="E8F0F0"/>
                </a:solidFill>
              </a:rPr>
              <a:t>Other forms of deployment</a:t>
            </a:r>
            <a:r>
              <a:rPr lang="en-US" dirty="0">
                <a:solidFill>
                  <a:srgbClr val="E8F0F0"/>
                </a:solidFill>
              </a:rPr>
              <a:t> are also available:</a:t>
            </a:r>
          </a:p>
          <a:p>
            <a:pPr marL="1265238" lvl="3"/>
            <a:r>
              <a:rPr lang="en-US" dirty="0">
                <a:solidFill>
                  <a:srgbClr val="E8F0F0"/>
                </a:solidFill>
              </a:rPr>
              <a:t>Clean DB Creation script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(drop + create from scratch)</a:t>
            </a:r>
          </a:p>
          <a:p>
            <a:pPr marL="1265238" lvl="3"/>
            <a:r>
              <a:rPr lang="en-US" dirty="0">
                <a:solidFill>
                  <a:srgbClr val="E8F0F0"/>
                </a:solidFill>
              </a:rPr>
              <a:t>Manual deployment using Visual Studio</a:t>
            </a:r>
          </a:p>
          <a:p>
            <a:pPr marL="1265238" lvl="3"/>
            <a:r>
              <a:rPr lang="en-US" dirty="0">
                <a:solidFill>
                  <a:srgbClr val="E8F0F0"/>
                </a:solidFill>
              </a:rPr>
              <a:t>Publish script generation for later use</a:t>
            </a:r>
          </a:p>
          <a:p>
            <a:pPr marL="1265238" lvl="3"/>
            <a:r>
              <a:rPr lang="en-US" dirty="0"/>
              <a:t>Schema Compare tool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FCE7B-369A-4AC7-9904-AF907069E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66" y="1480718"/>
            <a:ext cx="1688857" cy="21820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9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794D7-D966-4AFD-93C5-E115DCA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SqlPackage.exe</a:t>
            </a:r>
            <a:endParaRPr lang="LID4096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02EBDC6-9092-433C-8780-881C31B52A3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76467447"/>
              </p:ext>
            </p:extLst>
          </p:nvPr>
        </p:nvGraphicFramePr>
        <p:xfrm>
          <a:off x="1441796" y="1399984"/>
          <a:ext cx="6372225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07608C-9B9D-46E5-ACAD-D2365E661010}"/>
              </a:ext>
            </a:extLst>
          </p:cNvPr>
          <p:cNvSpPr txBox="1"/>
          <p:nvPr/>
        </p:nvSpPr>
        <p:spPr>
          <a:xfrm>
            <a:off x="0" y="3887781"/>
            <a:ext cx="1969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DAF5FE"/>
                </a:solidFill>
              </a:rPr>
              <a:t>MyDB_XX.publish.sql</a:t>
            </a:r>
            <a:endParaRPr lang="LID4096" sz="1400" b="1" dirty="0">
              <a:solidFill>
                <a:srgbClr val="DAF5F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DCB23-2BDD-4FE6-B91B-BD8DDB3B4D5A}"/>
              </a:ext>
            </a:extLst>
          </p:cNvPr>
          <p:cNvSpPr/>
          <p:nvPr/>
        </p:nvSpPr>
        <p:spPr>
          <a:xfrm>
            <a:off x="1565770" y="4727926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https://docs.microsoft.com/sql/tools/sqlpackage</a:t>
            </a:r>
            <a:endParaRPr lang="LID4096" dirty="0">
              <a:solidFill>
                <a:srgbClr val="E8F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C0D07-DA45-45AC-AAC2-9E6C27458D28}"/>
              </a:ext>
            </a:extLst>
          </p:cNvPr>
          <p:cNvSpPr/>
          <p:nvPr/>
        </p:nvSpPr>
        <p:spPr>
          <a:xfrm>
            <a:off x="0" y="933890"/>
            <a:ext cx="9151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SqlPackage.exe /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Action:Publish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 /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SourceFile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:”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MyDB.dacpac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” /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Profile:”MyDB.publish.xml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"</a:t>
            </a:r>
            <a:endParaRPr lang="LID4096" sz="1600" dirty="0">
              <a:solidFill>
                <a:srgbClr val="E8F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buntu Mono" panose="020B0509030602030204" pitchFamily="49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A5DE15B-E47D-4A58-8D22-3CD9503DAD2D}"/>
              </a:ext>
            </a:extLst>
          </p:cNvPr>
          <p:cNvSpPr/>
          <p:nvPr/>
        </p:nvSpPr>
        <p:spPr>
          <a:xfrm flipH="1">
            <a:off x="1935926" y="2524250"/>
            <a:ext cx="362774" cy="2101304"/>
          </a:xfrm>
          <a:prstGeom prst="rightBrace">
            <a:avLst>
              <a:gd name="adj1" fmla="val 21386"/>
              <a:gd name="adj2" fmla="val 50000"/>
            </a:avLst>
          </a:prstGeom>
          <a:noFill/>
          <a:ln>
            <a:solidFill>
              <a:srgbClr val="E8F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lt1"/>
              </a:solidFill>
            </a:endParaRP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DCBAC1D6-7562-4BC1-B710-17B1D8CFDA64}"/>
              </a:ext>
            </a:extLst>
          </p:cNvPr>
          <p:cNvSpPr/>
          <p:nvPr/>
        </p:nvSpPr>
        <p:spPr>
          <a:xfrm rot="5400000">
            <a:off x="5916849" y="2059132"/>
            <a:ext cx="2101302" cy="1831903"/>
          </a:xfrm>
          <a:prstGeom prst="circularArrow">
            <a:avLst/>
          </a:prstGeom>
          <a:gradFill rotWithShape="0">
            <a:gsLst>
              <a:gs pos="0">
                <a:srgbClr val="0084CC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0084CC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0084CC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915A-4B4A-4105-9341-26AB3035C998}"/>
              </a:ext>
            </a:extLst>
          </p:cNvPr>
          <p:cNvSpPr/>
          <p:nvPr/>
        </p:nvSpPr>
        <p:spPr>
          <a:xfrm>
            <a:off x="6845302" y="4569609"/>
            <a:ext cx="21419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Icons by </a:t>
            </a:r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Vectors Market </a:t>
            </a:r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flaticon.com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id="{6F5A236B-FA96-44AA-8DAF-0F1914F165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7396" y="2973381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3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ADC2AC-4347-4554-AECB-9382F4208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3ADC2AC-4347-4554-AECB-9382F4208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9E70D5-8A4E-4982-9F13-F413074E8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759E70D5-8A4E-4982-9F13-F413074E8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DD5CC2-995D-46A0-BC4C-0543A1E76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ADD5CC2-995D-46A0-BC4C-0543A1E76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A4F835-A6F2-49A2-838E-CF8EC3578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32A4F835-A6F2-49A2-838E-CF8EC3578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9B15F3-A47A-44A7-ADC4-C677E2BA4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69B15F3-A47A-44A7-ADC4-C677E2BA4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D4BD8E-BB86-4A37-BCD0-7AA49B97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4DD4BD8E-BB86-4A37-BCD0-7AA49B972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67792B-CDA5-4B8F-8544-892BCEEE3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A467792B-CDA5-4B8F-8544-892BCEEE3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3313F-3384-4645-9F65-34C6597D0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71E3313F-3384-4645-9F65-34C6597D0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4CE5BD-D73D-425D-B16A-E166E5B1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74CE5BD-D73D-425D-B16A-E166E5B12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AEBB4-9AAE-479F-90C5-F161E6C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7F5AEBB4-9AAE-479F-90C5-F161E6CC0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EA030F-7546-442B-92F9-5C7823AC9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6EA030F-7546-442B-92F9-5C7823AC9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92E3B0-E76C-4852-8033-5F8725D62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1892E3B0-E76C-4852-8033-5F8725D62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5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876437"/>
            <a:ext cx="8261350" cy="37717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/>
              <a:t>State-Based Deployment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Single Source of Truth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(</a:t>
            </a:r>
            <a:r>
              <a:rPr lang="en-US" b="1" dirty="0">
                <a:solidFill>
                  <a:srgbClr val="E8F0F0"/>
                </a:solidFill>
              </a:rPr>
              <a:t>Desired End State</a:t>
            </a:r>
            <a:r>
              <a:rPr lang="en-US" dirty="0">
                <a:solidFill>
                  <a:srgbClr val="E8F0F0"/>
                </a:solidFill>
              </a:rPr>
              <a:t>)</a:t>
            </a:r>
          </a:p>
          <a:p>
            <a:pPr marL="685800" lvl="1"/>
            <a:r>
              <a:rPr lang="en-US" b="1" dirty="0">
                <a:solidFill>
                  <a:srgbClr val="E8F0F0"/>
                </a:solidFill>
              </a:rPr>
              <a:t>Pre/Post-Deployment </a:t>
            </a:r>
            <a:r>
              <a:rPr lang="en-US" dirty="0">
                <a:solidFill>
                  <a:srgbClr val="E8F0F0"/>
                </a:solidFill>
              </a:rPr>
              <a:t>scripts,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and the </a:t>
            </a:r>
            <a:r>
              <a:rPr lang="en-US" b="1" dirty="0">
                <a:solidFill>
                  <a:srgbClr val="E8F0F0"/>
                </a:solidFill>
              </a:rPr>
              <a:t>Refactor</a:t>
            </a:r>
            <a:r>
              <a:rPr lang="en-US" dirty="0">
                <a:solidFill>
                  <a:srgbClr val="E8F0F0"/>
                </a:solidFill>
              </a:rPr>
              <a:t> tool can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be used to simulate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semi-Migration-Based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methodology</a:t>
            </a:r>
            <a:endParaRPr lang="LID4096" dirty="0">
              <a:solidFill>
                <a:srgbClr val="E8F0F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EACD27-9082-438A-837D-6107B4F1403B}"/>
              </a:ext>
            </a:extLst>
          </p:cNvPr>
          <p:cNvGrpSpPr/>
          <p:nvPr/>
        </p:nvGrpSpPr>
        <p:grpSpPr>
          <a:xfrm>
            <a:off x="182668" y="3787662"/>
            <a:ext cx="5056840" cy="1263018"/>
            <a:chOff x="-122844" y="3795768"/>
            <a:chExt cx="5056840" cy="1263018"/>
          </a:xfrm>
        </p:grpSpPr>
        <p:pic>
          <p:nvPicPr>
            <p:cNvPr id="16" name="Graphic 15" descr="Document">
              <a:extLst>
                <a:ext uri="{FF2B5EF4-FFF2-40B4-BE49-F238E27FC236}">
                  <a16:creationId xmlns:a16="http://schemas.microsoft.com/office/drawing/2014/main" id="{D6745ECB-F3C3-400A-A35C-8A0B4BC6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4117" y="3800516"/>
              <a:ext cx="648614" cy="648615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7" name="Graphic 16" descr="Document">
              <a:extLst>
                <a:ext uri="{FF2B5EF4-FFF2-40B4-BE49-F238E27FC236}">
                  <a16:creationId xmlns:a16="http://schemas.microsoft.com/office/drawing/2014/main" id="{D91B51C6-ECFF-493D-9F3D-BCA95EA7B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21885" y="3800516"/>
              <a:ext cx="648614" cy="64861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E9E511E-C443-4C29-AC58-4DE77A8AB78A}"/>
                </a:ext>
              </a:extLst>
            </p:cNvPr>
            <p:cNvSpPr/>
            <p:nvPr/>
          </p:nvSpPr>
          <p:spPr>
            <a:xfrm>
              <a:off x="2102731" y="4049240"/>
              <a:ext cx="319153" cy="242500"/>
            </a:xfrm>
            <a:prstGeom prst="rightArrow">
              <a:avLst/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0" tIns="0" rIns="0" bIns="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pic>
          <p:nvPicPr>
            <p:cNvPr id="19" name="Graphic 18" descr="Document">
              <a:extLst>
                <a:ext uri="{FF2B5EF4-FFF2-40B4-BE49-F238E27FC236}">
                  <a16:creationId xmlns:a16="http://schemas.microsoft.com/office/drawing/2014/main" id="{C6525BB6-0B47-4EEA-A344-390E6F3F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3633" y="3798142"/>
              <a:ext cx="648614" cy="64861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81E7B3B-71F2-475F-8674-3CE9BB9AE000}"/>
                </a:ext>
              </a:extLst>
            </p:cNvPr>
            <p:cNvSpPr/>
            <p:nvPr/>
          </p:nvSpPr>
          <p:spPr>
            <a:xfrm>
              <a:off x="3034480" y="4046866"/>
              <a:ext cx="319153" cy="242500"/>
            </a:xfrm>
            <a:prstGeom prst="rightArrow">
              <a:avLst/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0" tIns="0" rIns="0" bIns="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3446A1A2-73A5-4A95-B87F-65F680221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5382" y="3795768"/>
              <a:ext cx="648614" cy="64861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271621B-9066-4F64-880F-9399136C522A}"/>
                </a:ext>
              </a:extLst>
            </p:cNvPr>
            <p:cNvSpPr/>
            <p:nvPr/>
          </p:nvSpPr>
          <p:spPr>
            <a:xfrm>
              <a:off x="3966228" y="4044492"/>
              <a:ext cx="319153" cy="242500"/>
            </a:xfrm>
            <a:prstGeom prst="rightArrow">
              <a:avLst/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0" tIns="0" rIns="0" bIns="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E96EFF-334E-4A6E-8E53-9B6EA2CB8C7A}"/>
                </a:ext>
              </a:extLst>
            </p:cNvPr>
            <p:cNvSpPr txBox="1"/>
            <p:nvPr/>
          </p:nvSpPr>
          <p:spPr>
            <a:xfrm>
              <a:off x="1577887" y="4481705"/>
              <a:ext cx="401072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Init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(v1)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60B40D-59E4-4ABF-9997-1C21BDCE6E05}"/>
                </a:ext>
              </a:extLst>
            </p:cNvPr>
            <p:cNvSpPr txBox="1"/>
            <p:nvPr/>
          </p:nvSpPr>
          <p:spPr>
            <a:xfrm>
              <a:off x="2545656" y="4481704"/>
              <a:ext cx="401072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Diff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(v2)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4D6DED-6B76-4AFE-8386-DF3E20B10A78}"/>
                </a:ext>
              </a:extLst>
            </p:cNvPr>
            <p:cNvSpPr txBox="1"/>
            <p:nvPr/>
          </p:nvSpPr>
          <p:spPr>
            <a:xfrm>
              <a:off x="3463779" y="4481704"/>
              <a:ext cx="42832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Diff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(v…)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B89D85-012E-4993-96E0-4ED575820271}"/>
                </a:ext>
              </a:extLst>
            </p:cNvPr>
            <p:cNvSpPr txBox="1"/>
            <p:nvPr/>
          </p:nvSpPr>
          <p:spPr>
            <a:xfrm>
              <a:off x="4317781" y="4481704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Diff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(latest)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E8ACED-D65E-45F6-8D4C-09E5C2DE17FE}"/>
                </a:ext>
              </a:extLst>
            </p:cNvPr>
            <p:cNvSpPr txBox="1"/>
            <p:nvPr/>
          </p:nvSpPr>
          <p:spPr>
            <a:xfrm>
              <a:off x="-122844" y="3815183"/>
              <a:ext cx="1577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>
                  <a:solidFill>
                    <a:srgbClr val="DAF5FE"/>
                  </a:solidFill>
                </a:rPr>
                <a:t>Migration based:</a:t>
              </a:r>
              <a:br>
                <a:rPr lang="en-US" sz="1400" u="sng" dirty="0">
                  <a:solidFill>
                    <a:srgbClr val="DAF5FE"/>
                  </a:solidFill>
                </a:rPr>
              </a:br>
              <a:r>
                <a:rPr lang="en-US" sz="1400" dirty="0">
                  <a:solidFill>
                    <a:srgbClr val="DAF5FE"/>
                  </a:solidFill>
                </a:rPr>
                <a:t>(NOT SSDT)</a:t>
              </a:r>
              <a:endParaRPr lang="LID4096" sz="1400" u="sng" dirty="0">
                <a:solidFill>
                  <a:srgbClr val="DAF5F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7272A0-45B2-457C-BF33-6983355DBFD1}"/>
              </a:ext>
            </a:extLst>
          </p:cNvPr>
          <p:cNvGrpSpPr/>
          <p:nvPr/>
        </p:nvGrpSpPr>
        <p:grpSpPr>
          <a:xfrm>
            <a:off x="5203488" y="556031"/>
            <a:ext cx="3449743" cy="3917567"/>
            <a:chOff x="5075644" y="524532"/>
            <a:chExt cx="3449743" cy="39175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022816-6D01-43F1-A7F8-1DACEE7C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508" y="1270660"/>
              <a:ext cx="561810" cy="72587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7" name="Graphic 6" descr="Database">
              <a:extLst>
                <a:ext uri="{FF2B5EF4-FFF2-40B4-BE49-F238E27FC236}">
                  <a16:creationId xmlns:a16="http://schemas.microsoft.com/office/drawing/2014/main" id="{2020EBEF-33CA-489F-AC5A-D808ACE6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4586" y="1270658"/>
              <a:ext cx="725877" cy="725877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4" name="Arrow: Left-Right-Up 3">
              <a:extLst>
                <a:ext uri="{FF2B5EF4-FFF2-40B4-BE49-F238E27FC236}">
                  <a16:creationId xmlns:a16="http://schemas.microsoft.com/office/drawing/2014/main" id="{76EA5906-DEE1-47FC-87AD-B2376E9C1B02}"/>
                </a:ext>
              </a:extLst>
            </p:cNvPr>
            <p:cNvSpPr/>
            <p:nvPr/>
          </p:nvSpPr>
          <p:spPr>
            <a:xfrm rot="10800000">
              <a:off x="5910939" y="1401287"/>
              <a:ext cx="1805271" cy="1294412"/>
            </a:xfrm>
            <a:prstGeom prst="leftRightUpArrow">
              <a:avLst>
                <a:gd name="adj1" fmla="val 14782"/>
                <a:gd name="adj2" fmla="val 16485"/>
                <a:gd name="adj3" fmla="val 18188"/>
              </a:avLst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pic>
          <p:nvPicPr>
            <p:cNvPr id="8" name="Graphic 7" descr="Document">
              <a:extLst>
                <a:ext uri="{FF2B5EF4-FFF2-40B4-BE49-F238E27FC236}">
                  <a16:creationId xmlns:a16="http://schemas.microsoft.com/office/drawing/2014/main" id="{10D06CF5-F3FF-4352-A23E-48EA96C1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56375" y="2806346"/>
              <a:ext cx="914400" cy="91440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544060F8-4920-4AB1-B3E7-8E892BA7903C}"/>
                </a:ext>
              </a:extLst>
            </p:cNvPr>
            <p:cNvSpPr/>
            <p:nvPr/>
          </p:nvSpPr>
          <p:spPr>
            <a:xfrm>
              <a:off x="7430502" y="2271859"/>
              <a:ext cx="914400" cy="1177142"/>
            </a:xfrm>
            <a:prstGeom prst="bentUpArrow">
              <a:avLst>
                <a:gd name="adj1" fmla="val 23701"/>
                <a:gd name="adj2" fmla="val 25000"/>
                <a:gd name="adj3" fmla="val 25000"/>
              </a:avLst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A4B2D-CB40-4F81-BACF-52A4D8F69B30}"/>
                </a:ext>
              </a:extLst>
            </p:cNvPr>
            <p:cNvSpPr txBox="1"/>
            <p:nvPr/>
          </p:nvSpPr>
          <p:spPr>
            <a:xfrm>
              <a:off x="6093088" y="1237938"/>
              <a:ext cx="1440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DAF5FE"/>
                  </a:solidFill>
                </a:rPr>
                <a:t>Schema Compare</a:t>
              </a:r>
              <a:endParaRPr lang="LID4096" sz="1200" b="1" dirty="0">
                <a:solidFill>
                  <a:srgbClr val="DAF5F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7A5931-097F-4E43-900B-54016839E3B0}"/>
                </a:ext>
              </a:extLst>
            </p:cNvPr>
            <p:cNvSpPr txBox="1"/>
            <p:nvPr/>
          </p:nvSpPr>
          <p:spPr>
            <a:xfrm>
              <a:off x="6241944" y="3795768"/>
              <a:ext cx="1143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DAF5FE"/>
                  </a:solidFill>
                </a:rPr>
                <a:t>Diff / Publish</a:t>
              </a:r>
              <a:br>
                <a:rPr lang="en-US" sz="1200" b="1" dirty="0">
                  <a:solidFill>
                    <a:srgbClr val="DAF5FE"/>
                  </a:solidFill>
                </a:rPr>
              </a:br>
              <a:r>
                <a:rPr lang="en-US" sz="1200" b="1" dirty="0">
                  <a:solidFill>
                    <a:srgbClr val="DAF5FE"/>
                  </a:solidFill>
                </a:rPr>
                <a:t>Script</a:t>
              </a:r>
              <a:br>
                <a:rPr lang="en-US" sz="1200" b="1" dirty="0">
                  <a:solidFill>
                    <a:srgbClr val="DAF5FE"/>
                  </a:solidFill>
                </a:rPr>
              </a:br>
              <a:r>
                <a:rPr lang="en-US" sz="1200" b="1" dirty="0">
                  <a:solidFill>
                    <a:srgbClr val="DAF5FE"/>
                  </a:solidFill>
                </a:rPr>
                <a:t>.</a:t>
              </a:r>
              <a:r>
                <a:rPr lang="en-US" sz="1200" b="1" dirty="0" err="1">
                  <a:solidFill>
                    <a:srgbClr val="DAF5FE"/>
                  </a:solidFill>
                </a:rPr>
                <a:t>sql</a:t>
              </a:r>
              <a:endParaRPr lang="LID4096" sz="1200" b="1" dirty="0">
                <a:solidFill>
                  <a:srgbClr val="DAF5F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425A22-3F83-45DA-BFCA-F006A93A8434}"/>
                </a:ext>
              </a:extLst>
            </p:cNvPr>
            <p:cNvSpPr txBox="1"/>
            <p:nvPr/>
          </p:nvSpPr>
          <p:spPr>
            <a:xfrm>
              <a:off x="7343742" y="2980454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DAF5FE"/>
                  </a:solidFill>
                </a:rPr>
                <a:t>Execute</a:t>
              </a:r>
              <a:endParaRPr lang="LID4096" sz="1200" b="1" dirty="0">
                <a:solidFill>
                  <a:srgbClr val="DAF5F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3610E4-4C4A-4658-95D0-E19701AAA892}"/>
                </a:ext>
              </a:extLst>
            </p:cNvPr>
            <p:cNvSpPr txBox="1"/>
            <p:nvPr/>
          </p:nvSpPr>
          <p:spPr>
            <a:xfrm>
              <a:off x="5571344" y="524532"/>
              <a:ext cx="2484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solidFill>
                    <a:srgbClr val="DAF5FE"/>
                  </a:solidFill>
                </a:rPr>
                <a:t>State Based:</a:t>
              </a:r>
              <a:br>
                <a:rPr lang="en-US" u="sng" dirty="0">
                  <a:solidFill>
                    <a:srgbClr val="DAF5FE"/>
                  </a:solidFill>
                </a:rPr>
              </a:br>
              <a:r>
                <a:rPr lang="en-US" u="sng" dirty="0">
                  <a:solidFill>
                    <a:srgbClr val="DAF5FE"/>
                  </a:solidFill>
                </a:rPr>
                <a:t>(SSDT, SqlPackage.exe)</a:t>
              </a:r>
              <a:endParaRPr lang="LID4096" u="sng" dirty="0">
                <a:solidFill>
                  <a:srgbClr val="DAF5F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4EA2A3-3D33-49F6-BDC8-B53687921C85}"/>
                </a:ext>
              </a:extLst>
            </p:cNvPr>
            <p:cNvSpPr txBox="1"/>
            <p:nvPr/>
          </p:nvSpPr>
          <p:spPr>
            <a:xfrm>
              <a:off x="5075644" y="2048493"/>
              <a:ext cx="889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AF5FE"/>
                  </a:solidFill>
                </a:rPr>
                <a:t>DACPAC /</a:t>
              </a:r>
              <a:br>
                <a:rPr lang="en-US" sz="1200" dirty="0">
                  <a:solidFill>
                    <a:srgbClr val="DAF5FE"/>
                  </a:solidFill>
                </a:rPr>
              </a:br>
              <a:r>
                <a:rPr lang="en-US" sz="1200" dirty="0">
                  <a:solidFill>
                    <a:srgbClr val="DAF5FE"/>
                  </a:solidFill>
                </a:rPr>
                <a:t>DB Project</a:t>
              </a:r>
              <a:endParaRPr lang="LID4096" sz="1200" dirty="0">
                <a:solidFill>
                  <a:srgbClr val="DAF5F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FD1EBB-5B76-40AC-940E-4FDF42FC60AB}"/>
                </a:ext>
              </a:extLst>
            </p:cNvPr>
            <p:cNvSpPr txBox="1"/>
            <p:nvPr/>
          </p:nvSpPr>
          <p:spPr>
            <a:xfrm>
              <a:off x="7727219" y="2048492"/>
              <a:ext cx="798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AF5FE"/>
                  </a:solidFill>
                </a:rPr>
                <a:t>database</a:t>
              </a:r>
              <a:endParaRPr lang="LID4096" sz="1200" dirty="0">
                <a:solidFill>
                  <a:srgbClr val="DAF5FE"/>
                </a:solidFill>
              </a:endParaRPr>
            </a:p>
          </p:txBody>
        </p:sp>
      </p:grpSp>
      <p:pic>
        <p:nvPicPr>
          <p:cNvPr id="2054" name="Picture 6" descr="Image result for liquibase logo">
            <a:extLst>
              <a:ext uri="{FF2B5EF4-FFF2-40B4-BE49-F238E27FC236}">
                <a16:creationId xmlns:a16="http://schemas.microsoft.com/office/drawing/2014/main" id="{37762E71-4C8E-4C18-A48C-BCFD1981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49" y="4829746"/>
            <a:ext cx="890878" cy="1781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lyway logo">
            <a:extLst>
              <a:ext uri="{FF2B5EF4-FFF2-40B4-BE49-F238E27FC236}">
                <a16:creationId xmlns:a16="http://schemas.microsoft.com/office/drawing/2014/main" id="{C15FAB19-DD0D-4640-A632-F7C40BFE1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4749" y="4111969"/>
            <a:ext cx="889539" cy="6058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ed gate readyroll">
            <a:extLst>
              <a:ext uri="{FF2B5EF4-FFF2-40B4-BE49-F238E27FC236}">
                <a16:creationId xmlns:a16="http://schemas.microsoft.com/office/drawing/2014/main" id="{8A582553-2B68-46CA-8D03-6C5152D94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0192" y="3583666"/>
            <a:ext cx="914400" cy="40799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1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Schema Only, No Data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There are ways to 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circumvent that, though,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using the Post-Deployment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scripts</a:t>
            </a:r>
          </a:p>
          <a:p>
            <a:pPr marL="685800" lvl="1"/>
            <a:endParaRPr lang="en-US" dirty="0">
              <a:solidFill>
                <a:srgbClr val="E8F0F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E8F0F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E8F0F0"/>
              </a:solidFill>
            </a:endParaRPr>
          </a:p>
          <a:p>
            <a:pPr lvl="1" indent="0">
              <a:buNone/>
            </a:pPr>
            <a:r>
              <a:rPr lang="en-US" dirty="0" err="1">
                <a:solidFill>
                  <a:srgbClr val="E8F0F0"/>
                </a:solidFill>
              </a:rPr>
              <a:t>sp_generate_merge</a:t>
            </a:r>
            <a:r>
              <a:rPr lang="en-US" dirty="0">
                <a:solidFill>
                  <a:srgbClr val="E8F0F0"/>
                </a:solidFill>
              </a:rPr>
              <a:t>: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https://github.com/dnlnln/generate-sql-merge</a:t>
            </a:r>
            <a:r>
              <a:rPr lang="en-US" dirty="0"/>
              <a:t> </a:t>
            </a:r>
            <a:endParaRPr lang="en-US" dirty="0">
              <a:solidFill>
                <a:srgbClr val="E8F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7EE6A6-5D8B-46E2-AAC5-1613960EF679}"/>
              </a:ext>
            </a:extLst>
          </p:cNvPr>
          <p:cNvSpPr txBox="1"/>
          <p:nvPr/>
        </p:nvSpPr>
        <p:spPr>
          <a:xfrm>
            <a:off x="6337941" y="4729929"/>
            <a:ext cx="2701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Rudy and Peter 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Skitterians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/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en-US" sz="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0A933F9B-38B0-4AE3-A9B3-205F4E986C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5071" y="922043"/>
            <a:ext cx="4311729" cy="256930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69D19-0343-4563-8B75-402E95AEA9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84" y="772717"/>
            <a:ext cx="3871032" cy="34487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6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/>
              <a:t>Project = Database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Some support for </a:t>
            </a:r>
            <a:r>
              <a:rPr lang="en-US" b="1" dirty="0">
                <a:solidFill>
                  <a:srgbClr val="E8F0F0"/>
                </a:solidFill>
              </a:rPr>
              <a:t>server-level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objects also exists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You can add “</a:t>
            </a:r>
            <a:r>
              <a:rPr lang="en-US" b="1" dirty="0">
                <a:solidFill>
                  <a:srgbClr val="E8F0F0"/>
                </a:solidFill>
              </a:rPr>
              <a:t>Database References</a:t>
            </a:r>
            <a:r>
              <a:rPr lang="en-US" dirty="0">
                <a:solidFill>
                  <a:srgbClr val="E8F0F0"/>
                </a:solidFill>
              </a:rPr>
              <a:t>”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to your project for same-database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E8F0F0"/>
                </a:solidFill>
              </a:rPr>
              <a:t>cross-database, or cross-server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code dependencies</a:t>
            </a:r>
          </a:p>
          <a:p>
            <a:pPr marL="685800" lvl="1"/>
            <a:r>
              <a:rPr lang="en-US" dirty="0"/>
              <a:t>Other server-level objects can be</a:t>
            </a:r>
            <a:br>
              <a:rPr lang="en-US" dirty="0"/>
            </a:br>
            <a:r>
              <a:rPr lang="en-US" dirty="0"/>
              <a:t>managed “manually” using</a:t>
            </a:r>
            <a:br>
              <a:rPr lang="en-US" dirty="0"/>
            </a:br>
            <a:r>
              <a:rPr lang="en-US" b="1" dirty="0"/>
              <a:t>Post-Deployment</a:t>
            </a:r>
            <a:r>
              <a:rPr lang="en-US" dirty="0"/>
              <a:t> scripts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4" name="Graphic 3" descr="Database">
            <a:extLst>
              <a:ext uri="{FF2B5EF4-FFF2-40B4-BE49-F238E27FC236}">
                <a16:creationId xmlns:a16="http://schemas.microsoft.com/office/drawing/2014/main" id="{396DEAAB-1A1F-4825-AC34-64E2EF2AA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3046" y="1119188"/>
            <a:ext cx="3319154" cy="33191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0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119188"/>
            <a:ext cx="8261350" cy="352901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/>
              <a:t>Each Object = Separate SQL Script File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More accurately: Separate SQL </a:t>
            </a:r>
            <a:r>
              <a:rPr lang="en-US" b="1" dirty="0">
                <a:solidFill>
                  <a:srgbClr val="E8F0F0"/>
                </a:solidFill>
              </a:rPr>
              <a:t>batch</a:t>
            </a:r>
            <a:r>
              <a:rPr lang="en-US" dirty="0">
                <a:solidFill>
                  <a:srgbClr val="E8F0F0"/>
                </a:solidFill>
              </a:rPr>
              <a:t> per object</a:t>
            </a:r>
          </a:p>
          <a:p>
            <a:pPr marL="685800" lvl="1"/>
            <a:r>
              <a:rPr lang="en-US" dirty="0"/>
              <a:t>Each object only has its CREATE script (desired end-state)</a:t>
            </a:r>
            <a:endParaRPr lang="en-US" dirty="0">
              <a:solidFill>
                <a:srgbClr val="E8F0F0"/>
              </a:solidFill>
            </a:endParaRP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This allows granular work and Version History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in Source Control</a:t>
            </a:r>
            <a:endParaRPr lang="LID4096" dirty="0">
              <a:solidFill>
                <a:srgbClr val="E8F0F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11C7E-14B2-1BB8-58AF-8538E6A3FA5A}"/>
              </a:ext>
            </a:extLst>
          </p:cNvPr>
          <p:cNvGrpSpPr/>
          <p:nvPr/>
        </p:nvGrpSpPr>
        <p:grpSpPr>
          <a:xfrm>
            <a:off x="2601013" y="3124130"/>
            <a:ext cx="4831081" cy="1524070"/>
            <a:chOff x="2704141" y="2722207"/>
            <a:chExt cx="4831081" cy="15240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6A6FB5-F1F1-4266-9C2B-00A2B33CD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190" y="2752830"/>
              <a:ext cx="367462" cy="342967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9FB1DC-AEDD-4FF5-8545-22FD6871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141" y="3457259"/>
              <a:ext cx="392591" cy="392597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A394A1-124B-44D0-8ABF-69E6E641C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460" y="4036299"/>
              <a:ext cx="367463" cy="20997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2A2E89-8D0B-4335-8958-459C6C74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923" y="3379594"/>
              <a:ext cx="367463" cy="367463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549352-8366-4F8A-9842-E174B665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632" y="3371121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D10CA5F-4555-49CC-9BB9-A0F324A5A420}"/>
                </a:ext>
              </a:extLst>
            </p:cNvPr>
            <p:cNvSpPr/>
            <p:nvPr/>
          </p:nvSpPr>
          <p:spPr>
            <a:xfrm>
              <a:off x="4698048" y="3137508"/>
              <a:ext cx="839387" cy="74172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8E26D46-9479-408A-BE09-490C5D2D0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07" y="3358447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610AF8E-3DAE-4849-B3C1-B041B136F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251" y="2722207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14458F-D805-447F-82D0-8CA040A4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880" y="3867022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342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5E4B7F-C8A5-447E-AC67-FFC29034195C}"/>
              </a:ext>
            </a:extLst>
          </p:cNvPr>
          <p:cNvSpPr/>
          <p:nvPr/>
        </p:nvSpPr>
        <p:spPr>
          <a:xfrm>
            <a:off x="1131757" y="2946167"/>
            <a:ext cx="2199635" cy="196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726065"/>
            <a:ext cx="8261350" cy="392213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u="sng" dirty="0"/>
              <a:t>Preferably</a:t>
            </a:r>
            <a:r>
              <a:rPr lang="en-US" sz="2000" b="1" dirty="0"/>
              <a:t> Decoupled / Isolated Development</a:t>
            </a:r>
            <a:endParaRPr lang="en-US" sz="2000" b="1" u="sng" dirty="0"/>
          </a:p>
          <a:p>
            <a:pPr marL="685800" lvl="1"/>
            <a:r>
              <a:rPr lang="en-US" sz="1800" dirty="0">
                <a:solidFill>
                  <a:srgbClr val="E8F0F0"/>
                </a:solidFill>
              </a:rPr>
              <a:t>DB development </a:t>
            </a:r>
            <a:r>
              <a:rPr lang="en-US" sz="1800" b="1" dirty="0">
                <a:solidFill>
                  <a:srgbClr val="E8F0F0"/>
                </a:solidFill>
              </a:rPr>
              <a:t>should</a:t>
            </a:r>
            <a:r>
              <a:rPr lang="en-US" sz="1800" dirty="0">
                <a:solidFill>
                  <a:srgbClr val="E8F0F0"/>
                </a:solidFill>
              </a:rPr>
              <a:t> mainly be done within Visual Studio / other IDE</a:t>
            </a:r>
          </a:p>
          <a:p>
            <a:pPr marL="685800" lvl="1"/>
            <a:r>
              <a:rPr lang="en-US" sz="1800" dirty="0">
                <a:solidFill>
                  <a:srgbClr val="E8F0F0"/>
                </a:solidFill>
              </a:rPr>
              <a:t>Each developer works against their own dedicated </a:t>
            </a:r>
            <a:r>
              <a:rPr lang="en-US" sz="1800" b="1" u="sng" dirty="0">
                <a:solidFill>
                  <a:srgbClr val="E8F0F0"/>
                </a:solidFill>
              </a:rPr>
              <a:t>local</a:t>
            </a:r>
            <a:r>
              <a:rPr lang="en-US" sz="1800" dirty="0">
                <a:solidFill>
                  <a:srgbClr val="E8F0F0"/>
                </a:solidFill>
              </a:rPr>
              <a:t> database</a:t>
            </a:r>
          </a:p>
          <a:p>
            <a:pPr marL="1265238" lvl="3"/>
            <a:r>
              <a:rPr lang="en-US" sz="1600" dirty="0"/>
              <a:t>No “shared development” database server (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it’s an anti-pattern</a:t>
            </a:r>
            <a:r>
              <a:rPr lang="en-US" sz="1600" dirty="0"/>
              <a:t>)</a:t>
            </a:r>
          </a:p>
          <a:p>
            <a:pPr marL="1265238" lvl="3"/>
            <a:r>
              <a:rPr lang="en-US" sz="1600" b="1" u="sng" dirty="0"/>
              <a:t>Never</a:t>
            </a:r>
            <a:r>
              <a:rPr lang="en-US" sz="1600" dirty="0"/>
              <a:t> develop directly on a production server</a:t>
            </a:r>
            <a:endParaRPr lang="en-US" sz="1600" dirty="0">
              <a:solidFill>
                <a:srgbClr val="E8F0F0"/>
              </a:solidFill>
            </a:endParaRPr>
          </a:p>
          <a:p>
            <a:pPr marL="685800" lvl="1"/>
            <a:r>
              <a:rPr lang="en-US" sz="1800" dirty="0">
                <a:solidFill>
                  <a:srgbClr val="E8F0F0"/>
                </a:solidFill>
              </a:rPr>
              <a:t>Integration / Build tests should be continuous</a:t>
            </a:r>
            <a:endParaRPr lang="en-US" sz="1800" dirty="0"/>
          </a:p>
          <a:p>
            <a:pPr marL="1265238" lvl="3"/>
            <a:r>
              <a:rPr lang="en-US" sz="1600" dirty="0">
                <a:solidFill>
                  <a:srgbClr val="E8F0F0"/>
                </a:solidFill>
              </a:rPr>
              <a:t>Based on source-control commits</a:t>
            </a:r>
            <a:endParaRPr lang="en-US" dirty="0">
              <a:solidFill>
                <a:srgbClr val="E8F0F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AD3458-A3F1-499D-AC39-DDBDE677F78F}"/>
              </a:ext>
            </a:extLst>
          </p:cNvPr>
          <p:cNvSpPr/>
          <p:nvPr/>
        </p:nvSpPr>
        <p:spPr>
          <a:xfrm>
            <a:off x="3331392" y="2946167"/>
            <a:ext cx="4973159" cy="1966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8" name="Content Placeholder 6">
            <a:extLst>
              <a:ext uri="{FF2B5EF4-FFF2-40B4-BE49-F238E27FC236}">
                <a16:creationId xmlns:a16="http://schemas.microsoft.com/office/drawing/2014/main" id="{CFDC7CD5-5AAF-424D-99F0-43B84697E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2754" y="2684176"/>
            <a:ext cx="5374143" cy="23961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7BE3B4-6EC7-4BEA-9FE3-CDFC4FF25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612" y="3007430"/>
            <a:ext cx="1757041" cy="467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935C9-1EA8-4C45-8E78-BB5A0A5D0C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970" y="3522307"/>
            <a:ext cx="1218621" cy="28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B0C28-87D8-476B-B9D0-0AC9161022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834" y="4178123"/>
            <a:ext cx="1476819" cy="280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C8E5D-603F-4146-9599-7033B256AF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3970" y="3849846"/>
            <a:ext cx="1052926" cy="282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09B8D4-5542-4AE1-9932-7ABB08DC82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3970" y="4483435"/>
            <a:ext cx="1218621" cy="28403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782B3B-CA64-441E-BE24-480241BC7182}"/>
              </a:ext>
            </a:extLst>
          </p:cNvPr>
          <p:cNvCxnSpPr>
            <a:cxnSpLocks/>
          </p:cNvCxnSpPr>
          <p:nvPr/>
        </p:nvCxnSpPr>
        <p:spPr>
          <a:xfrm>
            <a:off x="3162756" y="4062334"/>
            <a:ext cx="299972" cy="0"/>
          </a:xfrm>
          <a:prstGeom prst="straightConnector1">
            <a:avLst/>
          </a:prstGeom>
          <a:ln w="50800">
            <a:solidFill>
              <a:srgbClr val="336EC2"/>
            </a:solidFill>
            <a:headEnd w="lg" len="sm"/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20D45E6-FBA5-460B-A680-3C2F95E35A11}"/>
              </a:ext>
            </a:extLst>
          </p:cNvPr>
          <p:cNvGrpSpPr/>
          <p:nvPr/>
        </p:nvGrpSpPr>
        <p:grpSpPr>
          <a:xfrm>
            <a:off x="1302378" y="3027607"/>
            <a:ext cx="1002069" cy="1107774"/>
            <a:chOff x="1591699" y="3100915"/>
            <a:chExt cx="1371816" cy="15165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1988F06-66AC-4975-9445-5A54E31D6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109" y="3100915"/>
              <a:ext cx="114300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215EB3-A39D-4475-92EF-D75F0CBD6ED1}"/>
                </a:ext>
              </a:extLst>
            </p:cNvPr>
            <p:cNvSpPr txBox="1"/>
            <p:nvPr/>
          </p:nvSpPr>
          <p:spPr>
            <a:xfrm>
              <a:off x="1591699" y="4196098"/>
              <a:ext cx="1371816" cy="421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accent6"/>
                  </a:solidFill>
                </a:rPr>
                <a:t>DbaClone</a:t>
              </a:r>
              <a:endParaRPr lang="en-IL" sz="1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BCA68AA-C556-4045-8453-EF17D77A214C}"/>
              </a:ext>
            </a:extLst>
          </p:cNvPr>
          <p:cNvGrpSpPr/>
          <p:nvPr/>
        </p:nvGrpSpPr>
        <p:grpSpPr>
          <a:xfrm>
            <a:off x="2171330" y="3827604"/>
            <a:ext cx="960263" cy="1073943"/>
            <a:chOff x="7600128" y="1156710"/>
            <a:chExt cx="1228761" cy="1374228"/>
          </a:xfrm>
        </p:grpSpPr>
        <p:pic>
          <p:nvPicPr>
            <p:cNvPr id="1028" name="Picture 4" descr="dbatools logo">
              <a:extLst>
                <a:ext uri="{FF2B5EF4-FFF2-40B4-BE49-F238E27FC236}">
                  <a16:creationId xmlns:a16="http://schemas.microsoft.com/office/drawing/2014/main" id="{AD05E994-BC30-4A5F-806F-35C3725A2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821" y="1156710"/>
              <a:ext cx="109537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6DE7141-6133-492D-B343-CCE1D536B26E}"/>
                </a:ext>
              </a:extLst>
            </p:cNvPr>
            <p:cNvSpPr txBox="1"/>
            <p:nvPr/>
          </p:nvSpPr>
          <p:spPr>
            <a:xfrm>
              <a:off x="7600128" y="2137104"/>
              <a:ext cx="1228761" cy="393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accent6"/>
                  </a:solidFill>
                </a:rPr>
                <a:t>DbaTools</a:t>
              </a:r>
              <a:endParaRPr lang="en-IL" sz="1400" b="1" dirty="0">
                <a:solidFill>
                  <a:schemeClr val="accent6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19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Deployment Artifact: DACPAC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State-Based Deployment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Schema Only, No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=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Object = Separate SQL Script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Preferably Decoupled / Isolated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SSDT Methodology: Summary</a:t>
            </a:r>
            <a:endParaRPr lang="LID4096" dirty="0"/>
          </a:p>
        </p:txBody>
      </p:sp>
      <p:pic>
        <p:nvPicPr>
          <p:cNvPr id="5" name="Picture 4" descr="select AS, IS, RS">
            <a:extLst>
              <a:ext uri="{FF2B5EF4-FFF2-40B4-BE49-F238E27FC236}">
                <a16:creationId xmlns:a16="http://schemas.microsoft.com/office/drawing/2014/main" id="{873DE6C8-295C-4747-8714-60387EA8E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552" y="2731024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BF30A-421B-46F5-B1DD-99E7AE06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057" y="1304780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Copyright © 2022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All Rights Reserved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Full rights, including copyrights, belong exclusively to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No use of the materials, in any form, is allowed,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667" y="3087104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340A4-9236-4AF6-ADC5-5CFFE2CE8B94}"/>
              </a:ext>
            </a:extLst>
          </p:cNvPr>
          <p:cNvSpPr txBox="1"/>
          <p:nvPr/>
        </p:nvSpPr>
        <p:spPr>
          <a:xfrm>
            <a:off x="7045348" y="4904823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 by 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E0D73BF-2704-4B6F-961E-42DAEF6E5B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385456"/>
            <a:ext cx="8423548" cy="22602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Refactor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Database 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Pre-Deployment Scripts &amp; Post-Deployment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SQLCMD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Publish Profiles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77195-67F6-44A3-85A4-37F3301D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Edge Cases</a:t>
            </a:r>
            <a:br>
              <a:rPr lang="en-US" dirty="0"/>
            </a:br>
            <a:r>
              <a:rPr lang="en-US" dirty="0"/>
              <a:t>&amp; Common Issues</a:t>
            </a:r>
            <a:endParaRPr lang="LID4096" dirty="0"/>
          </a:p>
        </p:txBody>
      </p:sp>
      <p:pic>
        <p:nvPicPr>
          <p:cNvPr id="7" name="Content Placeholder 4" descr="A close up of a stop sign&#10;&#10;Description automatically generated">
            <a:extLst>
              <a:ext uri="{FF2B5EF4-FFF2-40B4-BE49-F238E27FC236}">
                <a16:creationId xmlns:a16="http://schemas.microsoft.com/office/drawing/2014/main" id="{142DF910-3048-4037-A542-2A71C61349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5" y="148044"/>
            <a:ext cx="2019398" cy="10601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3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E0D73BF-2704-4B6F-961E-42DAEF6E5B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385456"/>
            <a:ext cx="8423548" cy="2260270"/>
          </a:xfrm>
        </p:spPr>
        <p:txBody>
          <a:bodyPr/>
          <a:lstStyle/>
          <a:p>
            <a:r>
              <a:rPr lang="en-US" b="1" dirty="0"/>
              <a:t>Keep in mind: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 b="1" u="sng" dirty="0"/>
              <a:t>abnormal</a:t>
            </a:r>
            <a:r>
              <a:rPr lang="en-US" dirty="0"/>
              <a:t> deployment use cases may be easier to implement using traditional, </a:t>
            </a:r>
            <a:r>
              <a:rPr lang="en-US" b="1" dirty="0"/>
              <a:t>manual</a:t>
            </a:r>
            <a:r>
              <a:rPr lang="en-US" dirty="0"/>
              <a:t> migration scripts, rather than working around SSDT or CI/CD limitations.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SSDT would still be ideal for </a:t>
            </a:r>
            <a:r>
              <a:rPr lang="en-US" b="1" u="sng" dirty="0"/>
              <a:t>common</a:t>
            </a:r>
            <a:r>
              <a:rPr lang="en-US" dirty="0"/>
              <a:t> daily development.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77195-67F6-44A3-85A4-37F3301D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 Issues</a:t>
            </a:r>
            <a:endParaRPr lang="LID4096" dirty="0"/>
          </a:p>
        </p:txBody>
      </p:sp>
      <p:pic>
        <p:nvPicPr>
          <p:cNvPr id="7" name="Content Placeholder 4" descr="A close up of a stop sign&#10;&#10;Description automatically generated">
            <a:extLst>
              <a:ext uri="{FF2B5EF4-FFF2-40B4-BE49-F238E27FC236}">
                <a16:creationId xmlns:a16="http://schemas.microsoft.com/office/drawing/2014/main" id="{142DF910-3048-4037-A542-2A71C61349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5" y="148044"/>
            <a:ext cx="2019398" cy="10601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B033B6A-98FE-4EA4-B44C-E0E05BF0D15C}"/>
              </a:ext>
            </a:extLst>
          </p:cNvPr>
          <p:cNvGrpSpPr/>
          <p:nvPr/>
        </p:nvGrpSpPr>
        <p:grpSpPr>
          <a:xfrm>
            <a:off x="1514128" y="3504723"/>
            <a:ext cx="6102322" cy="1647882"/>
            <a:chOff x="1514128" y="3623473"/>
            <a:chExt cx="6102322" cy="164788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AB3CD48-49AF-430A-9AE5-4DB8F2D7FBBA}"/>
                </a:ext>
              </a:extLst>
            </p:cNvPr>
            <p:cNvGrpSpPr/>
            <p:nvPr/>
          </p:nvGrpSpPr>
          <p:grpSpPr>
            <a:xfrm>
              <a:off x="6563725" y="3660096"/>
              <a:ext cx="1052725" cy="1088460"/>
              <a:chOff x="1606154" y="3646504"/>
              <a:chExt cx="1052725" cy="1088460"/>
            </a:xfrm>
          </p:grpSpPr>
          <p:pic>
            <p:nvPicPr>
              <p:cNvPr id="33" name="Graphic 32" descr="Internet">
                <a:extLst>
                  <a:ext uri="{FF2B5EF4-FFF2-40B4-BE49-F238E27FC236}">
                    <a16:creationId xmlns:a16="http://schemas.microsoft.com/office/drawing/2014/main" id="{AEF03149-7C38-43CD-A1CD-62A7CC372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75317" y="364650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F619A9-416F-4577-A2B0-7E4C5BA4CAF5}"/>
                  </a:ext>
                </a:extLst>
              </p:cNvPr>
              <p:cNvSpPr txBox="1"/>
              <p:nvPr/>
            </p:nvSpPr>
            <p:spPr>
              <a:xfrm>
                <a:off x="1606154" y="4427187"/>
                <a:ext cx="1052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E8F0F0"/>
                    </a:solidFill>
                  </a:rPr>
                  <a:t>Production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A20E46-26CA-43A4-902F-8AC6DC730888}"/>
                </a:ext>
              </a:extLst>
            </p:cNvPr>
            <p:cNvGrpSpPr/>
            <p:nvPr/>
          </p:nvGrpSpPr>
          <p:grpSpPr>
            <a:xfrm>
              <a:off x="4004216" y="4346104"/>
              <a:ext cx="1116010" cy="895744"/>
              <a:chOff x="5078612" y="3406185"/>
              <a:chExt cx="2192548" cy="175980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108FC28-739C-4C50-9F06-9E1FC97FAA02}"/>
                  </a:ext>
                </a:extLst>
              </p:cNvPr>
              <p:cNvGrpSpPr/>
              <p:nvPr/>
            </p:nvGrpSpPr>
            <p:grpSpPr>
              <a:xfrm>
                <a:off x="5078612" y="3406185"/>
                <a:ext cx="2192548" cy="1759809"/>
                <a:chOff x="5566694" y="3385236"/>
                <a:chExt cx="2192548" cy="1759809"/>
              </a:xfrm>
            </p:grpSpPr>
            <p:pic>
              <p:nvPicPr>
                <p:cNvPr id="30" name="Graphic 29" descr="Server">
                  <a:extLst>
                    <a:ext uri="{FF2B5EF4-FFF2-40B4-BE49-F238E27FC236}">
                      <a16:creationId xmlns:a16="http://schemas.microsoft.com/office/drawing/2014/main" id="{A333C7BC-9216-4726-AB60-E4C0D46EBD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62" y="338523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87F5757-ED3D-4AD6-B016-7A5D5B88C0AA}"/>
                    </a:ext>
                  </a:extLst>
                </p:cNvPr>
                <p:cNvSpPr txBox="1"/>
                <p:nvPr/>
              </p:nvSpPr>
              <p:spPr>
                <a:xfrm>
                  <a:off x="5566694" y="4298510"/>
                  <a:ext cx="2192548" cy="8465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E8F0F0"/>
                      </a:solidFill>
                    </a:rPr>
                    <a:t>SSDT</a:t>
                  </a:r>
                  <a:br>
                    <a:rPr lang="en-US" sz="1100" dirty="0">
                      <a:solidFill>
                        <a:srgbClr val="E8F0F0"/>
                      </a:solidFill>
                    </a:rPr>
                  </a:br>
                  <a:r>
                    <a:rPr lang="en-US" sz="1100" dirty="0">
                      <a:solidFill>
                        <a:srgbClr val="E8F0F0"/>
                      </a:solidFill>
                    </a:rPr>
                    <a:t>Source Control</a:t>
                  </a:r>
                </a:p>
              </p:txBody>
            </p:sp>
          </p:grpSp>
          <p:pic>
            <p:nvPicPr>
              <p:cNvPr id="35" name="Graphic 34" descr="Box">
                <a:extLst>
                  <a:ext uri="{FF2B5EF4-FFF2-40B4-BE49-F238E27FC236}">
                    <a16:creationId xmlns:a16="http://schemas.microsoft.com/office/drawing/2014/main" id="{59342B94-1F8D-4EA5-B873-135E2003E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087602" y="3801868"/>
                <a:ext cx="615567" cy="61556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pic>
          <p:nvPicPr>
            <p:cNvPr id="1026" name="Picture 2" descr="Image result for visual studio logo">
              <a:extLst>
                <a:ext uri="{FF2B5EF4-FFF2-40B4-BE49-F238E27FC236}">
                  <a16:creationId xmlns:a16="http://schemas.microsoft.com/office/drawing/2014/main" id="{F4DB6188-4459-4BAF-A5C2-70BA010B1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602" y="4173240"/>
              <a:ext cx="465430" cy="46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4B22DA-D711-4101-8CD0-DBCD2CDE3661}"/>
                </a:ext>
              </a:extLst>
            </p:cNvPr>
            <p:cNvGrpSpPr/>
            <p:nvPr/>
          </p:nvGrpSpPr>
          <p:grpSpPr>
            <a:xfrm>
              <a:off x="1514128" y="3623473"/>
              <a:ext cx="799236" cy="1099534"/>
              <a:chOff x="1967192" y="3792136"/>
              <a:chExt cx="799236" cy="1099534"/>
            </a:xfrm>
          </p:grpSpPr>
          <p:pic>
            <p:nvPicPr>
              <p:cNvPr id="43" name="Graphic 42" descr="Programmer">
                <a:extLst>
                  <a:ext uri="{FF2B5EF4-FFF2-40B4-BE49-F238E27FC236}">
                    <a16:creationId xmlns:a16="http://schemas.microsoft.com/office/drawing/2014/main" id="{F3AAC310-8B83-45B7-957C-180E48377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967192" y="3792136"/>
                <a:ext cx="799236" cy="79923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5E1E94-10EB-44C2-9E23-F813CFF2770C}"/>
                  </a:ext>
                </a:extLst>
              </p:cNvPr>
              <p:cNvSpPr txBox="1"/>
              <p:nvPr/>
            </p:nvSpPr>
            <p:spPr>
              <a:xfrm>
                <a:off x="2102154" y="4583893"/>
                <a:ext cx="5293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E8F0F0"/>
                    </a:solidFill>
                  </a:rPr>
                  <a:t>DBA</a:t>
                </a:r>
              </a:p>
            </p:txBody>
          </p:sp>
        </p:grp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4EBD451A-3201-40A0-BA84-FA6F0D49DFF1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2313364" y="4023091"/>
              <a:ext cx="1613835" cy="49676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34982FC-F50B-4B59-9348-A9E4433C0074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2313364" y="3856805"/>
              <a:ext cx="4319524" cy="26049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0EA171D0-1124-430F-9F75-FD6F75461BC1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4983224" y="4440779"/>
              <a:ext cx="2106864" cy="307777"/>
            </a:xfrm>
            <a:prstGeom prst="bentConnector4">
              <a:avLst>
                <a:gd name="adj1" fmla="val 37508"/>
                <a:gd name="adj2" fmla="val 174275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6CF4A0-19B1-4032-8A7E-C7E8756CFE4F}"/>
                </a:ext>
              </a:extLst>
            </p:cNvPr>
            <p:cNvSpPr txBox="1"/>
            <p:nvPr/>
          </p:nvSpPr>
          <p:spPr>
            <a:xfrm>
              <a:off x="5413086" y="4963578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E8F0F0"/>
                  </a:solidFill>
                </a:rPr>
                <a:t>CI/CD (</a:t>
              </a:r>
              <a:r>
                <a:rPr lang="en-US" sz="1400" b="1" dirty="0">
                  <a:solidFill>
                    <a:srgbClr val="E8F0F0"/>
                  </a:solidFill>
                </a:rPr>
                <a:t>no effect</a:t>
              </a:r>
              <a:r>
                <a:rPr lang="en-US" sz="1400" dirty="0">
                  <a:solidFill>
                    <a:srgbClr val="E8F0F0"/>
                  </a:solidFill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A43408-F440-4BF0-879A-BD3881F48C44}"/>
                </a:ext>
              </a:extLst>
            </p:cNvPr>
            <p:cNvSpPr txBox="1"/>
            <p:nvPr/>
          </p:nvSpPr>
          <p:spPr>
            <a:xfrm>
              <a:off x="4792341" y="3747380"/>
              <a:ext cx="18405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E8F0F0"/>
                  </a:solidFill>
                </a:rPr>
                <a:t>Manual</a:t>
              </a:r>
              <a:r>
                <a:rPr lang="en-US" sz="1400" dirty="0">
                  <a:solidFill>
                    <a:srgbClr val="E8F0F0"/>
                  </a:solidFill>
                </a:rPr>
                <a:t> Deployment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9EEAC9E-071B-45D9-8CE5-FFF2361A2BFE}"/>
                </a:ext>
              </a:extLst>
            </p:cNvPr>
            <p:cNvSpPr txBox="1"/>
            <p:nvPr/>
          </p:nvSpPr>
          <p:spPr>
            <a:xfrm>
              <a:off x="2533552" y="4542100"/>
              <a:ext cx="1271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E8F0F0"/>
                  </a:solidFill>
                </a:rPr>
                <a:t>Desired</a:t>
              </a:r>
              <a:r>
                <a:rPr lang="en-US" sz="1400" dirty="0">
                  <a:solidFill>
                    <a:srgbClr val="E8F0F0"/>
                  </a:solidFill>
                </a:rPr>
                <a:t> State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8935447-7933-44CB-8444-B0A0B3CB8E87}"/>
              </a:ext>
            </a:extLst>
          </p:cNvPr>
          <p:cNvSpPr/>
          <p:nvPr/>
        </p:nvSpPr>
        <p:spPr>
          <a:xfrm>
            <a:off x="4537564" y="3660162"/>
            <a:ext cx="288902" cy="2604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46C3B7-6564-40F2-B616-5937AA9C775D}"/>
              </a:ext>
            </a:extLst>
          </p:cNvPr>
          <p:cNvSpPr/>
          <p:nvPr/>
        </p:nvSpPr>
        <p:spPr>
          <a:xfrm>
            <a:off x="2307994" y="4446992"/>
            <a:ext cx="288902" cy="2604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1B84A6-AD5C-414F-9122-1E74C9BCD36C}"/>
              </a:ext>
            </a:extLst>
          </p:cNvPr>
          <p:cNvSpPr/>
          <p:nvPr/>
        </p:nvSpPr>
        <p:spPr>
          <a:xfrm>
            <a:off x="5409127" y="4622570"/>
            <a:ext cx="288902" cy="2604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2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794D7-D966-4AFD-93C5-E115DCA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CI/CD with SSDT - The Important Part</a:t>
            </a:r>
            <a:endParaRPr lang="LID4096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4CBDA-0A55-45AE-988A-1ADEDDFBD2B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6567" y="1032489"/>
            <a:ext cx="8782261" cy="1663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MSBuild.exe | dotnet build </a:t>
            </a:r>
            <a:r>
              <a:rPr lang="en-US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Builds the project and generates DACPAC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SqlPackage.exe / </a:t>
            </a:r>
            <a:r>
              <a:rPr lang="en-US" sz="20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Powershell</a:t>
            </a: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Deploys DACPAC to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MSTest.exe / VSTest.Console.exe</a:t>
            </a:r>
            <a:r>
              <a:rPr lang="en-US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Execute Unit Tests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5C61E-9269-4EB1-A05A-C58536E28B97}"/>
              </a:ext>
            </a:extLst>
          </p:cNvPr>
          <p:cNvSpPr/>
          <p:nvPr/>
        </p:nvSpPr>
        <p:spPr>
          <a:xfrm>
            <a:off x="1298856" y="2389409"/>
            <a:ext cx="686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https://docs.microsoft.com/visualstudio/msbuild</a:t>
            </a:r>
            <a:endParaRPr lang="en-US" dirty="0">
              <a:solidFill>
                <a:srgbClr val="E8F0F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06F33-7D95-40C5-8405-364DC4CAFC3B}"/>
              </a:ext>
            </a:extLst>
          </p:cNvPr>
          <p:cNvSpPr/>
          <p:nvPr/>
        </p:nvSpPr>
        <p:spPr>
          <a:xfrm>
            <a:off x="1759878" y="2797767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https://docs.microsoft.com/sql/tools/sqlpackage</a:t>
            </a:r>
            <a:endParaRPr lang="LID4096" dirty="0">
              <a:solidFill>
                <a:srgbClr val="E8F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9782E-B58B-49E2-86C2-8E7C81AC278E}"/>
              </a:ext>
            </a:extLst>
          </p:cNvPr>
          <p:cNvSpPr/>
          <p:nvPr/>
        </p:nvSpPr>
        <p:spPr>
          <a:xfrm>
            <a:off x="1132602" y="3683777"/>
            <a:ext cx="703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https://docs.microsoft.com/visualstudio/test/vstest-console-options</a:t>
            </a:r>
            <a:endParaRPr lang="LID4096" dirty="0">
              <a:solidFill>
                <a:srgbClr val="E8F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0BCA4-107D-4EB1-BF26-E8CC8E522A90}"/>
              </a:ext>
            </a:extLst>
          </p:cNvPr>
          <p:cNvSpPr txBox="1"/>
          <p:nvPr/>
        </p:nvSpPr>
        <p:spPr>
          <a:xfrm>
            <a:off x="3007381" y="4137886"/>
            <a:ext cx="3313985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Everything else is a wrapper.</a:t>
            </a:r>
          </a:p>
          <a:p>
            <a:pPr algn="ctr"/>
            <a:r>
              <a:rPr lang="en-US" dirty="0">
                <a:solidFill>
                  <a:srgbClr val="E8F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Speak with your DevOps team!</a:t>
            </a:r>
          </a:p>
        </p:txBody>
      </p:sp>
      <p:pic>
        <p:nvPicPr>
          <p:cNvPr id="8" name="Picture 2" descr="http://www.mattruma.com/wp-content/uploads/2019/04/528389819366_e7a0672f0480b3e98d21_512.png">
            <a:extLst>
              <a:ext uri="{FF2B5EF4-FFF2-40B4-BE49-F238E27FC236}">
                <a16:creationId xmlns:a16="http://schemas.microsoft.com/office/drawing/2014/main" id="{5E9C42E1-14CD-4872-8EED-4B598DAC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2" y="2725113"/>
            <a:ext cx="663556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eamcity Logo.png">
            <a:extLst>
              <a:ext uri="{FF2B5EF4-FFF2-40B4-BE49-F238E27FC236}">
                <a16:creationId xmlns:a16="http://schemas.microsoft.com/office/drawing/2014/main" id="{5EDD924C-2979-4D00-A857-34C8A58A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2" y="3922804"/>
            <a:ext cx="663558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iki.jenkins.io/download/attachments/2916393/logo.png?version=1&amp;modificationDate=1302753947000&amp;api=v2">
            <a:extLst>
              <a:ext uri="{FF2B5EF4-FFF2-40B4-BE49-F238E27FC236}">
                <a16:creationId xmlns:a16="http://schemas.microsoft.com/office/drawing/2014/main" id="{54F636A8-6504-49D3-BB7D-E2EDFE18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01" y="2835958"/>
            <a:ext cx="599636" cy="8297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travis logo">
            <a:extLst>
              <a:ext uri="{FF2B5EF4-FFF2-40B4-BE49-F238E27FC236}">
                <a16:creationId xmlns:a16="http://schemas.microsoft.com/office/drawing/2014/main" id="{DFA5BE4A-06FC-4F1D-9682-DFEC63068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5997" y="2011893"/>
            <a:ext cx="718740" cy="69741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gitlab logo">
            <a:extLst>
              <a:ext uri="{FF2B5EF4-FFF2-40B4-BE49-F238E27FC236}">
                <a16:creationId xmlns:a16="http://schemas.microsoft.com/office/drawing/2014/main" id="{0E1372FF-E9EB-4D47-8EFD-07704A91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12840" r="16815" b="16708"/>
          <a:stretch/>
        </p:blipFill>
        <p:spPr bwMode="auto">
          <a:xfrm>
            <a:off x="7368356" y="2287619"/>
            <a:ext cx="718740" cy="72946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bamboo atlassian logo">
            <a:extLst>
              <a:ext uri="{FF2B5EF4-FFF2-40B4-BE49-F238E27FC236}">
                <a16:creationId xmlns:a16="http://schemas.microsoft.com/office/drawing/2014/main" id="{BD8642C9-4C70-4BCD-9962-43985D5BE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5719" y="2978449"/>
            <a:ext cx="663558" cy="69817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octopus deploy logo">
            <a:extLst>
              <a:ext uri="{FF2B5EF4-FFF2-40B4-BE49-F238E27FC236}">
                <a16:creationId xmlns:a16="http://schemas.microsoft.com/office/drawing/2014/main" id="{1AF25114-4206-4B09-A273-C59E44A5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4" y="4064684"/>
            <a:ext cx="1468199" cy="94722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aws codepipeline logo icon png">
            <a:extLst>
              <a:ext uri="{FF2B5EF4-FFF2-40B4-BE49-F238E27FC236}">
                <a16:creationId xmlns:a16="http://schemas.microsoft.com/office/drawing/2014/main" id="{73D68A7B-214B-4DCE-BD6C-D2D2477EE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6225" y="3939188"/>
            <a:ext cx="868274" cy="86215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9D5AF-EA5C-4012-9923-547EEE0EF4D7}"/>
              </a:ext>
            </a:extLst>
          </p:cNvPr>
          <p:cNvSpPr/>
          <p:nvPr/>
        </p:nvSpPr>
        <p:spPr>
          <a:xfrm>
            <a:off x="2286000" y="47889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E8F0F0"/>
                </a:solidFill>
              </a:rPr>
              <a:t>Sample Azure DevOps YML: </a:t>
            </a:r>
            <a:r>
              <a:rPr lang="en-US" sz="1400" dirty="0">
                <a:solidFill>
                  <a:srgbClr val="E8F0F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SanderStad @ GitHub</a:t>
            </a:r>
            <a:endParaRPr lang="en-IL" sz="1400" dirty="0">
              <a:solidFill>
                <a:srgbClr val="E8F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D5E7B-0077-4B48-816C-06DE77F8AA45}"/>
              </a:ext>
            </a:extLst>
          </p:cNvPr>
          <p:cNvSpPr/>
          <p:nvPr/>
        </p:nvSpPr>
        <p:spPr>
          <a:xfrm>
            <a:off x="1875802" y="3217444"/>
            <a:ext cx="5592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L" dirty="0">
                <a:solidFill>
                  <a:srgbClr val="E8F0F0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https://docs.dbatools.io/#Publish-DbaDacPackage</a:t>
            </a:r>
            <a:endParaRPr lang="en-IL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2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1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“The Azure DevOps duet” - Kevin Chant and Sander </a:t>
            </a:r>
            <a:r>
              <a:rPr lang="en-US" dirty="0" err="1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dirty="0" err="1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SanderStad</a:t>
            </a:r>
            <a:r>
              <a:rPr lang="en-US" dirty="0">
                <a:solidFill>
                  <a:srgbClr val="E8F5FC"/>
                </a:solidFill>
              </a:rPr>
              <a:t> – Templates and starter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“Zero Downtime Database Deployments” - Alex Yates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“Unit Testing with SSDT” - Andrey </a:t>
            </a:r>
            <a:r>
              <a:rPr lang="en-US" dirty="0" err="1">
                <a:solidFill>
                  <a:srgbClr val="E8F5F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Zavadskiy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docs.microsoft.com/sql/ssdt/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docs.microsoft.com/sql/ssdt/project-oriented-offline-database-development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</a:rPr>
              <a:t>More resources are created every day!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05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wind.wav"/>
          </p:stSnd>
        </p:sndAc>
      </p:transition>
    </mc:Choice>
    <mc:Fallback xmlns="">
      <p:transition spd="med">
        <p:fade/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E0EAC-CB65-4B5C-9570-286882563475}"/>
              </a:ext>
            </a:extLst>
          </p:cNvPr>
          <p:cNvSpPr txBox="1"/>
          <p:nvPr/>
        </p:nvSpPr>
        <p:spPr>
          <a:xfrm>
            <a:off x="218137" y="1079702"/>
            <a:ext cx="8590306" cy="313932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|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Twitter: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@EitanBlumin</a:t>
            </a:r>
            <a:endParaRPr lang="en-US" sz="2400" dirty="0">
              <a:solidFill>
                <a:srgbClr val="E8F0F0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GitHub:	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sz="2400" dirty="0" err="1">
                <a:solidFill>
                  <a:srgbClr val="E8F5FC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</a:t>
            </a:r>
            <a:endParaRPr lang="en-US" sz="2400" dirty="0">
              <a:solidFill>
                <a:srgbClr val="E8F5FC"/>
              </a:solidFill>
              <a:latin typeface="Calibri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Thank you! </a:t>
            </a:r>
            <a:r>
              <a:rPr lang="en-C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(Time for questions)</a:t>
            </a:r>
            <a:endParaRPr lang="en-C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81BB2-913A-4F40-B2C7-1C91B432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1485" y="207185"/>
            <a:ext cx="2465626" cy="24656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00D92-4093-443C-AB7A-3F4EF2DFAFA3}"/>
              </a:ext>
            </a:extLst>
          </p:cNvPr>
          <p:cNvSpPr txBox="1"/>
          <p:nvPr/>
        </p:nvSpPr>
        <p:spPr>
          <a:xfrm>
            <a:off x="5981533" y="2840501"/>
            <a:ext cx="262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E8F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r>
              <a:rPr lang="en-US" sz="2400" dirty="0">
                <a:solidFill>
                  <a:srgbClr val="E8F0F0"/>
                </a:solidFill>
              </a:rPr>
              <a:t> </a:t>
            </a:r>
            <a:endParaRPr lang="LID4096" sz="2400" dirty="0">
              <a:solidFill>
                <a:srgbClr val="E8F0F0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0F7ACC-C1D2-D481-EA2F-68E29D1B98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9" y="3938789"/>
            <a:ext cx="2471366" cy="10977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570D-768B-3F6D-6CCF-A501C4C1F03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361" y="3262452"/>
            <a:ext cx="1607984" cy="7323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97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14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CSE: Data Management and Analytics â Certified 2016">
            <a:extLst>
              <a:ext uri="{FF2B5EF4-FFF2-40B4-BE49-F238E27FC236}">
                <a16:creationId xmlns:a16="http://schemas.microsoft.com/office/drawing/2014/main" id="{F18A5FB7-EA24-4679-8E28-9BE1890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82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CSA: SQL Server 2012/2014 - Certified 2016">
            <a:extLst>
              <a:ext uri="{FF2B5EF4-FFF2-40B4-BE49-F238E27FC236}">
                <a16:creationId xmlns:a16="http://schemas.microsoft.com/office/drawing/2014/main" id="{E3913628-DF41-4DBE-B236-FBFF6309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01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About Me…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707D1-B17D-463C-BFBA-084826C9433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234" y="3253341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6BE0B4-1260-4956-B6C2-9E68978049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35" y="3662879"/>
            <a:ext cx="1139698" cy="113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1EA9-ACE6-46AA-8FA8-2A3860A36E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317" y="280948"/>
            <a:ext cx="2648615" cy="26486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1BCE37-1DAF-4FFD-98F1-30004AD2E4FF}"/>
              </a:ext>
            </a:extLst>
          </p:cNvPr>
          <p:cNvSpPr txBox="1"/>
          <p:nvPr/>
        </p:nvSpPr>
        <p:spPr>
          <a:xfrm>
            <a:off x="218137" y="844933"/>
            <a:ext cx="8590306" cy="26930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|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Twitter: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dirty="0" err="1">
                <a:solidFill>
                  <a:srgbClr val="E8F0F0"/>
                </a:solidFill>
                <a:latin typeface="Calibri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</a:t>
            </a:r>
            <a:endParaRPr lang="en-US" sz="2400" dirty="0">
              <a:solidFill>
                <a:srgbClr val="E8F0F0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813E2-FDAC-B186-9748-5E1C1FA7B0CA}"/>
              </a:ext>
            </a:extLst>
          </p:cNvPr>
          <p:cNvSpPr txBox="1"/>
          <p:nvPr/>
        </p:nvSpPr>
        <p:spPr>
          <a:xfrm>
            <a:off x="6231933" y="4353721"/>
            <a:ext cx="251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endParaRPr lang="en-I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5F481D-F851-445A-DF6D-88D480251A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95420" y="3662883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wind.wav"/>
          </p:stSnd>
        </p:sndAc>
      </p:transition>
    </mc:Choice>
    <mc:Fallback xmlns="">
      <p:transition spd="med">
        <p:fade/>
        <p:sndAc>
          <p:stSnd>
            <p:snd r:embed="rId17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318"/>
            <a:ext cx="8229600" cy="1713385"/>
          </a:xfrm>
        </p:spPr>
        <p:txBody>
          <a:bodyPr/>
          <a:lstStyle/>
          <a:p>
            <a:pPr algn="ctr"/>
            <a:r>
              <a:rPr lang="en-US" dirty="0"/>
              <a:t>SQL Server Data Tools (SSDT)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Methodologies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SQL Server DevOps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3334407"/>
            <a:ext cx="8242300" cy="1283775"/>
          </a:xfrm>
        </p:spPr>
        <p:txBody>
          <a:bodyPr/>
          <a:lstStyle/>
          <a:p>
            <a:pPr algn="ctr"/>
            <a:r>
              <a:rPr lang="en-US" sz="2800" dirty="0"/>
              <a:t>What is this about?</a:t>
            </a:r>
          </a:p>
          <a:p>
            <a:pPr algn="ctr"/>
            <a:r>
              <a:rPr lang="en-US" sz="2800" dirty="0"/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781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71A23-669C-40D8-9E2F-648B79F8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ADCEB-994A-4718-8E61-952B871A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4" y="843864"/>
            <a:ext cx="8229600" cy="372123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What?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(is SSDT)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How?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Methodology)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Wait, what?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Common issues)</a:t>
            </a:r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783D7301-C457-4D0F-9041-ADDE24537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8658" y="1782015"/>
            <a:ext cx="2968142" cy="2968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4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4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Available for Free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Microsoft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of tools and project types for </a:t>
            </a:r>
            <a:r>
              <a:rPr lang="en-US" u="sng" dirty="0"/>
              <a:t>Microsoft Visual Studio</a:t>
            </a:r>
            <a:r>
              <a:rPr lang="en-US" dirty="0"/>
              <a:t>, </a:t>
            </a:r>
            <a:r>
              <a:rPr lang="en-US" u="sng" dirty="0"/>
              <a:t>VS Code</a:t>
            </a:r>
            <a:r>
              <a:rPr lang="en-US" dirty="0"/>
              <a:t>, and </a:t>
            </a:r>
            <a:r>
              <a:rPr lang="en-US" u="sng" dirty="0"/>
              <a:t>Azure Data Studio</a:t>
            </a:r>
            <a:r>
              <a:rPr lang="en-US" dirty="0"/>
              <a:t>.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of Extensions and Add-Ons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SQL Database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 Project Types (SSRS, SSIS, SSAS)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Utilities: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Schema and Data Compare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Refactoring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Unit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57175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689485"/>
            <a:ext cx="8242300" cy="39286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MSBuild.exe </a:t>
            </a:r>
            <a:r>
              <a:rPr lang="en-US" sz="1800" dirty="0"/>
              <a:t>(for classic SSDT, Windows-only)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dotnet build </a:t>
            </a:r>
            <a:r>
              <a:rPr lang="en-US" sz="1800" dirty="0"/>
              <a:t>(for SDK-style SSDT, multi-platform)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 artifact: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.</a:t>
            </a:r>
            <a:r>
              <a:rPr lang="en-US" sz="1800" b="1" dirty="0" err="1"/>
              <a:t>dacpac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Deployment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SqlPackage.exe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Powershell</a:t>
            </a:r>
            <a:r>
              <a:rPr lang="en-US" sz="1800" b="1" dirty="0"/>
              <a:t> (</a:t>
            </a:r>
            <a:r>
              <a:rPr lang="en-US" sz="1800" b="1" dirty="0" err="1"/>
              <a:t>DacServices</a:t>
            </a:r>
            <a:r>
              <a:rPr lang="en-US" sz="1800" b="1" dirty="0"/>
              <a:t> / </a:t>
            </a:r>
            <a:r>
              <a:rPr lang="en-US" sz="1800" b="1" dirty="0" err="1"/>
              <a:t>DbaTools</a:t>
            </a:r>
            <a:r>
              <a:rPr lang="en-US" sz="18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project type: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MSTest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execution: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VSTest.Console.exe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57175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2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Installing SSDT (Tools and Features)</a:t>
            </a:r>
            <a:endParaRPr lang="LID4096" dirty="0"/>
          </a:p>
        </p:txBody>
      </p:sp>
      <p:pic>
        <p:nvPicPr>
          <p:cNvPr id="7170" name="Picture 2" descr="Data storage and processing workload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4" y="1176597"/>
            <a:ext cx="8848071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7D847-4E05-416A-92C3-1F094A0388ED}"/>
              </a:ext>
            </a:extLst>
          </p:cNvPr>
          <p:cNvSpPr txBox="1"/>
          <p:nvPr/>
        </p:nvSpPr>
        <p:spPr>
          <a:xfrm>
            <a:off x="2852574" y="838043"/>
            <a:ext cx="3100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DAF5FE"/>
                </a:solidFill>
              </a:rPr>
              <a:t>Tools &gt; Get Tools and Features…</a:t>
            </a:r>
          </a:p>
        </p:txBody>
      </p:sp>
    </p:spTree>
    <p:extLst>
      <p:ext uri="{BB962C8B-B14F-4D97-AF65-F5344CB8AC3E}">
        <p14:creationId xmlns:p14="http://schemas.microsoft.com/office/powerpoint/2010/main" val="38334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VS Code extensions</a:t>
            </a:r>
            <a:endParaRPr lang="LID4096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8359" y="1285804"/>
            <a:ext cx="4735133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752051" y="4592052"/>
            <a:ext cx="7639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https://marketplace.visualstudio.com/items?itemName=ms-mssql.sql-database-projects-vscode</a:t>
            </a:r>
            <a:r>
              <a:rPr lang="en-US" sz="1200" dirty="0"/>
              <a:t> </a:t>
            </a:r>
            <a:endParaRPr lang="LID4096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E07985-FF43-739F-E707-9469063F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508" y="843864"/>
            <a:ext cx="4735133" cy="321015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3EEA5-DF07-475B-BCBB-D043D67CC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61293" r="7792" b="30722"/>
          <a:stretch/>
        </p:blipFill>
        <p:spPr bwMode="auto">
          <a:xfrm>
            <a:off x="2630034" y="2932170"/>
            <a:ext cx="2336067" cy="8345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5D15C8-8C33-7584-68C1-DAA6B2A5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6" t="62543" r="8801" b="32134"/>
          <a:stretch/>
        </p:blipFill>
        <p:spPr bwMode="auto">
          <a:xfrm>
            <a:off x="6118860" y="3485719"/>
            <a:ext cx="2550995" cy="65192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2|6.2|1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2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7|12.6|35|1.6|7.4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5|8|8.1|9.4|7|7.9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9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32.6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7|4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|7.2|11.8|10.4|10.9|8.6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2.3|57.4|15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32.6|13.5"/>
</p:tagLst>
</file>

<file path=ppt/theme/theme1.xml><?xml version="1.0" encoding="utf-8"?>
<a:theme xmlns:a="http://schemas.openxmlformats.org/drawingml/2006/main" name="PASS 2013_SpeakerTemplate_16x9">
  <a:themeElements>
    <a:clrScheme name="Custom 3">
      <a:dk1>
        <a:srgbClr val="58585A"/>
      </a:dk1>
      <a:lt1>
        <a:sysClr val="window" lastClr="FFFFFF"/>
      </a:lt1>
      <a:dk2>
        <a:srgbClr val="003A78"/>
      </a:dk2>
      <a:lt2>
        <a:srgbClr val="0061B0"/>
      </a:lt2>
      <a:accent1>
        <a:srgbClr val="0084CC"/>
      </a:accent1>
      <a:accent2>
        <a:srgbClr val="52C3D8"/>
      </a:accent2>
      <a:accent3>
        <a:srgbClr val="FCB327"/>
      </a:accent3>
      <a:accent4>
        <a:srgbClr val="7EB241"/>
      </a:accent4>
      <a:accent5>
        <a:srgbClr val="1D9C48"/>
      </a:accent5>
      <a:accent6>
        <a:srgbClr val="181651"/>
      </a:accent6>
      <a:hlink>
        <a:srgbClr val="0084CC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53891-79e1-4665-8425-27cfb243d1fd">
      <Terms xmlns="http://schemas.microsoft.com/office/infopath/2007/PartnerControls"/>
    </lcf76f155ced4ddcb4097134ff3c332f>
    <TaxCatchAll xmlns="c8f11c67-c3b6-4b83-8087-70e71e9ec4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8" ma:contentTypeDescription="Create a new document." ma:contentTypeScope="" ma:versionID="9ad76792cbb562e3508edc3197278081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ebd3767b36f80078c7870998be16d555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958d9d-b972-40cf-abaf-fbc3505d5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5b0f2e-68b2-45e7-8293-65271e337cba}" ma:internalName="TaxCatchAll" ma:showField="CatchAllData" ma:web="c8f11c67-c3b6-4b83-8087-70e71e9ec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628187-1343-4B21-9E6D-8B7F4E9F38D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778AECED-9D08-4390-A740-E825D9CACBBF}">
  <ds:schemaRefs>
    <ds:schemaRef ds:uri="http://schemas.microsoft.com/office/2006/metadata/properties"/>
    <ds:schemaRef ds:uri="http://schemas.microsoft.com/office/infopath/2007/PartnerControls"/>
    <ds:schemaRef ds:uri="1c853891-79e1-4665-8425-27cfb243d1fd"/>
    <ds:schemaRef ds:uri="c8f11c67-c3b6-4b83-8087-70e71e9ec41f"/>
  </ds:schemaRefs>
</ds:datastoreItem>
</file>

<file path=customXml/itemProps3.xml><?xml version="1.0" encoding="utf-8"?>
<ds:datastoreItem xmlns:ds="http://schemas.openxmlformats.org/officeDocument/2006/customXml" ds:itemID="{79613CC4-1124-4E13-ADFB-02B9693AD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23099346-3037-4EBA-A773-9E2F0341F6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PASS 2013_SpeakerTemplate_16x9.potx</Template>
  <TotalTime>15814</TotalTime>
  <Words>1788</Words>
  <Application>Microsoft Office PowerPoint</Application>
  <PresentationFormat>On-screen Show (16:9)</PresentationFormat>
  <Paragraphs>252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Helvetica Neue</vt:lpstr>
      <vt:lpstr>Segoe UI</vt:lpstr>
      <vt:lpstr>Ubuntu Mono</vt:lpstr>
      <vt:lpstr>Wingdings</vt:lpstr>
      <vt:lpstr>PASS 2013_SpeakerTemplate_16x9</vt:lpstr>
      <vt:lpstr>PowerPoint Presentation</vt:lpstr>
      <vt:lpstr>PowerPoint Presentation</vt:lpstr>
      <vt:lpstr>PowerPoint Presentation</vt:lpstr>
      <vt:lpstr>SQL Server Data Tools (SSDT)  Methodologies  for SQL Server DevOps</vt:lpstr>
      <vt:lpstr>Agenda</vt:lpstr>
      <vt:lpstr>What is SQL Server Data Tools?</vt:lpstr>
      <vt:lpstr>What is SQL Server Data Tools?</vt:lpstr>
      <vt:lpstr>Installing SSDT (Tools and Features)</vt:lpstr>
      <vt:lpstr>VS Code extensions</vt:lpstr>
      <vt:lpstr>Azure Data Studio extensions</vt:lpstr>
      <vt:lpstr>How?</vt:lpstr>
      <vt:lpstr>How? SSDT Methodology</vt:lpstr>
      <vt:lpstr>How? SqlPackage.exe</vt:lpstr>
      <vt:lpstr>How? SSDT Methodology</vt:lpstr>
      <vt:lpstr>How? SSDT Methodology</vt:lpstr>
      <vt:lpstr>How? SSDT Methodology</vt:lpstr>
      <vt:lpstr>How? SSDT Methodology</vt:lpstr>
      <vt:lpstr>How? SSDT Methodology</vt:lpstr>
      <vt:lpstr>SSDT Methodology: Summary</vt:lpstr>
      <vt:lpstr>Solutions to Edge Cases &amp; Common Issues</vt:lpstr>
      <vt:lpstr>Abnormal Issues</vt:lpstr>
      <vt:lpstr>CI/CD with SSDT - The Important Part</vt:lpstr>
      <vt:lpstr>Additional Resources</vt:lpstr>
      <vt:lpstr>PowerPoint Presentation</vt:lpstr>
    </vt:vector>
  </TitlesOfParts>
  <Company>Madeira Data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Best Practices</dc:title>
  <dc:subject>Training</dc:subject>
  <dc:creator>Guy Glantser</dc:creator>
  <cp:lastModifiedBy>Eitan Blumin</cp:lastModifiedBy>
  <cp:revision>720</cp:revision>
  <dcterms:created xsi:type="dcterms:W3CDTF">2013-07-12T18:23:55Z</dcterms:created>
  <dcterms:modified xsi:type="dcterms:W3CDTF">2024-09-25T13:53:47Z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0x010100A0B9F8B3991C594AB7A558D53E9A462C</vt:lpwstr>
  </property>
  <property fmtid="{D5CDD505-2E9C-101B-9397-08002B2CF9AE}" pid="4" name="_Level">
    <vt:i4>1</vt:i4>
  </property>
  <property fmtid="{D5CDD505-2E9C-101B-9397-08002B2CF9AE}" pid="5" name="Tfs.LastKnownPath">
    <vt:lpwstr>https://madeira844.sharepoint.com/sites/Everyone/Shared Documents/Training Services/Internal Training/CI and CD with SSDT/CI and CD with SSDT - Part 2.pptx</vt:lpwstr>
  </property>
  <property fmtid="{D5CDD505-2E9C-101B-9397-08002B2CF9AE}" pid="6" name="MediaServiceImageTags">
    <vt:lpwstr/>
  </property>
</Properties>
</file>