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6"/>
  </p:sldMasterIdLst>
  <p:notesMasterIdLst>
    <p:notesMasterId r:id="rId39"/>
  </p:notesMasterIdLst>
  <p:handoutMasterIdLst>
    <p:handoutMasterId r:id="rId40"/>
  </p:handoutMasterIdLst>
  <p:sldIdLst>
    <p:sldId id="285" r:id="rId7"/>
    <p:sldId id="359" r:id="rId8"/>
    <p:sldId id="666" r:id="rId9"/>
    <p:sldId id="659" r:id="rId10"/>
    <p:sldId id="644" r:id="rId11"/>
    <p:sldId id="645" r:id="rId12"/>
    <p:sldId id="668" r:id="rId13"/>
    <p:sldId id="669" r:id="rId14"/>
    <p:sldId id="639" r:id="rId15"/>
    <p:sldId id="648" r:id="rId16"/>
    <p:sldId id="676" r:id="rId17"/>
    <p:sldId id="675" r:id="rId18"/>
    <p:sldId id="683" r:id="rId19"/>
    <p:sldId id="684" r:id="rId20"/>
    <p:sldId id="685" r:id="rId21"/>
    <p:sldId id="686" r:id="rId22"/>
    <p:sldId id="691" r:id="rId23"/>
    <p:sldId id="688" r:id="rId24"/>
    <p:sldId id="687" r:id="rId25"/>
    <p:sldId id="689" r:id="rId26"/>
    <p:sldId id="690" r:id="rId27"/>
    <p:sldId id="677" r:id="rId28"/>
    <p:sldId id="672" r:id="rId29"/>
    <p:sldId id="678" r:id="rId30"/>
    <p:sldId id="679" r:id="rId31"/>
    <p:sldId id="681" r:id="rId32"/>
    <p:sldId id="680" r:id="rId33"/>
    <p:sldId id="682" r:id="rId34"/>
    <p:sldId id="670" r:id="rId35"/>
    <p:sldId id="692" r:id="rId36"/>
    <p:sldId id="626" r:id="rId37"/>
    <p:sldId id="667"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2D8459F-7683-F84D-8DE6-C3C38246EA5E}">
          <p14:sldIdLst>
            <p14:sldId id="285"/>
            <p14:sldId id="359"/>
            <p14:sldId id="666"/>
            <p14:sldId id="659"/>
            <p14:sldId id="644"/>
          </p14:sldIdLst>
        </p14:section>
        <p14:section name="What is Data DevOps" id="{D95A0429-8E0D-4121-9B16-91322E8E622A}">
          <p14:sldIdLst>
            <p14:sldId id="645"/>
            <p14:sldId id="668"/>
            <p14:sldId id="669"/>
            <p14:sldId id="639"/>
            <p14:sldId id="648"/>
          </p14:sldIdLst>
        </p14:section>
        <p14:section name="Why" id="{5DAD9DC2-7454-40B5-A3C3-537886B23402}">
          <p14:sldIdLst>
            <p14:sldId id="676"/>
            <p14:sldId id="675"/>
          </p14:sldIdLst>
        </p14:section>
        <p14:section name="Motivation" id="{38CE03E5-8B3A-4845-81F5-92C630A99E6C}">
          <p14:sldIdLst>
            <p14:sldId id="683"/>
            <p14:sldId id="684"/>
            <p14:sldId id="685"/>
            <p14:sldId id="686"/>
            <p14:sldId id="691"/>
            <p14:sldId id="688"/>
            <p14:sldId id="687"/>
            <p14:sldId id="689"/>
            <p14:sldId id="690"/>
          </p14:sldIdLst>
        </p14:section>
        <p14:section name="Data DevOps" id="{353021DA-51F6-4211-BD7E-BFA5B8960E35}">
          <p14:sldIdLst>
            <p14:sldId id="677"/>
            <p14:sldId id="672"/>
          </p14:sldIdLst>
        </p14:section>
        <p14:section name="Process" id="{4DDF307E-9F8D-4F83-B6AA-D0BE4A7A29AA}">
          <p14:sldIdLst>
            <p14:sldId id="678"/>
            <p14:sldId id="679"/>
            <p14:sldId id="681"/>
            <p14:sldId id="680"/>
            <p14:sldId id="682"/>
          </p14:sldIdLst>
        </p14:section>
        <p14:section name="Appendix" id="{AA848182-AC20-4913-A704-B42D9E45F5BB}">
          <p14:sldIdLst>
            <p14:sldId id="670"/>
            <p14:sldId id="692"/>
            <p14:sldId id="626"/>
            <p14:sldId id="66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tan Blumin" initials="EB" lastIdx="3" clrIdx="0">
    <p:extLst>
      <p:ext uri="{19B8F6BF-5375-455C-9EA6-DF929625EA0E}">
        <p15:presenceInfo xmlns:p15="http://schemas.microsoft.com/office/powerpoint/2012/main" userId="57d698cf470dbe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00"/>
    <a:srgbClr val="E8F5FC"/>
    <a:srgbClr val="DAF5FE"/>
    <a:srgbClr val="E8F0F0"/>
    <a:srgbClr val="9E01F5"/>
    <a:srgbClr val="05A37D"/>
    <a:srgbClr val="05F170"/>
    <a:srgbClr val="FF6600"/>
    <a:srgbClr val="5E7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034F5C-FAD5-48D2-B40D-F00D8D156721}" v="1438" dt="2024-06-17T13:48:41.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85541" autoAdjust="0"/>
  </p:normalViewPr>
  <p:slideViewPr>
    <p:cSldViewPr snapToGrid="0">
      <p:cViewPr varScale="1">
        <p:scale>
          <a:sx n="137" d="100"/>
          <a:sy n="137" d="100"/>
        </p:scale>
        <p:origin x="1272"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tan Blumin" userId="36fcb13c-3a5a-43c2-aa2e-520becbaeb9b" providerId="ADAL" clId="{AAE466AA-5F46-44A3-93DF-33347DB32C59}"/>
    <pc:docChg chg="undo custSel addSld delSld modSld sldOrd modSection">
      <pc:chgData name="Eitan Blumin" userId="36fcb13c-3a5a-43c2-aa2e-520becbaeb9b" providerId="ADAL" clId="{AAE466AA-5F46-44A3-93DF-33347DB32C59}" dt="2021-07-18T11:36:45.353" v="1003"/>
      <pc:docMkLst>
        <pc:docMk/>
      </pc:docMkLst>
      <pc:sldChg chg="modSp add del mod modTransition">
        <pc:chgData name="Eitan Blumin" userId="36fcb13c-3a5a-43c2-aa2e-520becbaeb9b" providerId="ADAL" clId="{AAE466AA-5F46-44A3-93DF-33347DB32C59}" dt="2021-07-18T09:51:43.957" v="68"/>
        <pc:sldMkLst>
          <pc:docMk/>
          <pc:sldMk cId="3917573659" sldId="256"/>
        </pc:sldMkLst>
        <pc:spChg chg="mod">
          <ac:chgData name="Eitan Blumin" userId="36fcb13c-3a5a-43c2-aa2e-520becbaeb9b" providerId="ADAL" clId="{AAE466AA-5F46-44A3-93DF-33347DB32C59}" dt="2021-07-18T09:50:05.470" v="38" actId="20577"/>
          <ac:spMkLst>
            <pc:docMk/>
            <pc:sldMk cId="3917573659" sldId="256"/>
            <ac:spMk id="2" creationId="{9CDBC0AE-8F7F-4F34-85BD-EF972075EC15}"/>
          </ac:spMkLst>
        </pc:spChg>
        <pc:spChg chg="mod">
          <ac:chgData name="Eitan Blumin" userId="36fcb13c-3a5a-43c2-aa2e-520becbaeb9b" providerId="ADAL" clId="{AAE466AA-5F46-44A3-93DF-33347DB32C59}" dt="2021-07-18T09:50:10.695" v="54" actId="20577"/>
          <ac:spMkLst>
            <pc:docMk/>
            <pc:sldMk cId="3917573659" sldId="256"/>
            <ac:spMk id="3" creationId="{F2568C74-9549-40CB-BA24-6C0FD3A32991}"/>
          </ac:spMkLst>
        </pc:spChg>
      </pc:sldChg>
      <pc:sldChg chg="addSp modSp mod ord">
        <pc:chgData name="Eitan Blumin" userId="36fcb13c-3a5a-43c2-aa2e-520becbaeb9b" providerId="ADAL" clId="{AAE466AA-5F46-44A3-93DF-33347DB32C59}" dt="2021-07-18T09:51:21.773" v="66" actId="20577"/>
        <pc:sldMkLst>
          <pc:docMk/>
          <pc:sldMk cId="2795687182" sldId="285"/>
        </pc:sldMkLst>
        <pc:spChg chg="mod">
          <ac:chgData name="Eitan Blumin" userId="36fcb13c-3a5a-43c2-aa2e-520becbaeb9b" providerId="ADAL" clId="{AAE466AA-5F46-44A3-93DF-33347DB32C59}" dt="2021-07-18T09:51:21.773" v="66" actId="20577"/>
          <ac:spMkLst>
            <pc:docMk/>
            <pc:sldMk cId="2795687182" sldId="285"/>
            <ac:spMk id="2" creationId="{7776D6B8-DAAC-43BB-86A0-A32DC005B388}"/>
          </ac:spMkLst>
        </pc:spChg>
        <pc:spChg chg="add mod">
          <ac:chgData name="Eitan Blumin" userId="36fcb13c-3a5a-43c2-aa2e-520becbaeb9b" providerId="ADAL" clId="{AAE466AA-5F46-44A3-93DF-33347DB32C59}" dt="2021-07-18T09:50:55.717" v="62" actId="14100"/>
          <ac:spMkLst>
            <pc:docMk/>
            <pc:sldMk cId="2795687182" sldId="285"/>
            <ac:spMk id="7" creationId="{B8307362-6C29-422F-AEE2-C6F550F288E4}"/>
          </ac:spMkLst>
        </pc:spChg>
      </pc:sldChg>
      <pc:sldChg chg="addSp delSp modSp mod">
        <pc:chgData name="Eitan Blumin" userId="36fcb13c-3a5a-43c2-aa2e-520becbaeb9b" providerId="ADAL" clId="{AAE466AA-5F46-44A3-93DF-33347DB32C59}" dt="2021-07-18T10:10:03.030" v="452" actId="478"/>
        <pc:sldMkLst>
          <pc:docMk/>
          <pc:sldMk cId="3503660401" sldId="609"/>
        </pc:sldMkLst>
        <pc:spChg chg="mod">
          <ac:chgData name="Eitan Blumin" userId="36fcb13c-3a5a-43c2-aa2e-520becbaeb9b" providerId="ADAL" clId="{AAE466AA-5F46-44A3-93DF-33347DB32C59}" dt="2021-07-18T10:09:18.387" v="436" actId="164"/>
          <ac:spMkLst>
            <pc:docMk/>
            <pc:sldMk cId="3503660401" sldId="609"/>
            <ac:spMk id="8" creationId="{97F1AC91-7209-4DF2-A51F-86D8B300419D}"/>
          </ac:spMkLst>
        </pc:spChg>
        <pc:spChg chg="add mod">
          <ac:chgData name="Eitan Blumin" userId="36fcb13c-3a5a-43c2-aa2e-520becbaeb9b" providerId="ADAL" clId="{AAE466AA-5F46-44A3-93DF-33347DB32C59}" dt="2021-07-18T10:09:54.334" v="448" actId="1076"/>
          <ac:spMkLst>
            <pc:docMk/>
            <pc:sldMk cId="3503660401" sldId="609"/>
            <ac:spMk id="12" creationId="{5C9E0ED9-24E5-4BE1-B218-B17C5DB94BEB}"/>
          </ac:spMkLst>
        </pc:spChg>
        <pc:grpChg chg="add del mod">
          <ac:chgData name="Eitan Blumin" userId="36fcb13c-3a5a-43c2-aa2e-520becbaeb9b" providerId="ADAL" clId="{AAE466AA-5F46-44A3-93DF-33347DB32C59}" dt="2021-07-18T10:10:03.030" v="452" actId="478"/>
          <ac:grpSpMkLst>
            <pc:docMk/>
            <pc:sldMk cId="3503660401" sldId="609"/>
            <ac:grpSpMk id="3" creationId="{962B67AF-429C-4DE5-A2B6-57B857364081}"/>
          </ac:grpSpMkLst>
        </pc:grpChg>
        <pc:picChg chg="mod">
          <ac:chgData name="Eitan Blumin" userId="36fcb13c-3a5a-43c2-aa2e-520becbaeb9b" providerId="ADAL" clId="{AAE466AA-5F46-44A3-93DF-33347DB32C59}" dt="2021-07-18T10:09:18.387" v="436" actId="164"/>
          <ac:picMkLst>
            <pc:docMk/>
            <pc:sldMk cId="3503660401" sldId="609"/>
            <ac:picMk id="6" creationId="{7377949A-DDA1-4FFF-941D-8BCAD1FD9BFB}"/>
          </ac:picMkLst>
        </pc:picChg>
        <pc:picChg chg="add del mod">
          <ac:chgData name="Eitan Blumin" userId="36fcb13c-3a5a-43c2-aa2e-520becbaeb9b" providerId="ADAL" clId="{AAE466AA-5F46-44A3-93DF-33347DB32C59}" dt="2021-07-18T10:10:01.915" v="451" actId="167"/>
          <ac:picMkLst>
            <pc:docMk/>
            <pc:sldMk cId="3503660401" sldId="609"/>
            <ac:picMk id="11" creationId="{F30CC7D2-7C32-47DE-8D19-F11353111B86}"/>
          </ac:picMkLst>
        </pc:picChg>
      </pc:sldChg>
      <pc:sldChg chg="addSp delSp modSp mod delAnim">
        <pc:chgData name="Eitan Blumin" userId="36fcb13c-3a5a-43c2-aa2e-520becbaeb9b" providerId="ADAL" clId="{AAE466AA-5F46-44A3-93DF-33347DB32C59}" dt="2021-07-18T10:11:17.600" v="463" actId="20577"/>
        <pc:sldMkLst>
          <pc:docMk/>
          <pc:sldMk cId="4152874903" sldId="637"/>
        </pc:sldMkLst>
        <pc:graphicFrameChg chg="mod">
          <ac:chgData name="Eitan Blumin" userId="36fcb13c-3a5a-43c2-aa2e-520becbaeb9b" providerId="ADAL" clId="{AAE466AA-5F46-44A3-93DF-33347DB32C59}" dt="2021-07-18T10:11:17.600" v="463" actId="20577"/>
          <ac:graphicFrameMkLst>
            <pc:docMk/>
            <pc:sldMk cId="4152874903" sldId="637"/>
            <ac:graphicFrameMk id="5" creationId="{883FB4B3-AB6B-43FD-A50E-874335209A7A}"/>
          </ac:graphicFrameMkLst>
        </pc:graphicFrameChg>
        <pc:picChg chg="del">
          <ac:chgData name="Eitan Blumin" userId="36fcb13c-3a5a-43c2-aa2e-520becbaeb9b" providerId="ADAL" clId="{AAE466AA-5F46-44A3-93DF-33347DB32C59}" dt="2021-07-18T10:06:22.470" v="426" actId="478"/>
          <ac:picMkLst>
            <pc:docMk/>
            <pc:sldMk cId="4152874903" sldId="637"/>
            <ac:picMk id="2" creationId="{573BC583-5B96-4746-8D9A-879D5FBAC18E}"/>
          </ac:picMkLst>
        </pc:picChg>
        <pc:picChg chg="del">
          <ac:chgData name="Eitan Blumin" userId="36fcb13c-3a5a-43c2-aa2e-520becbaeb9b" providerId="ADAL" clId="{AAE466AA-5F46-44A3-93DF-33347DB32C59}" dt="2021-07-18T10:06:20.190" v="424" actId="478"/>
          <ac:picMkLst>
            <pc:docMk/>
            <pc:sldMk cId="4152874903" sldId="637"/>
            <ac:picMk id="4" creationId="{2D2EC7BD-3F41-4465-A877-72356DC0E6F9}"/>
          </ac:picMkLst>
        </pc:picChg>
        <pc:picChg chg="del">
          <ac:chgData name="Eitan Blumin" userId="36fcb13c-3a5a-43c2-aa2e-520becbaeb9b" providerId="ADAL" clId="{AAE466AA-5F46-44A3-93DF-33347DB32C59}" dt="2021-07-18T10:06:23.332" v="427" actId="478"/>
          <ac:picMkLst>
            <pc:docMk/>
            <pc:sldMk cId="4152874903" sldId="637"/>
            <ac:picMk id="6" creationId="{A7E5BDD4-6350-4B35-99FD-B5478A0BA61D}"/>
          </ac:picMkLst>
        </pc:picChg>
        <pc:picChg chg="add del mod">
          <ac:chgData name="Eitan Blumin" userId="36fcb13c-3a5a-43c2-aa2e-520becbaeb9b" providerId="ADAL" clId="{AAE466AA-5F46-44A3-93DF-33347DB32C59}" dt="2021-07-18T10:10:42.686" v="458" actId="478"/>
          <ac:picMkLst>
            <pc:docMk/>
            <pc:sldMk cId="4152874903" sldId="637"/>
            <ac:picMk id="37" creationId="{959583B0-CEFE-4CAD-B81A-E562E3AFA00C}"/>
          </ac:picMkLst>
        </pc:picChg>
        <pc:picChg chg="del">
          <ac:chgData name="Eitan Blumin" userId="36fcb13c-3a5a-43c2-aa2e-520becbaeb9b" providerId="ADAL" clId="{AAE466AA-5F46-44A3-93DF-33347DB32C59}" dt="2021-07-18T10:06:18.114" v="422" actId="478"/>
          <ac:picMkLst>
            <pc:docMk/>
            <pc:sldMk cId="4152874903" sldId="637"/>
            <ac:picMk id="38" creationId="{DEB888DA-7636-4138-B995-890ABBE93B62}"/>
          </ac:picMkLst>
        </pc:picChg>
        <pc:picChg chg="add mod">
          <ac:chgData name="Eitan Blumin" userId="36fcb13c-3a5a-43c2-aa2e-520becbaeb9b" providerId="ADAL" clId="{AAE466AA-5F46-44A3-93DF-33347DB32C59}" dt="2021-07-18T10:10:47.866" v="459" actId="1076"/>
          <ac:picMkLst>
            <pc:docMk/>
            <pc:sldMk cId="4152874903" sldId="637"/>
            <ac:picMk id="39" creationId="{4FDFB759-95F7-48D9-9133-082E8E1DD0A6}"/>
          </ac:picMkLst>
        </pc:picChg>
        <pc:picChg chg="del">
          <ac:chgData name="Eitan Blumin" userId="36fcb13c-3a5a-43c2-aa2e-520becbaeb9b" providerId="ADAL" clId="{AAE466AA-5F46-44A3-93DF-33347DB32C59}" dt="2021-07-18T10:06:21.205" v="425" actId="478"/>
          <ac:picMkLst>
            <pc:docMk/>
            <pc:sldMk cId="4152874903" sldId="637"/>
            <ac:picMk id="44" creationId="{0801C99F-2ACC-4BA2-B854-4E368E138B27}"/>
          </ac:picMkLst>
        </pc:picChg>
        <pc:picChg chg="del">
          <ac:chgData name="Eitan Blumin" userId="36fcb13c-3a5a-43c2-aa2e-520becbaeb9b" providerId="ADAL" clId="{AAE466AA-5F46-44A3-93DF-33347DB32C59}" dt="2021-07-18T10:06:19.157" v="423" actId="478"/>
          <ac:picMkLst>
            <pc:docMk/>
            <pc:sldMk cId="4152874903" sldId="637"/>
            <ac:picMk id="45" creationId="{B28A3E2C-68EE-4180-B6FA-EB88AB9AC100}"/>
          </ac:picMkLst>
        </pc:picChg>
        <pc:picChg chg="del">
          <ac:chgData name="Eitan Blumin" userId="36fcb13c-3a5a-43c2-aa2e-520becbaeb9b" providerId="ADAL" clId="{AAE466AA-5F46-44A3-93DF-33347DB32C59}" dt="2021-07-18T10:06:40.696" v="429" actId="478"/>
          <ac:picMkLst>
            <pc:docMk/>
            <pc:sldMk cId="4152874903" sldId="637"/>
            <ac:picMk id="70" creationId="{C405E465-BDB8-4055-B2BB-2DBE862CAD51}"/>
          </ac:picMkLst>
        </pc:picChg>
      </pc:sldChg>
      <pc:sldChg chg="addSp delSp modSp add mod modTransition modAnim">
        <pc:chgData name="Eitan Blumin" userId="36fcb13c-3a5a-43c2-aa2e-520becbaeb9b" providerId="ADAL" clId="{AAE466AA-5F46-44A3-93DF-33347DB32C59}" dt="2021-07-18T10:03:07.637" v="420"/>
        <pc:sldMkLst>
          <pc:docMk/>
          <pc:sldMk cId="352862270" sldId="648"/>
        </pc:sldMkLst>
        <pc:spChg chg="add mod">
          <ac:chgData name="Eitan Blumin" userId="36fcb13c-3a5a-43c2-aa2e-520becbaeb9b" providerId="ADAL" clId="{AAE466AA-5F46-44A3-93DF-33347DB32C59}" dt="2021-07-18T09:58:30.170" v="380" actId="1076"/>
          <ac:spMkLst>
            <pc:docMk/>
            <pc:sldMk cId="352862270" sldId="648"/>
            <ac:spMk id="3" creationId="{E07054BC-7D35-4243-8451-C6F14BC5BE3E}"/>
          </ac:spMkLst>
        </pc:spChg>
        <pc:spChg chg="add mod">
          <ac:chgData name="Eitan Blumin" userId="36fcb13c-3a5a-43c2-aa2e-520becbaeb9b" providerId="ADAL" clId="{AAE466AA-5F46-44A3-93DF-33347DB32C59}" dt="2021-07-18T10:02:51.984" v="418" actId="6549"/>
          <ac:spMkLst>
            <pc:docMk/>
            <pc:sldMk cId="352862270" sldId="648"/>
            <ac:spMk id="10" creationId="{8D41ED34-CBF8-4FB4-A3E9-D47F76241734}"/>
          </ac:spMkLst>
        </pc:spChg>
        <pc:spChg chg="add mod">
          <ac:chgData name="Eitan Blumin" userId="36fcb13c-3a5a-43c2-aa2e-520becbaeb9b" providerId="ADAL" clId="{AAE466AA-5F46-44A3-93DF-33347DB32C59}" dt="2021-07-18T09:59:08.434" v="383"/>
          <ac:spMkLst>
            <pc:docMk/>
            <pc:sldMk cId="352862270" sldId="648"/>
            <ac:spMk id="12" creationId="{C8BDA4C9-283A-46FD-B3F7-85211AA3F26C}"/>
          </ac:spMkLst>
        </pc:spChg>
        <pc:spChg chg="mod">
          <ac:chgData name="Eitan Blumin" userId="36fcb13c-3a5a-43c2-aa2e-520becbaeb9b" providerId="ADAL" clId="{AAE466AA-5F46-44A3-93DF-33347DB32C59}" dt="2021-07-18T09:53:06.086" v="77" actId="20577"/>
          <ac:spMkLst>
            <pc:docMk/>
            <pc:sldMk cId="352862270" sldId="648"/>
            <ac:spMk id="13" creationId="{AF59D66C-D1EB-4B6A-837D-2B6C8F761FD6}"/>
          </ac:spMkLst>
        </pc:spChg>
        <pc:spChg chg="add mod">
          <ac:chgData name="Eitan Blumin" userId="36fcb13c-3a5a-43c2-aa2e-520becbaeb9b" providerId="ADAL" clId="{AAE466AA-5F46-44A3-93DF-33347DB32C59}" dt="2021-07-18T09:59:08.434" v="383"/>
          <ac:spMkLst>
            <pc:docMk/>
            <pc:sldMk cId="352862270" sldId="648"/>
            <ac:spMk id="16" creationId="{B775AC2F-A6CD-48DE-AB10-551B7F4A4975}"/>
          </ac:spMkLst>
        </pc:spChg>
        <pc:spChg chg="add mod">
          <ac:chgData name="Eitan Blumin" userId="36fcb13c-3a5a-43c2-aa2e-520becbaeb9b" providerId="ADAL" clId="{AAE466AA-5F46-44A3-93DF-33347DB32C59}" dt="2021-07-18T09:59:21.409" v="388" actId="164"/>
          <ac:spMkLst>
            <pc:docMk/>
            <pc:sldMk cId="352862270" sldId="648"/>
            <ac:spMk id="17" creationId="{A0709141-8885-4822-A4A6-75E16693A985}"/>
          </ac:spMkLst>
        </pc:spChg>
        <pc:spChg chg="add mod">
          <ac:chgData name="Eitan Blumin" userId="36fcb13c-3a5a-43c2-aa2e-520becbaeb9b" providerId="ADAL" clId="{AAE466AA-5F46-44A3-93DF-33347DB32C59}" dt="2021-07-18T09:59:11.923" v="384"/>
          <ac:spMkLst>
            <pc:docMk/>
            <pc:sldMk cId="352862270" sldId="648"/>
            <ac:spMk id="19" creationId="{A2C17D17-F9BD-48C5-A9DD-B06652C3E4B2}"/>
          </ac:spMkLst>
        </pc:spChg>
        <pc:spChg chg="add mod">
          <ac:chgData name="Eitan Blumin" userId="36fcb13c-3a5a-43c2-aa2e-520becbaeb9b" providerId="ADAL" clId="{AAE466AA-5F46-44A3-93DF-33347DB32C59}" dt="2021-07-18T09:59:18.181" v="387" actId="6549"/>
          <ac:spMkLst>
            <pc:docMk/>
            <pc:sldMk cId="352862270" sldId="648"/>
            <ac:spMk id="20" creationId="{13833D9E-20F0-4DAA-9ACB-19F7606C12E0}"/>
          </ac:spMkLst>
        </pc:spChg>
        <pc:grpChg chg="add del mod ord">
          <ac:chgData name="Eitan Blumin" userId="36fcb13c-3a5a-43c2-aa2e-520becbaeb9b" providerId="ADAL" clId="{AAE466AA-5F46-44A3-93DF-33347DB32C59}" dt="2021-07-18T10:00:48.743" v="401" actId="478"/>
          <ac:grpSpMkLst>
            <pc:docMk/>
            <pc:sldMk cId="352862270" sldId="648"/>
            <ac:grpSpMk id="6" creationId="{1B7541E7-E6EC-41B5-B037-0CF88806A74F}"/>
          </ac:grpSpMkLst>
        </pc:grpChg>
        <pc:grpChg chg="add mod">
          <ac:chgData name="Eitan Blumin" userId="36fcb13c-3a5a-43c2-aa2e-520becbaeb9b" providerId="ADAL" clId="{AAE466AA-5F46-44A3-93DF-33347DB32C59}" dt="2021-07-18T09:59:08.434" v="383"/>
          <ac:grpSpMkLst>
            <pc:docMk/>
            <pc:sldMk cId="352862270" sldId="648"/>
            <ac:grpSpMk id="11" creationId="{30B29911-7632-4B39-AA1C-2B130C82F7BF}"/>
          </ac:grpSpMkLst>
        </pc:grpChg>
        <pc:grpChg chg="add mod">
          <ac:chgData name="Eitan Blumin" userId="36fcb13c-3a5a-43c2-aa2e-520becbaeb9b" providerId="ADAL" clId="{AAE466AA-5F46-44A3-93DF-33347DB32C59}" dt="2021-07-18T09:59:21.409" v="388" actId="164"/>
          <ac:grpSpMkLst>
            <pc:docMk/>
            <pc:sldMk cId="352862270" sldId="648"/>
            <ac:grpSpMk id="18" creationId="{3E5D9046-FBA6-4CB7-9A34-415DF5AB98DB}"/>
          </ac:grpSpMkLst>
        </pc:grpChg>
        <pc:graphicFrameChg chg="mod">
          <ac:chgData name="Eitan Blumin" userId="36fcb13c-3a5a-43c2-aa2e-520becbaeb9b" providerId="ADAL" clId="{AAE466AA-5F46-44A3-93DF-33347DB32C59}" dt="2021-07-18T09:53:32.755" v="85" actId="1076"/>
          <ac:graphicFrameMkLst>
            <pc:docMk/>
            <pc:sldMk cId="352862270" sldId="648"/>
            <ac:graphicFrameMk id="2" creationId="{12943566-7361-4775-8149-AF42A0D1B8C5}"/>
          </ac:graphicFrameMkLst>
        </pc:graphicFrameChg>
        <pc:picChg chg="mod">
          <ac:chgData name="Eitan Blumin" userId="36fcb13c-3a5a-43c2-aa2e-520becbaeb9b" providerId="ADAL" clId="{AAE466AA-5F46-44A3-93DF-33347DB32C59}" dt="2021-07-18T09:53:43.103" v="88" actId="1076"/>
          <ac:picMkLst>
            <pc:docMk/>
            <pc:sldMk cId="352862270" sldId="648"/>
            <ac:picMk id="5" creationId="{0A6E1A44-FB76-4225-8B78-18BC2620DC05}"/>
          </ac:picMkLst>
        </pc:picChg>
        <pc:picChg chg="add mod ord">
          <ac:chgData name="Eitan Blumin" userId="36fcb13c-3a5a-43c2-aa2e-520becbaeb9b" providerId="ADAL" clId="{AAE466AA-5F46-44A3-93DF-33347DB32C59}" dt="2021-07-18T10:00:57.103" v="403" actId="167"/>
          <ac:picMkLst>
            <pc:docMk/>
            <pc:sldMk cId="352862270" sldId="648"/>
            <ac:picMk id="7" creationId="{808757F6-0135-47A0-B2FD-6D6DC5910B25}"/>
          </ac:picMkLst>
        </pc:picChg>
        <pc:picChg chg="mod">
          <ac:chgData name="Eitan Blumin" userId="36fcb13c-3a5a-43c2-aa2e-520becbaeb9b" providerId="ADAL" clId="{AAE466AA-5F46-44A3-93DF-33347DB32C59}" dt="2021-07-18T09:54:04.483" v="105" actId="1035"/>
          <ac:picMkLst>
            <pc:docMk/>
            <pc:sldMk cId="352862270" sldId="648"/>
            <ac:picMk id="9" creationId="{1B85F148-3237-4F26-B366-7F9D9199D1CD}"/>
          </ac:picMkLst>
        </pc:picChg>
        <pc:picChg chg="mod">
          <ac:chgData name="Eitan Blumin" userId="36fcb13c-3a5a-43c2-aa2e-520becbaeb9b" providerId="ADAL" clId="{AAE466AA-5F46-44A3-93DF-33347DB32C59}" dt="2021-07-18T09:53:49.241" v="91" actId="1076"/>
          <ac:picMkLst>
            <pc:docMk/>
            <pc:sldMk cId="352862270" sldId="648"/>
            <ac:picMk id="14" creationId="{3CB9E923-FB6B-48CB-B82F-0C43202091B7}"/>
          </ac:picMkLst>
        </pc:picChg>
        <pc:picChg chg="mod">
          <ac:chgData name="Eitan Blumin" userId="36fcb13c-3a5a-43c2-aa2e-520becbaeb9b" providerId="ADAL" clId="{AAE466AA-5F46-44A3-93DF-33347DB32C59}" dt="2021-07-18T09:54:07.326" v="108" actId="1037"/>
          <ac:picMkLst>
            <pc:docMk/>
            <pc:sldMk cId="352862270" sldId="648"/>
            <ac:picMk id="15" creationId="{53C54367-CEF2-4185-A372-BB99677008F0}"/>
          </ac:picMkLst>
        </pc:picChg>
      </pc:sldChg>
      <pc:sldChg chg="del">
        <pc:chgData name="Eitan Blumin" userId="36fcb13c-3a5a-43c2-aa2e-520becbaeb9b" providerId="ADAL" clId="{AAE466AA-5F46-44A3-93DF-33347DB32C59}" dt="2021-07-18T09:51:31.234" v="67" actId="47"/>
        <pc:sldMkLst>
          <pc:docMk/>
          <pc:sldMk cId="2781385387" sldId="648"/>
        </pc:sldMkLst>
      </pc:sldChg>
      <pc:sldChg chg="modSp add del modTransition">
        <pc:chgData name="Eitan Blumin" userId="36fcb13c-3a5a-43c2-aa2e-520becbaeb9b" providerId="ADAL" clId="{AAE466AA-5F46-44A3-93DF-33347DB32C59}" dt="2021-07-18T11:21:29.373" v="975" actId="47"/>
        <pc:sldMkLst>
          <pc:docMk/>
          <pc:sldMk cId="1580407501" sldId="649"/>
        </pc:sldMkLst>
        <pc:graphicFrameChg chg="mod">
          <ac:chgData name="Eitan Blumin" userId="36fcb13c-3a5a-43c2-aa2e-520becbaeb9b" providerId="ADAL" clId="{AAE466AA-5F46-44A3-93DF-33347DB32C59}" dt="2021-07-18T10:18:59.106" v="537" actId="20577"/>
          <ac:graphicFrameMkLst>
            <pc:docMk/>
            <pc:sldMk cId="1580407501" sldId="649"/>
            <ac:graphicFrameMk id="5" creationId="{883FB4B3-AB6B-43FD-A50E-874335209A7A}"/>
          </ac:graphicFrameMkLst>
        </pc:graphicFrameChg>
      </pc:sldChg>
      <pc:sldChg chg="addSp delSp modSp add mod modTransition addAnim delAnim modAnim">
        <pc:chgData name="Eitan Blumin" userId="36fcb13c-3a5a-43c2-aa2e-520becbaeb9b" providerId="ADAL" clId="{AAE466AA-5F46-44A3-93DF-33347DB32C59}" dt="2021-07-18T10:32:02.119" v="585" actId="478"/>
        <pc:sldMkLst>
          <pc:docMk/>
          <pc:sldMk cId="3688239889" sldId="650"/>
        </pc:sldMkLst>
        <pc:spChg chg="add del mod">
          <ac:chgData name="Eitan Blumin" userId="36fcb13c-3a5a-43c2-aa2e-520becbaeb9b" providerId="ADAL" clId="{AAE466AA-5F46-44A3-93DF-33347DB32C59}" dt="2021-07-18T10:12:41.094" v="473" actId="478"/>
          <ac:spMkLst>
            <pc:docMk/>
            <pc:sldMk cId="3688239889" sldId="650"/>
            <ac:spMk id="7" creationId="{F373CEC0-BF02-416C-AA8F-A69DF7923F08}"/>
          </ac:spMkLst>
        </pc:spChg>
        <pc:spChg chg="add del mod">
          <ac:chgData name="Eitan Blumin" userId="36fcb13c-3a5a-43c2-aa2e-520becbaeb9b" providerId="ADAL" clId="{AAE466AA-5F46-44A3-93DF-33347DB32C59}" dt="2021-07-18T10:12:57.096" v="479" actId="478"/>
          <ac:spMkLst>
            <pc:docMk/>
            <pc:sldMk cId="3688239889" sldId="650"/>
            <ac:spMk id="9" creationId="{6BB889E5-A43E-492B-A56A-4C7BD7965F01}"/>
          </ac:spMkLst>
        </pc:spChg>
        <pc:spChg chg="del">
          <ac:chgData name="Eitan Blumin" userId="36fcb13c-3a5a-43c2-aa2e-520becbaeb9b" providerId="ADAL" clId="{AAE466AA-5F46-44A3-93DF-33347DB32C59}" dt="2021-07-18T10:13:15.174" v="484" actId="478"/>
          <ac:spMkLst>
            <pc:docMk/>
            <pc:sldMk cId="3688239889" sldId="650"/>
            <ac:spMk id="12" creationId="{694FA201-8051-45E8-86EC-948FA6046F6E}"/>
          </ac:spMkLst>
        </pc:spChg>
        <pc:spChg chg="add mod">
          <ac:chgData name="Eitan Blumin" userId="36fcb13c-3a5a-43c2-aa2e-520becbaeb9b" providerId="ADAL" clId="{AAE466AA-5F46-44A3-93DF-33347DB32C59}" dt="2021-07-18T10:12:45.075" v="474"/>
          <ac:spMkLst>
            <pc:docMk/>
            <pc:sldMk cId="3688239889" sldId="650"/>
            <ac:spMk id="41" creationId="{839B8788-C25B-4D43-8043-D26B9E74ACC3}"/>
          </ac:spMkLst>
        </pc:spChg>
        <pc:spChg chg="add mod">
          <ac:chgData name="Eitan Blumin" userId="36fcb13c-3a5a-43c2-aa2e-520becbaeb9b" providerId="ADAL" clId="{AAE466AA-5F46-44A3-93DF-33347DB32C59}" dt="2021-07-18T10:12:45.075" v="474"/>
          <ac:spMkLst>
            <pc:docMk/>
            <pc:sldMk cId="3688239889" sldId="650"/>
            <ac:spMk id="42" creationId="{F9AB9C1E-70A9-415C-AD2A-E265CF6413B4}"/>
          </ac:spMkLst>
        </pc:spChg>
        <pc:spChg chg="mod">
          <ac:chgData name="Eitan Blumin" userId="36fcb13c-3a5a-43c2-aa2e-520becbaeb9b" providerId="ADAL" clId="{AAE466AA-5F46-44A3-93DF-33347DB32C59}" dt="2021-07-18T10:12:54.391" v="478"/>
          <ac:spMkLst>
            <pc:docMk/>
            <pc:sldMk cId="3688239889" sldId="650"/>
            <ac:spMk id="47" creationId="{802128CA-1BAE-434E-ACFB-C2DD80A0D45F}"/>
          </ac:spMkLst>
        </pc:spChg>
        <pc:spChg chg="mod">
          <ac:chgData name="Eitan Blumin" userId="36fcb13c-3a5a-43c2-aa2e-520becbaeb9b" providerId="ADAL" clId="{AAE466AA-5F46-44A3-93DF-33347DB32C59}" dt="2021-07-18T10:12:54.391" v="478"/>
          <ac:spMkLst>
            <pc:docMk/>
            <pc:sldMk cId="3688239889" sldId="650"/>
            <ac:spMk id="50" creationId="{AFCCCEC5-650E-46BB-9F61-0F4E7C3DC5B7}"/>
          </ac:spMkLst>
        </pc:spChg>
        <pc:spChg chg="del">
          <ac:chgData name="Eitan Blumin" userId="36fcb13c-3a5a-43c2-aa2e-520becbaeb9b" providerId="ADAL" clId="{AAE466AA-5F46-44A3-93DF-33347DB32C59}" dt="2021-07-18T10:13:17.533" v="485" actId="478"/>
          <ac:spMkLst>
            <pc:docMk/>
            <pc:sldMk cId="3688239889" sldId="650"/>
            <ac:spMk id="1027" creationId="{BC5635C4-2862-4D86-B817-6F33D548ECE5}"/>
          </ac:spMkLst>
        </pc:spChg>
        <pc:grpChg chg="add del mod">
          <ac:chgData name="Eitan Blumin" userId="36fcb13c-3a5a-43c2-aa2e-520becbaeb9b" providerId="ADAL" clId="{AAE466AA-5F46-44A3-93DF-33347DB32C59}" dt="2021-07-18T10:12:52.884" v="477" actId="21"/>
          <ac:grpSpMkLst>
            <pc:docMk/>
            <pc:sldMk cId="3688239889" sldId="650"/>
            <ac:grpSpMk id="40" creationId="{54D368F4-54FE-4691-8025-7D76FF6732EE}"/>
          </ac:grpSpMkLst>
        </pc:grpChg>
        <pc:grpChg chg="add mod ord">
          <ac:chgData name="Eitan Blumin" userId="36fcb13c-3a5a-43c2-aa2e-520becbaeb9b" providerId="ADAL" clId="{AAE466AA-5F46-44A3-93DF-33347DB32C59}" dt="2021-07-18T10:13:11.766" v="483" actId="1076"/>
          <ac:grpSpMkLst>
            <pc:docMk/>
            <pc:sldMk cId="3688239889" sldId="650"/>
            <ac:grpSpMk id="46" creationId="{4E08EF0B-9084-421C-A303-03B45473C031}"/>
          </ac:grpSpMkLst>
        </pc:grpChg>
        <pc:grpChg chg="del">
          <ac:chgData name="Eitan Blumin" userId="36fcb13c-3a5a-43c2-aa2e-520becbaeb9b" providerId="ADAL" clId="{AAE466AA-5F46-44A3-93DF-33347DB32C59}" dt="2021-07-18T10:13:21.347" v="488" actId="478"/>
          <ac:grpSpMkLst>
            <pc:docMk/>
            <pc:sldMk cId="3688239889" sldId="650"/>
            <ac:grpSpMk id="54" creationId="{06B5ABCE-5C3C-4DF7-A20D-507C43403A81}"/>
          </ac:grpSpMkLst>
        </pc:grpChg>
        <pc:grpChg chg="del">
          <ac:chgData name="Eitan Blumin" userId="36fcb13c-3a5a-43c2-aa2e-520becbaeb9b" providerId="ADAL" clId="{AAE466AA-5F46-44A3-93DF-33347DB32C59}" dt="2021-07-18T10:13:18.210" v="486" actId="478"/>
          <ac:grpSpMkLst>
            <pc:docMk/>
            <pc:sldMk cId="3688239889" sldId="650"/>
            <ac:grpSpMk id="58" creationId="{375FFBA0-B2DA-493E-950A-C4E051474376}"/>
          </ac:grpSpMkLst>
        </pc:grpChg>
        <pc:grpChg chg="del">
          <ac:chgData name="Eitan Blumin" userId="36fcb13c-3a5a-43c2-aa2e-520becbaeb9b" providerId="ADAL" clId="{AAE466AA-5F46-44A3-93DF-33347DB32C59}" dt="2021-07-18T10:13:26.028" v="492" actId="478"/>
          <ac:grpSpMkLst>
            <pc:docMk/>
            <pc:sldMk cId="3688239889" sldId="650"/>
            <ac:grpSpMk id="63" creationId="{2D9465B7-CD33-487B-9C4E-48E6DF1786D8}"/>
          </ac:grpSpMkLst>
        </pc:grpChg>
        <pc:graphicFrameChg chg="add del">
          <ac:chgData name="Eitan Blumin" userId="36fcb13c-3a5a-43c2-aa2e-520becbaeb9b" providerId="ADAL" clId="{AAE466AA-5F46-44A3-93DF-33347DB32C59}" dt="2021-07-18T10:12:49.173" v="476" actId="478"/>
          <ac:graphicFrameMkLst>
            <pc:docMk/>
            <pc:sldMk cId="3688239889" sldId="650"/>
            <ac:graphicFrameMk id="5" creationId="{883FB4B3-AB6B-43FD-A50E-874335209A7A}"/>
          </ac:graphicFrameMkLst>
        </pc:graphicFrameChg>
        <pc:picChg chg="del">
          <ac:chgData name="Eitan Blumin" userId="36fcb13c-3a5a-43c2-aa2e-520becbaeb9b" providerId="ADAL" clId="{AAE466AA-5F46-44A3-93DF-33347DB32C59}" dt="2021-07-18T10:11:53.724" v="467" actId="478"/>
          <ac:picMkLst>
            <pc:docMk/>
            <pc:sldMk cId="3688239889" sldId="650"/>
            <ac:picMk id="2" creationId="{573BC583-5B96-4746-8D9A-879D5FBAC18E}"/>
          </ac:picMkLst>
        </pc:picChg>
        <pc:picChg chg="mod ord">
          <ac:chgData name="Eitan Blumin" userId="36fcb13c-3a5a-43c2-aa2e-520becbaeb9b" providerId="ADAL" clId="{AAE466AA-5F46-44A3-93DF-33347DB32C59}" dt="2021-07-18T10:13:24.034" v="490" actId="167"/>
          <ac:picMkLst>
            <pc:docMk/>
            <pc:sldMk cId="3688239889" sldId="650"/>
            <ac:picMk id="4" creationId="{2D2EC7BD-3F41-4465-A877-72356DC0E6F9}"/>
          </ac:picMkLst>
        </pc:picChg>
        <pc:picChg chg="mod ord">
          <ac:chgData name="Eitan Blumin" userId="36fcb13c-3a5a-43c2-aa2e-520becbaeb9b" providerId="ADAL" clId="{AAE466AA-5F46-44A3-93DF-33347DB32C59}" dt="2021-07-18T10:31:59.381" v="584" actId="14826"/>
          <ac:picMkLst>
            <pc:docMk/>
            <pc:sldMk cId="3688239889" sldId="650"/>
            <ac:picMk id="6" creationId="{A7E5BDD4-6350-4B35-99FD-B5478A0BA61D}"/>
          </ac:picMkLst>
        </pc:picChg>
        <pc:picChg chg="add del mod">
          <ac:chgData name="Eitan Blumin" userId="36fcb13c-3a5a-43c2-aa2e-520becbaeb9b" providerId="ADAL" clId="{AAE466AA-5F46-44A3-93DF-33347DB32C59}" dt="2021-07-18T10:29:39.270" v="577" actId="478"/>
          <ac:picMkLst>
            <pc:docMk/>
            <pc:sldMk cId="3688239889" sldId="650"/>
            <ac:picMk id="16" creationId="{A14A564A-A508-4EB3-B856-1DD63D4DCA64}"/>
          </ac:picMkLst>
        </pc:picChg>
        <pc:picChg chg="add del mod">
          <ac:chgData name="Eitan Blumin" userId="36fcb13c-3a5a-43c2-aa2e-520becbaeb9b" providerId="ADAL" clId="{AAE466AA-5F46-44A3-93DF-33347DB32C59}" dt="2021-07-18T10:32:02.119" v="585" actId="478"/>
          <ac:picMkLst>
            <pc:docMk/>
            <pc:sldMk cId="3688239889" sldId="650"/>
            <ac:picMk id="21" creationId="{30161B75-5377-4F09-952F-C51695C39031}"/>
          </ac:picMkLst>
        </pc:picChg>
        <pc:picChg chg="add mod">
          <ac:chgData name="Eitan Blumin" userId="36fcb13c-3a5a-43c2-aa2e-520becbaeb9b" providerId="ADAL" clId="{AAE466AA-5F46-44A3-93DF-33347DB32C59}" dt="2021-07-18T10:12:23.539" v="471"/>
          <ac:picMkLst>
            <pc:docMk/>
            <pc:sldMk cId="3688239889" sldId="650"/>
            <ac:picMk id="37" creationId="{7CD67E33-D5C1-41B1-9D62-E2DBBE71A760}"/>
          </ac:picMkLst>
        </pc:picChg>
        <pc:picChg chg="del">
          <ac:chgData name="Eitan Blumin" userId="36fcb13c-3a5a-43c2-aa2e-520becbaeb9b" providerId="ADAL" clId="{AAE466AA-5F46-44A3-93DF-33347DB32C59}" dt="2021-07-18T10:12:01.671" v="468" actId="478"/>
          <ac:picMkLst>
            <pc:docMk/>
            <pc:sldMk cId="3688239889" sldId="650"/>
            <ac:picMk id="38" creationId="{DEB888DA-7636-4138-B995-890ABBE93B62}"/>
          </ac:picMkLst>
        </pc:picChg>
        <pc:picChg chg="del">
          <ac:chgData name="Eitan Blumin" userId="36fcb13c-3a5a-43c2-aa2e-520becbaeb9b" providerId="ADAL" clId="{AAE466AA-5F46-44A3-93DF-33347DB32C59}" dt="2021-07-18T10:11:50.676" v="466" actId="478"/>
          <ac:picMkLst>
            <pc:docMk/>
            <pc:sldMk cId="3688239889" sldId="650"/>
            <ac:picMk id="44" creationId="{0801C99F-2ACC-4BA2-B854-4E368E138B27}"/>
          </ac:picMkLst>
        </pc:picChg>
        <pc:picChg chg="del">
          <ac:chgData name="Eitan Blumin" userId="36fcb13c-3a5a-43c2-aa2e-520becbaeb9b" providerId="ADAL" clId="{AAE466AA-5F46-44A3-93DF-33347DB32C59}" dt="2021-07-18T10:11:49.646" v="465" actId="478"/>
          <ac:picMkLst>
            <pc:docMk/>
            <pc:sldMk cId="3688239889" sldId="650"/>
            <ac:picMk id="45" creationId="{B28A3E2C-68EE-4180-B6FA-EB88AB9AC100}"/>
          </ac:picMkLst>
        </pc:picChg>
        <pc:picChg chg="del">
          <ac:chgData name="Eitan Blumin" userId="36fcb13c-3a5a-43c2-aa2e-520becbaeb9b" providerId="ADAL" clId="{AAE466AA-5F46-44A3-93DF-33347DB32C59}" dt="2021-07-18T10:12:22.799" v="470" actId="478"/>
          <ac:picMkLst>
            <pc:docMk/>
            <pc:sldMk cId="3688239889" sldId="650"/>
            <ac:picMk id="70" creationId="{C405E465-BDB8-4055-B2BB-2DBE862CAD51}"/>
          </ac:picMkLst>
        </pc:picChg>
        <pc:picChg chg="del">
          <ac:chgData name="Eitan Blumin" userId="36fcb13c-3a5a-43c2-aa2e-520becbaeb9b" providerId="ADAL" clId="{AAE466AA-5F46-44A3-93DF-33347DB32C59}" dt="2021-07-18T10:13:22.038" v="489" actId="478"/>
          <ac:picMkLst>
            <pc:docMk/>
            <pc:sldMk cId="3688239889" sldId="650"/>
            <ac:picMk id="1025" creationId="{FF470E2B-C557-4462-BD7C-8A1EDD9AC565}"/>
          </ac:picMkLst>
        </pc:picChg>
        <pc:picChg chg="del">
          <ac:chgData name="Eitan Blumin" userId="36fcb13c-3a5a-43c2-aa2e-520becbaeb9b" providerId="ADAL" clId="{AAE466AA-5F46-44A3-93DF-33347DB32C59}" dt="2021-07-18T10:13:27.074" v="493" actId="478"/>
          <ac:picMkLst>
            <pc:docMk/>
            <pc:sldMk cId="3688239889" sldId="650"/>
            <ac:picMk id="1028" creationId="{902552A5-32B8-407F-B1CF-A15E3AF53528}"/>
          </ac:picMkLst>
        </pc:picChg>
        <pc:picChg chg="del">
          <ac:chgData name="Eitan Blumin" userId="36fcb13c-3a5a-43c2-aa2e-520becbaeb9b" providerId="ADAL" clId="{AAE466AA-5F46-44A3-93DF-33347DB32C59}" dt="2021-07-18T10:13:25.151" v="491" actId="478"/>
          <ac:picMkLst>
            <pc:docMk/>
            <pc:sldMk cId="3688239889" sldId="650"/>
            <ac:picMk id="1032" creationId="{64881A63-88B3-47C9-89B4-6C987C698818}"/>
          </ac:picMkLst>
        </pc:picChg>
      </pc:sldChg>
      <pc:sldChg chg="addSp delSp modSp add del mod delAnim modAnim">
        <pc:chgData name="Eitan Blumin" userId="36fcb13c-3a5a-43c2-aa2e-520becbaeb9b" providerId="ADAL" clId="{AAE466AA-5F46-44A3-93DF-33347DB32C59}" dt="2021-07-18T10:44:04.796" v="628" actId="47"/>
        <pc:sldMkLst>
          <pc:docMk/>
          <pc:sldMk cId="821447136" sldId="651"/>
        </pc:sldMkLst>
        <pc:spChg chg="add del mod">
          <ac:chgData name="Eitan Blumin" userId="36fcb13c-3a5a-43c2-aa2e-520becbaeb9b" providerId="ADAL" clId="{AAE466AA-5F46-44A3-93DF-33347DB32C59}" dt="2021-07-18T10:19:55.410" v="560" actId="478"/>
          <ac:spMkLst>
            <pc:docMk/>
            <pc:sldMk cId="821447136" sldId="651"/>
            <ac:spMk id="3" creationId="{56AF6BD7-1E85-4213-8468-AB25E1889E1C}"/>
          </ac:spMkLst>
        </pc:spChg>
        <pc:spChg chg="add mod">
          <ac:chgData name="Eitan Blumin" userId="36fcb13c-3a5a-43c2-aa2e-520becbaeb9b" providerId="ADAL" clId="{AAE466AA-5F46-44A3-93DF-33347DB32C59}" dt="2021-07-18T10:19:29.301" v="545"/>
          <ac:spMkLst>
            <pc:docMk/>
            <pc:sldMk cId="821447136" sldId="651"/>
            <ac:spMk id="18" creationId="{54C9A131-5415-4AA7-89F7-21D9D8AD3187}"/>
          </ac:spMkLst>
        </pc:spChg>
        <pc:spChg chg="add mod">
          <ac:chgData name="Eitan Blumin" userId="36fcb13c-3a5a-43c2-aa2e-520becbaeb9b" providerId="ADAL" clId="{AAE466AA-5F46-44A3-93DF-33347DB32C59}" dt="2021-07-18T10:19:29.301" v="545"/>
          <ac:spMkLst>
            <pc:docMk/>
            <pc:sldMk cId="821447136" sldId="651"/>
            <ac:spMk id="21" creationId="{4BB667C3-9486-4643-B253-A2E76C5BDD5E}"/>
          </ac:spMkLst>
        </pc:spChg>
        <pc:spChg chg="add mod ord">
          <ac:chgData name="Eitan Blumin" userId="36fcb13c-3a5a-43c2-aa2e-520becbaeb9b" providerId="ADAL" clId="{AAE466AA-5F46-44A3-93DF-33347DB32C59}" dt="2021-07-18T10:20:23.703" v="567" actId="167"/>
          <ac:spMkLst>
            <pc:docMk/>
            <pc:sldMk cId="821447136" sldId="651"/>
            <ac:spMk id="22" creationId="{DA1237EE-F579-4003-975D-7BABC7850438}"/>
          </ac:spMkLst>
        </pc:spChg>
        <pc:spChg chg="mod">
          <ac:chgData name="Eitan Blumin" userId="36fcb13c-3a5a-43c2-aa2e-520becbaeb9b" providerId="ADAL" clId="{AAE466AA-5F46-44A3-93DF-33347DB32C59}" dt="2021-07-18T10:20:18.774" v="565"/>
          <ac:spMkLst>
            <pc:docMk/>
            <pc:sldMk cId="821447136" sldId="651"/>
            <ac:spMk id="24" creationId="{71833932-EDE4-44B1-AAA9-CB16B4F74DDB}"/>
          </ac:spMkLst>
        </pc:spChg>
        <pc:spChg chg="mod">
          <ac:chgData name="Eitan Blumin" userId="36fcb13c-3a5a-43c2-aa2e-520becbaeb9b" providerId="ADAL" clId="{AAE466AA-5F46-44A3-93DF-33347DB32C59}" dt="2021-07-18T10:20:18.774" v="565"/>
          <ac:spMkLst>
            <pc:docMk/>
            <pc:sldMk cId="821447136" sldId="651"/>
            <ac:spMk id="25" creationId="{D5675384-8E40-4C40-B630-9EFCB622D0A3}"/>
          </ac:spMkLst>
        </pc:spChg>
        <pc:spChg chg="add mod">
          <ac:chgData name="Eitan Blumin" userId="36fcb13c-3a5a-43c2-aa2e-520becbaeb9b" providerId="ADAL" clId="{AAE466AA-5F46-44A3-93DF-33347DB32C59}" dt="2021-07-18T10:23:38.822" v="570"/>
          <ac:spMkLst>
            <pc:docMk/>
            <pc:sldMk cId="821447136" sldId="651"/>
            <ac:spMk id="31" creationId="{13B465B6-FE86-45A6-A9A0-78D9322CEEB6}"/>
          </ac:spMkLst>
        </pc:spChg>
        <pc:spChg chg="add mod">
          <ac:chgData name="Eitan Blumin" userId="36fcb13c-3a5a-43c2-aa2e-520becbaeb9b" providerId="ADAL" clId="{AAE466AA-5F46-44A3-93DF-33347DB32C59}" dt="2021-07-18T10:23:38.822" v="570"/>
          <ac:spMkLst>
            <pc:docMk/>
            <pc:sldMk cId="821447136" sldId="651"/>
            <ac:spMk id="32" creationId="{3BE4A414-F24A-42D6-8E39-7DC0DBB2D286}"/>
          </ac:spMkLst>
        </pc:spChg>
        <pc:spChg chg="add mod">
          <ac:chgData name="Eitan Blumin" userId="36fcb13c-3a5a-43c2-aa2e-520becbaeb9b" providerId="ADAL" clId="{AAE466AA-5F46-44A3-93DF-33347DB32C59}" dt="2021-07-18T10:39:39.703" v="603"/>
          <ac:spMkLst>
            <pc:docMk/>
            <pc:sldMk cId="821447136" sldId="651"/>
            <ac:spMk id="38" creationId="{C8B4DF43-560E-4244-AF80-5897DAC2DF2A}"/>
          </ac:spMkLst>
        </pc:spChg>
        <pc:spChg chg="add mod">
          <ac:chgData name="Eitan Blumin" userId="36fcb13c-3a5a-43c2-aa2e-520becbaeb9b" providerId="ADAL" clId="{AAE466AA-5F46-44A3-93DF-33347DB32C59}" dt="2021-07-18T10:39:39.703" v="603"/>
          <ac:spMkLst>
            <pc:docMk/>
            <pc:sldMk cId="821447136" sldId="651"/>
            <ac:spMk id="39" creationId="{87D71A61-4B2E-45E2-94F9-F33B5BE9EA6D}"/>
          </ac:spMkLst>
        </pc:spChg>
        <pc:grpChg chg="add del mod">
          <ac:chgData name="Eitan Blumin" userId="36fcb13c-3a5a-43c2-aa2e-520becbaeb9b" providerId="ADAL" clId="{AAE466AA-5F46-44A3-93DF-33347DB32C59}" dt="2021-07-18T10:23:38.375" v="569" actId="478"/>
          <ac:grpSpMkLst>
            <pc:docMk/>
            <pc:sldMk cId="821447136" sldId="651"/>
            <ac:grpSpMk id="17" creationId="{B5866C5F-A69B-433D-986D-42FDE9525E0C}"/>
          </ac:grpSpMkLst>
        </pc:grpChg>
        <pc:grpChg chg="add mod ord">
          <ac:chgData name="Eitan Blumin" userId="36fcb13c-3a5a-43c2-aa2e-520becbaeb9b" providerId="ADAL" clId="{AAE466AA-5F46-44A3-93DF-33347DB32C59}" dt="2021-07-18T10:20:21.477" v="566" actId="167"/>
          <ac:grpSpMkLst>
            <pc:docMk/>
            <pc:sldMk cId="821447136" sldId="651"/>
            <ac:grpSpMk id="23" creationId="{2971C886-F867-46BE-B859-661A33636836}"/>
          </ac:grpSpMkLst>
        </pc:grpChg>
        <pc:grpChg chg="add del mod">
          <ac:chgData name="Eitan Blumin" userId="36fcb13c-3a5a-43c2-aa2e-520becbaeb9b" providerId="ADAL" clId="{AAE466AA-5F46-44A3-93DF-33347DB32C59}" dt="2021-07-18T10:23:38.375" v="569" actId="478"/>
          <ac:grpSpMkLst>
            <pc:docMk/>
            <pc:sldMk cId="821447136" sldId="651"/>
            <ac:grpSpMk id="26" creationId="{A327BFC8-C122-4519-AD87-5C463BC7FD9E}"/>
          </ac:grpSpMkLst>
        </pc:grpChg>
        <pc:grpChg chg="add mod">
          <ac:chgData name="Eitan Blumin" userId="36fcb13c-3a5a-43c2-aa2e-520becbaeb9b" providerId="ADAL" clId="{AAE466AA-5F46-44A3-93DF-33347DB32C59}" dt="2021-07-18T10:38:20.236" v="592" actId="1076"/>
          <ac:grpSpMkLst>
            <pc:docMk/>
            <pc:sldMk cId="821447136" sldId="651"/>
            <ac:grpSpMk id="30" creationId="{0266E1B3-BA28-42EF-A464-B445DA539931}"/>
          </ac:grpSpMkLst>
        </pc:grpChg>
        <pc:grpChg chg="add mod">
          <ac:chgData name="Eitan Blumin" userId="36fcb13c-3a5a-43c2-aa2e-520becbaeb9b" providerId="ADAL" clId="{AAE466AA-5F46-44A3-93DF-33347DB32C59}" dt="2021-07-18T10:39:43.453" v="604" actId="1076"/>
          <ac:grpSpMkLst>
            <pc:docMk/>
            <pc:sldMk cId="821447136" sldId="651"/>
            <ac:grpSpMk id="36" creationId="{9F2FC8A1-85BD-4B62-8F07-2C25D513708F}"/>
          </ac:grpSpMkLst>
        </pc:grpChg>
        <pc:grpChg chg="add mod">
          <ac:chgData name="Eitan Blumin" userId="36fcb13c-3a5a-43c2-aa2e-520becbaeb9b" providerId="ADAL" clId="{AAE466AA-5F46-44A3-93DF-33347DB32C59}" dt="2021-07-18T10:39:59.210" v="612" actId="1076"/>
          <ac:grpSpMkLst>
            <pc:docMk/>
            <pc:sldMk cId="821447136" sldId="651"/>
            <ac:grpSpMk id="40" creationId="{CBFD70DB-0959-48B9-B273-C5CF24F81095}"/>
          </ac:grpSpMkLst>
        </pc:grpChg>
        <pc:grpChg chg="del">
          <ac:chgData name="Eitan Blumin" userId="36fcb13c-3a5a-43c2-aa2e-520becbaeb9b" providerId="ADAL" clId="{AAE466AA-5F46-44A3-93DF-33347DB32C59}" dt="2021-07-18T10:18:18.676" v="523" actId="478"/>
          <ac:grpSpMkLst>
            <pc:docMk/>
            <pc:sldMk cId="821447136" sldId="651"/>
            <ac:grpSpMk id="46" creationId="{4E08EF0B-9084-421C-A303-03B45473C031}"/>
          </ac:grpSpMkLst>
        </pc:grpChg>
        <pc:graphicFrameChg chg="add del mod">
          <ac:chgData name="Eitan Blumin" userId="36fcb13c-3a5a-43c2-aa2e-520becbaeb9b" providerId="ADAL" clId="{AAE466AA-5F46-44A3-93DF-33347DB32C59}" dt="2021-07-18T10:19:50.979" v="559" actId="478"/>
          <ac:graphicFrameMkLst>
            <pc:docMk/>
            <pc:sldMk cId="821447136" sldId="651"/>
            <ac:graphicFrameMk id="16" creationId="{0C435A84-FEC4-4000-8089-954196E20B5D}"/>
          </ac:graphicFrameMkLst>
        </pc:graphicFrameChg>
        <pc:picChg chg="del">
          <ac:chgData name="Eitan Blumin" userId="36fcb13c-3a5a-43c2-aa2e-520becbaeb9b" providerId="ADAL" clId="{AAE466AA-5F46-44A3-93DF-33347DB32C59}" dt="2021-07-18T10:17:16.418" v="514" actId="478"/>
          <ac:picMkLst>
            <pc:docMk/>
            <pc:sldMk cId="821447136" sldId="651"/>
            <ac:picMk id="4" creationId="{2D2EC7BD-3F41-4465-A877-72356DC0E6F9}"/>
          </ac:picMkLst>
        </pc:picChg>
        <pc:picChg chg="del">
          <ac:chgData name="Eitan Blumin" userId="36fcb13c-3a5a-43c2-aa2e-520becbaeb9b" providerId="ADAL" clId="{AAE466AA-5F46-44A3-93DF-33347DB32C59}" dt="2021-07-18T10:17:17.665" v="515" actId="478"/>
          <ac:picMkLst>
            <pc:docMk/>
            <pc:sldMk cId="821447136" sldId="651"/>
            <ac:picMk id="6" creationId="{A7E5BDD4-6350-4B35-99FD-B5478A0BA61D}"/>
          </ac:picMkLst>
        </pc:picChg>
        <pc:picChg chg="add del mod">
          <ac:chgData name="Eitan Blumin" userId="36fcb13c-3a5a-43c2-aa2e-520becbaeb9b" providerId="ADAL" clId="{AAE466AA-5F46-44A3-93DF-33347DB32C59}" dt="2021-07-18T10:39:45.651" v="605" actId="478"/>
          <ac:picMkLst>
            <pc:docMk/>
            <pc:sldMk cId="821447136" sldId="651"/>
            <ac:picMk id="7" creationId="{F8C74F64-8220-4A9B-A3D6-956552A98A23}"/>
          </ac:picMkLst>
        </pc:picChg>
        <pc:picChg chg="add mod">
          <ac:chgData name="Eitan Blumin" userId="36fcb13c-3a5a-43c2-aa2e-520becbaeb9b" providerId="ADAL" clId="{AAE466AA-5F46-44A3-93DF-33347DB32C59}" dt="2021-07-18T10:42:41.706" v="621" actId="14100"/>
          <ac:picMkLst>
            <pc:docMk/>
            <pc:sldMk cId="821447136" sldId="651"/>
            <ac:picMk id="9" creationId="{3AA597E9-2BBE-41B6-99BF-4C17DECCAAF1}"/>
          </ac:picMkLst>
        </pc:picChg>
        <pc:picChg chg="mod">
          <ac:chgData name="Eitan Blumin" userId="36fcb13c-3a5a-43c2-aa2e-520becbaeb9b" providerId="ADAL" clId="{AAE466AA-5F46-44A3-93DF-33347DB32C59}" dt="2021-07-18T10:20:32.092" v="568"/>
          <ac:picMkLst>
            <pc:docMk/>
            <pc:sldMk cId="821447136" sldId="651"/>
            <ac:picMk id="27" creationId="{7B117B92-3E61-4AEB-95B9-2043164CA496}"/>
          </ac:picMkLst>
        </pc:picChg>
        <pc:picChg chg="mod">
          <ac:chgData name="Eitan Blumin" userId="36fcb13c-3a5a-43c2-aa2e-520becbaeb9b" providerId="ADAL" clId="{AAE466AA-5F46-44A3-93DF-33347DB32C59}" dt="2021-07-18T10:20:32.092" v="568"/>
          <ac:picMkLst>
            <pc:docMk/>
            <pc:sldMk cId="821447136" sldId="651"/>
            <ac:picMk id="29" creationId="{EB4A1C44-6A2B-4E96-8A82-B806B2FFDEE7}"/>
          </ac:picMkLst>
        </pc:picChg>
        <pc:picChg chg="add mod">
          <ac:chgData name="Eitan Blumin" userId="36fcb13c-3a5a-43c2-aa2e-520becbaeb9b" providerId="ADAL" clId="{AAE466AA-5F46-44A3-93DF-33347DB32C59}" dt="2021-07-18T10:38:20.236" v="592" actId="1076"/>
          <ac:picMkLst>
            <pc:docMk/>
            <pc:sldMk cId="821447136" sldId="651"/>
            <ac:picMk id="33" creationId="{3DCFD736-31A6-4909-AF7F-02F7C80CED0C}"/>
          </ac:picMkLst>
        </pc:picChg>
        <pc:picChg chg="mod">
          <ac:chgData name="Eitan Blumin" userId="36fcb13c-3a5a-43c2-aa2e-520becbaeb9b" providerId="ADAL" clId="{AAE466AA-5F46-44A3-93DF-33347DB32C59}" dt="2021-07-18T10:39:59.210" v="612" actId="1076"/>
          <ac:picMkLst>
            <pc:docMk/>
            <pc:sldMk cId="821447136" sldId="651"/>
            <ac:picMk id="41" creationId="{692F7278-A3CF-4F76-B28D-7E441DE27AD5}"/>
          </ac:picMkLst>
        </pc:picChg>
        <pc:picChg chg="mod">
          <ac:chgData name="Eitan Blumin" userId="36fcb13c-3a5a-43c2-aa2e-520becbaeb9b" providerId="ADAL" clId="{AAE466AA-5F46-44A3-93DF-33347DB32C59}" dt="2021-07-18T10:39:59.210" v="612" actId="1076"/>
          <ac:picMkLst>
            <pc:docMk/>
            <pc:sldMk cId="821447136" sldId="651"/>
            <ac:picMk id="44" creationId="{357EB193-C8B0-4D90-9078-70680312A47D}"/>
          </ac:picMkLst>
        </pc:picChg>
        <pc:picChg chg="mod">
          <ac:chgData name="Eitan Blumin" userId="36fcb13c-3a5a-43c2-aa2e-520becbaeb9b" providerId="ADAL" clId="{AAE466AA-5F46-44A3-93DF-33347DB32C59}" dt="2021-07-18T10:18:21.529" v="525" actId="1076"/>
          <ac:picMkLst>
            <pc:docMk/>
            <pc:sldMk cId="821447136" sldId="651"/>
            <ac:picMk id="1026" creationId="{765DE170-3BB1-4059-9C44-EF4D112567A6}"/>
          </ac:picMkLst>
        </pc:picChg>
        <pc:cxnChg chg="mod">
          <ac:chgData name="Eitan Blumin" userId="36fcb13c-3a5a-43c2-aa2e-520becbaeb9b" providerId="ADAL" clId="{AAE466AA-5F46-44A3-93DF-33347DB32C59}" dt="2021-07-18T10:20:32.092" v="568"/>
          <ac:cxnSpMkLst>
            <pc:docMk/>
            <pc:sldMk cId="821447136" sldId="651"/>
            <ac:cxnSpMk id="28" creationId="{885B05A2-BE57-4E2A-9BB2-88C8257E3ED6}"/>
          </ac:cxnSpMkLst>
        </pc:cxnChg>
        <pc:cxnChg chg="mod">
          <ac:chgData name="Eitan Blumin" userId="36fcb13c-3a5a-43c2-aa2e-520becbaeb9b" providerId="ADAL" clId="{AAE466AA-5F46-44A3-93DF-33347DB32C59}" dt="2021-07-18T10:39:59.210" v="612" actId="1076"/>
          <ac:cxnSpMkLst>
            <pc:docMk/>
            <pc:sldMk cId="821447136" sldId="651"/>
            <ac:cxnSpMk id="42" creationId="{326F1C82-FCE5-4690-80E3-7031C4634285}"/>
          </ac:cxnSpMkLst>
        </pc:cxnChg>
      </pc:sldChg>
      <pc:sldChg chg="addSp delSp modSp add del mod delAnim modAnim">
        <pc:chgData name="Eitan Blumin" userId="36fcb13c-3a5a-43c2-aa2e-520becbaeb9b" providerId="ADAL" clId="{AAE466AA-5F46-44A3-93DF-33347DB32C59}" dt="2021-07-18T11:21:25.356" v="974" actId="47"/>
        <pc:sldMkLst>
          <pc:docMk/>
          <pc:sldMk cId="1782914679" sldId="652"/>
        </pc:sldMkLst>
        <pc:spChg chg="add del mod">
          <ac:chgData name="Eitan Blumin" userId="36fcb13c-3a5a-43c2-aa2e-520becbaeb9b" providerId="ADAL" clId="{AAE466AA-5F46-44A3-93DF-33347DB32C59}" dt="2021-07-18T10:50:57.321" v="709"/>
          <ac:spMkLst>
            <pc:docMk/>
            <pc:sldMk cId="1782914679" sldId="652"/>
            <ac:spMk id="37" creationId="{243A0D1C-5ECF-4A95-BA7B-6FDF8218991E}"/>
          </ac:spMkLst>
        </pc:spChg>
        <pc:graphicFrameChg chg="mod">
          <ac:chgData name="Eitan Blumin" userId="36fcb13c-3a5a-43c2-aa2e-520becbaeb9b" providerId="ADAL" clId="{AAE466AA-5F46-44A3-93DF-33347DB32C59}" dt="2021-07-18T10:19:09.303" v="542" actId="20577"/>
          <ac:graphicFrameMkLst>
            <pc:docMk/>
            <pc:sldMk cId="1782914679" sldId="652"/>
            <ac:graphicFrameMk id="5" creationId="{883FB4B3-AB6B-43FD-A50E-874335209A7A}"/>
          </ac:graphicFrameMkLst>
        </pc:graphicFrameChg>
        <pc:picChg chg="del mod">
          <ac:chgData name="Eitan Blumin" userId="36fcb13c-3a5a-43c2-aa2e-520becbaeb9b" providerId="ADAL" clId="{AAE466AA-5F46-44A3-93DF-33347DB32C59}" dt="2021-07-18T10:43:01.022" v="624" actId="478"/>
          <ac:picMkLst>
            <pc:docMk/>
            <pc:sldMk cId="1782914679" sldId="652"/>
            <ac:picMk id="2" creationId="{573BC583-5B96-4746-8D9A-879D5FBAC18E}"/>
          </ac:picMkLst>
        </pc:picChg>
        <pc:picChg chg="del">
          <ac:chgData name="Eitan Blumin" userId="36fcb13c-3a5a-43c2-aa2e-520becbaeb9b" providerId="ADAL" clId="{AAE466AA-5F46-44A3-93DF-33347DB32C59}" dt="2021-07-18T10:43:02.240" v="625" actId="478"/>
          <ac:picMkLst>
            <pc:docMk/>
            <pc:sldMk cId="1782914679" sldId="652"/>
            <ac:picMk id="4" creationId="{2D2EC7BD-3F41-4465-A877-72356DC0E6F9}"/>
          </ac:picMkLst>
        </pc:picChg>
        <pc:picChg chg="del">
          <ac:chgData name="Eitan Blumin" userId="36fcb13c-3a5a-43c2-aa2e-520becbaeb9b" providerId="ADAL" clId="{AAE466AA-5F46-44A3-93DF-33347DB32C59}" dt="2021-07-18T10:17:37.855" v="519" actId="478"/>
          <ac:picMkLst>
            <pc:docMk/>
            <pc:sldMk cId="1782914679" sldId="652"/>
            <ac:picMk id="6" creationId="{A7E5BDD4-6350-4B35-99FD-B5478A0BA61D}"/>
          </ac:picMkLst>
        </pc:picChg>
        <pc:picChg chg="del">
          <ac:chgData name="Eitan Blumin" userId="36fcb13c-3a5a-43c2-aa2e-520becbaeb9b" providerId="ADAL" clId="{AAE466AA-5F46-44A3-93DF-33347DB32C59}" dt="2021-07-18T10:43:00.204" v="623" actId="478"/>
          <ac:picMkLst>
            <pc:docMk/>
            <pc:sldMk cId="1782914679" sldId="652"/>
            <ac:picMk id="38" creationId="{DEB888DA-7636-4138-B995-890ABBE93B62}"/>
          </ac:picMkLst>
        </pc:picChg>
        <pc:picChg chg="del">
          <ac:chgData name="Eitan Blumin" userId="36fcb13c-3a5a-43c2-aa2e-520becbaeb9b" providerId="ADAL" clId="{AAE466AA-5F46-44A3-93DF-33347DB32C59}" dt="2021-07-18T10:17:28.792" v="518" actId="478"/>
          <ac:picMkLst>
            <pc:docMk/>
            <pc:sldMk cId="1782914679" sldId="652"/>
            <ac:picMk id="44" creationId="{0801C99F-2ACC-4BA2-B854-4E368E138B27}"/>
          </ac:picMkLst>
        </pc:picChg>
        <pc:picChg chg="del">
          <ac:chgData name="Eitan Blumin" userId="36fcb13c-3a5a-43c2-aa2e-520becbaeb9b" providerId="ADAL" clId="{AAE466AA-5F46-44A3-93DF-33347DB32C59}" dt="2021-07-18T10:17:27.940" v="517" actId="478"/>
          <ac:picMkLst>
            <pc:docMk/>
            <pc:sldMk cId="1782914679" sldId="652"/>
            <ac:picMk id="45" creationId="{B28A3E2C-68EE-4180-B6FA-EB88AB9AC100}"/>
          </ac:picMkLst>
        </pc:picChg>
      </pc:sldChg>
      <pc:sldChg chg="modSp add mod ord">
        <pc:chgData name="Eitan Blumin" userId="36fcb13c-3a5a-43c2-aa2e-520becbaeb9b" providerId="ADAL" clId="{AAE466AA-5F46-44A3-93DF-33347DB32C59}" dt="2021-07-18T11:26:19.452" v="989" actId="1076"/>
        <pc:sldMkLst>
          <pc:docMk/>
          <pc:sldMk cId="1583681615" sldId="653"/>
        </pc:sldMkLst>
        <pc:spChg chg="mod">
          <ac:chgData name="Eitan Blumin" userId="36fcb13c-3a5a-43c2-aa2e-520becbaeb9b" providerId="ADAL" clId="{AAE466AA-5F46-44A3-93DF-33347DB32C59}" dt="2021-07-18T11:25:21.507" v="976" actId="207"/>
          <ac:spMkLst>
            <pc:docMk/>
            <pc:sldMk cId="1583681615" sldId="653"/>
            <ac:spMk id="31" creationId="{13B465B6-FE86-45A6-A9A0-78D9322CEEB6}"/>
          </ac:spMkLst>
        </pc:spChg>
        <pc:spChg chg="mod">
          <ac:chgData name="Eitan Blumin" userId="36fcb13c-3a5a-43c2-aa2e-520becbaeb9b" providerId="ADAL" clId="{AAE466AA-5F46-44A3-93DF-33347DB32C59}" dt="2021-07-18T11:26:19.452" v="989" actId="1076"/>
          <ac:spMkLst>
            <pc:docMk/>
            <pc:sldMk cId="1583681615" sldId="653"/>
            <ac:spMk id="32" creationId="{3BE4A414-F24A-42D6-8E39-7DC0DBB2D286}"/>
          </ac:spMkLst>
        </pc:spChg>
        <pc:grpChg chg="mod">
          <ac:chgData name="Eitan Blumin" userId="36fcb13c-3a5a-43c2-aa2e-520becbaeb9b" providerId="ADAL" clId="{AAE466AA-5F46-44A3-93DF-33347DB32C59}" dt="2021-07-18T11:25:21.507" v="976" actId="207"/>
          <ac:grpSpMkLst>
            <pc:docMk/>
            <pc:sldMk cId="1583681615" sldId="653"/>
            <ac:grpSpMk id="30" creationId="{0266E1B3-BA28-42EF-A464-B445DA539931}"/>
          </ac:grpSpMkLst>
        </pc:grpChg>
      </pc:sldChg>
      <pc:sldChg chg="addSp delSp modSp add mod delAnim modAnim">
        <pc:chgData name="Eitan Blumin" userId="36fcb13c-3a5a-43c2-aa2e-520becbaeb9b" providerId="ADAL" clId="{AAE466AA-5F46-44A3-93DF-33347DB32C59}" dt="2021-07-18T11:35:00.683" v="999"/>
        <pc:sldMkLst>
          <pc:docMk/>
          <pc:sldMk cId="1737662446" sldId="654"/>
        </pc:sldMkLst>
        <pc:spChg chg="add mod">
          <ac:chgData name="Eitan Blumin" userId="36fcb13c-3a5a-43c2-aa2e-520becbaeb9b" providerId="ADAL" clId="{AAE466AA-5F46-44A3-93DF-33347DB32C59}" dt="2021-07-18T10:48:23.378" v="688" actId="14100"/>
          <ac:spMkLst>
            <pc:docMk/>
            <pc:sldMk cId="1737662446" sldId="654"/>
            <ac:spMk id="4" creationId="{12D610BD-B379-42A6-87DB-1F1988468BF0}"/>
          </ac:spMkLst>
        </pc:spChg>
        <pc:spChg chg="mod">
          <ac:chgData name="Eitan Blumin" userId="36fcb13c-3a5a-43c2-aa2e-520becbaeb9b" providerId="ADAL" clId="{AAE466AA-5F46-44A3-93DF-33347DB32C59}" dt="2021-07-18T10:44:53.864" v="648" actId="20577"/>
          <ac:spMkLst>
            <pc:docMk/>
            <pc:sldMk cId="1737662446" sldId="654"/>
            <ac:spMk id="32" creationId="{3BE4A414-F24A-42D6-8E39-7DC0DBB2D286}"/>
          </ac:spMkLst>
        </pc:spChg>
        <pc:spChg chg="add mod">
          <ac:chgData name="Eitan Blumin" userId="36fcb13c-3a5a-43c2-aa2e-520becbaeb9b" providerId="ADAL" clId="{AAE466AA-5F46-44A3-93DF-33347DB32C59}" dt="2021-07-18T10:51:03.300" v="710" actId="1076"/>
          <ac:spMkLst>
            <pc:docMk/>
            <pc:sldMk cId="1737662446" sldId="654"/>
            <ac:spMk id="52" creationId="{2AC17BB4-148C-4275-A94F-71D23C1AF4CF}"/>
          </ac:spMkLst>
        </pc:spChg>
        <pc:grpChg chg="add mod">
          <ac:chgData name="Eitan Blumin" userId="36fcb13c-3a5a-43c2-aa2e-520becbaeb9b" providerId="ADAL" clId="{AAE466AA-5F46-44A3-93DF-33347DB32C59}" dt="2021-07-18T10:48:04.552" v="684" actId="1076"/>
          <ac:grpSpMkLst>
            <pc:docMk/>
            <pc:sldMk cId="1737662446" sldId="654"/>
            <ac:grpSpMk id="28" creationId="{E2BEAA08-2B56-4E73-ACFD-49B6489AB7EC}"/>
          </ac:grpSpMkLst>
        </pc:grpChg>
        <pc:grpChg chg="del">
          <ac:chgData name="Eitan Blumin" userId="36fcb13c-3a5a-43c2-aa2e-520becbaeb9b" providerId="ADAL" clId="{AAE466AA-5F46-44A3-93DF-33347DB32C59}" dt="2021-07-18T10:45:08.083" v="649" actId="478"/>
          <ac:grpSpMkLst>
            <pc:docMk/>
            <pc:sldMk cId="1737662446" sldId="654"/>
            <ac:grpSpMk id="36" creationId="{9F2FC8A1-85BD-4B62-8F07-2C25D513708F}"/>
          </ac:grpSpMkLst>
        </pc:grpChg>
        <pc:grpChg chg="del">
          <ac:chgData name="Eitan Blumin" userId="36fcb13c-3a5a-43c2-aa2e-520becbaeb9b" providerId="ADAL" clId="{AAE466AA-5F46-44A3-93DF-33347DB32C59}" dt="2021-07-18T10:45:09.609" v="650" actId="478"/>
          <ac:grpSpMkLst>
            <pc:docMk/>
            <pc:sldMk cId="1737662446" sldId="654"/>
            <ac:grpSpMk id="40" creationId="{CBFD70DB-0959-48B9-B273-C5CF24F81095}"/>
          </ac:grpSpMkLst>
        </pc:grpChg>
        <pc:grpChg chg="add mod">
          <ac:chgData name="Eitan Blumin" userId="36fcb13c-3a5a-43c2-aa2e-520becbaeb9b" providerId="ADAL" clId="{AAE466AA-5F46-44A3-93DF-33347DB32C59}" dt="2021-07-18T10:48:04.552" v="684" actId="1076"/>
          <ac:grpSpMkLst>
            <pc:docMk/>
            <pc:sldMk cId="1737662446" sldId="654"/>
            <ac:grpSpMk id="46" creationId="{53FDBAE8-53DD-4B08-9D00-813E9C953695}"/>
          </ac:grpSpMkLst>
        </pc:grpChg>
        <pc:graphicFrameChg chg="add mod">
          <ac:chgData name="Eitan Blumin" userId="36fcb13c-3a5a-43c2-aa2e-520becbaeb9b" providerId="ADAL" clId="{AAE466AA-5F46-44A3-93DF-33347DB32C59}" dt="2021-07-18T10:48:04.552" v="684" actId="1076"/>
          <ac:graphicFrameMkLst>
            <pc:docMk/>
            <pc:sldMk cId="1737662446" sldId="654"/>
            <ac:graphicFrameMk id="27" creationId="{C854838B-E425-48DD-A820-68F3E4B26523}"/>
          </ac:graphicFrameMkLst>
        </pc:graphicFrameChg>
        <pc:picChg chg="add mod">
          <ac:chgData name="Eitan Blumin" userId="36fcb13c-3a5a-43c2-aa2e-520becbaeb9b" providerId="ADAL" clId="{AAE466AA-5F46-44A3-93DF-33347DB32C59}" dt="2021-07-18T10:48:04.552" v="684" actId="1076"/>
          <ac:picMkLst>
            <pc:docMk/>
            <pc:sldMk cId="1737662446" sldId="654"/>
            <ac:picMk id="3" creationId="{DFC22205-4A91-454F-954E-0D1DDD997420}"/>
          </ac:picMkLst>
        </pc:picChg>
        <pc:picChg chg="add mod">
          <ac:chgData name="Eitan Blumin" userId="36fcb13c-3a5a-43c2-aa2e-520becbaeb9b" providerId="ADAL" clId="{AAE466AA-5F46-44A3-93DF-33347DB32C59}" dt="2021-07-18T10:53:44.620" v="715" actId="14100"/>
          <ac:picMkLst>
            <pc:docMk/>
            <pc:sldMk cId="1737662446" sldId="654"/>
            <ac:picMk id="6" creationId="{5127F6C5-CFA5-44FD-BB36-72B6617DB6DF}"/>
          </ac:picMkLst>
        </pc:picChg>
        <pc:picChg chg="del mod">
          <ac:chgData name="Eitan Blumin" userId="36fcb13c-3a5a-43c2-aa2e-520becbaeb9b" providerId="ADAL" clId="{AAE466AA-5F46-44A3-93DF-33347DB32C59}" dt="2021-07-18T10:44:09.690" v="629" actId="478"/>
          <ac:picMkLst>
            <pc:docMk/>
            <pc:sldMk cId="1737662446" sldId="654"/>
            <ac:picMk id="9" creationId="{3AA597E9-2BBE-41B6-99BF-4C17DECCAAF1}"/>
          </ac:picMkLst>
        </pc:picChg>
        <pc:picChg chg="mod">
          <ac:chgData name="Eitan Blumin" userId="36fcb13c-3a5a-43c2-aa2e-520becbaeb9b" providerId="ADAL" clId="{AAE466AA-5F46-44A3-93DF-33347DB32C59}" dt="2021-07-18T10:48:04.552" v="684" actId="1076"/>
          <ac:picMkLst>
            <pc:docMk/>
            <pc:sldMk cId="1737662446" sldId="654"/>
            <ac:picMk id="29" creationId="{0CED6F8E-F24F-4DC9-8356-6C39EC90EB00}"/>
          </ac:picMkLst>
        </pc:picChg>
        <pc:picChg chg="mod">
          <ac:chgData name="Eitan Blumin" userId="36fcb13c-3a5a-43c2-aa2e-520becbaeb9b" providerId="ADAL" clId="{AAE466AA-5F46-44A3-93DF-33347DB32C59}" dt="2021-07-18T10:48:04.552" v="684" actId="1076"/>
          <ac:picMkLst>
            <pc:docMk/>
            <pc:sldMk cId="1737662446" sldId="654"/>
            <ac:picMk id="45" creationId="{40BD3971-4BAF-41D1-940B-5ACA7ECE4F57}"/>
          </ac:picMkLst>
        </pc:picChg>
        <pc:picChg chg="mod">
          <ac:chgData name="Eitan Blumin" userId="36fcb13c-3a5a-43c2-aa2e-520becbaeb9b" providerId="ADAL" clId="{AAE466AA-5F46-44A3-93DF-33347DB32C59}" dt="2021-07-18T10:48:04.552" v="684" actId="1076"/>
          <ac:picMkLst>
            <pc:docMk/>
            <pc:sldMk cId="1737662446" sldId="654"/>
            <ac:picMk id="47" creationId="{6A17E24C-3531-47D8-AFB8-9FBA7F37CF4B}"/>
          </ac:picMkLst>
        </pc:picChg>
        <pc:picChg chg="mod">
          <ac:chgData name="Eitan Blumin" userId="36fcb13c-3a5a-43c2-aa2e-520becbaeb9b" providerId="ADAL" clId="{AAE466AA-5F46-44A3-93DF-33347DB32C59}" dt="2021-07-18T10:48:04.552" v="684" actId="1076"/>
          <ac:picMkLst>
            <pc:docMk/>
            <pc:sldMk cId="1737662446" sldId="654"/>
            <ac:picMk id="51" creationId="{791583CC-90EB-421D-8B1F-18828BFC249F}"/>
          </ac:picMkLst>
        </pc:picChg>
        <pc:cxnChg chg="mod">
          <ac:chgData name="Eitan Blumin" userId="36fcb13c-3a5a-43c2-aa2e-520becbaeb9b" providerId="ADAL" clId="{AAE466AA-5F46-44A3-93DF-33347DB32C59}" dt="2021-07-18T10:48:04.552" v="684" actId="1076"/>
          <ac:cxnSpMkLst>
            <pc:docMk/>
            <pc:sldMk cId="1737662446" sldId="654"/>
            <ac:cxnSpMk id="35" creationId="{C5634E41-A131-4E10-A1CB-64E77C96DB37}"/>
          </ac:cxnSpMkLst>
        </pc:cxnChg>
        <pc:cxnChg chg="mod">
          <ac:chgData name="Eitan Blumin" userId="36fcb13c-3a5a-43c2-aa2e-520becbaeb9b" providerId="ADAL" clId="{AAE466AA-5F46-44A3-93DF-33347DB32C59}" dt="2021-07-18T10:48:04.552" v="684" actId="1076"/>
          <ac:cxnSpMkLst>
            <pc:docMk/>
            <pc:sldMk cId="1737662446" sldId="654"/>
            <ac:cxnSpMk id="50" creationId="{1534F513-C95F-45E9-B24A-06DAE8715A11}"/>
          </ac:cxnSpMkLst>
        </pc:cxnChg>
      </pc:sldChg>
      <pc:sldChg chg="modSp add mod">
        <pc:chgData name="Eitan Blumin" userId="36fcb13c-3a5a-43c2-aa2e-520becbaeb9b" providerId="ADAL" clId="{AAE466AA-5F46-44A3-93DF-33347DB32C59}" dt="2021-07-18T11:26:13.754" v="988" actId="207"/>
        <pc:sldMkLst>
          <pc:docMk/>
          <pc:sldMk cId="3066773109" sldId="655"/>
        </pc:sldMkLst>
        <pc:spChg chg="mod">
          <ac:chgData name="Eitan Blumin" userId="36fcb13c-3a5a-43c2-aa2e-520becbaeb9b" providerId="ADAL" clId="{AAE466AA-5F46-44A3-93DF-33347DB32C59}" dt="2021-07-18T11:26:07.613" v="986" actId="207"/>
          <ac:spMkLst>
            <pc:docMk/>
            <pc:sldMk cId="3066773109" sldId="655"/>
            <ac:spMk id="31" creationId="{13B465B6-FE86-45A6-A9A0-78D9322CEEB6}"/>
          </ac:spMkLst>
        </pc:spChg>
        <pc:spChg chg="mod">
          <ac:chgData name="Eitan Blumin" userId="36fcb13c-3a5a-43c2-aa2e-520becbaeb9b" providerId="ADAL" clId="{AAE466AA-5F46-44A3-93DF-33347DB32C59}" dt="2021-07-18T11:26:13.754" v="988" actId="207"/>
          <ac:spMkLst>
            <pc:docMk/>
            <pc:sldMk cId="3066773109" sldId="655"/>
            <ac:spMk id="32" creationId="{3BE4A414-F24A-42D6-8E39-7DC0DBB2D286}"/>
          </ac:spMkLst>
        </pc:spChg>
        <pc:grpChg chg="mod">
          <ac:chgData name="Eitan Blumin" userId="36fcb13c-3a5a-43c2-aa2e-520becbaeb9b" providerId="ADAL" clId="{AAE466AA-5F46-44A3-93DF-33347DB32C59}" dt="2021-07-18T11:26:07.613" v="986" actId="207"/>
          <ac:grpSpMkLst>
            <pc:docMk/>
            <pc:sldMk cId="3066773109" sldId="655"/>
            <ac:grpSpMk id="30" creationId="{0266E1B3-BA28-42EF-A464-B445DA539931}"/>
          </ac:grpSpMkLst>
        </pc:grpChg>
      </pc:sldChg>
      <pc:sldChg chg="addSp delSp modSp add mod delAnim modAnim">
        <pc:chgData name="Eitan Blumin" userId="36fcb13c-3a5a-43c2-aa2e-520becbaeb9b" providerId="ADAL" clId="{AAE466AA-5F46-44A3-93DF-33347DB32C59}" dt="2021-07-18T11:13:34.779" v="808" actId="1076"/>
        <pc:sldMkLst>
          <pc:docMk/>
          <pc:sldMk cId="2552033726" sldId="656"/>
        </pc:sldMkLst>
        <pc:spChg chg="del">
          <ac:chgData name="Eitan Blumin" userId="36fcb13c-3a5a-43c2-aa2e-520becbaeb9b" providerId="ADAL" clId="{AAE466AA-5F46-44A3-93DF-33347DB32C59}" dt="2021-07-18T10:54:48.492" v="725" actId="478"/>
          <ac:spMkLst>
            <pc:docMk/>
            <pc:sldMk cId="2552033726" sldId="656"/>
            <ac:spMk id="4" creationId="{12D610BD-B379-42A6-87DB-1F1988468BF0}"/>
          </ac:spMkLst>
        </pc:spChg>
        <pc:spChg chg="add del mod">
          <ac:chgData name="Eitan Blumin" userId="36fcb13c-3a5a-43c2-aa2e-520becbaeb9b" providerId="ADAL" clId="{AAE466AA-5F46-44A3-93DF-33347DB32C59}" dt="2021-07-18T10:54:42.232" v="720" actId="478"/>
          <ac:spMkLst>
            <pc:docMk/>
            <pc:sldMk cId="2552033726" sldId="656"/>
            <ac:spMk id="5" creationId="{F57CE962-0AA2-4CBB-A324-2D9CB1ADBE46}"/>
          </ac:spMkLst>
        </pc:spChg>
        <pc:spChg chg="add mod">
          <ac:chgData name="Eitan Blumin" userId="36fcb13c-3a5a-43c2-aa2e-520becbaeb9b" providerId="ADAL" clId="{AAE466AA-5F46-44A3-93DF-33347DB32C59}" dt="2021-07-18T11:13:34.779" v="808" actId="1076"/>
          <ac:spMkLst>
            <pc:docMk/>
            <pc:sldMk cId="2552033726" sldId="656"/>
            <ac:spMk id="38" creationId="{0F5A7B02-6C8D-44AF-9DF8-5A3310391AE9}"/>
          </ac:spMkLst>
        </pc:spChg>
        <pc:spChg chg="add mod">
          <ac:chgData name="Eitan Blumin" userId="36fcb13c-3a5a-43c2-aa2e-520becbaeb9b" providerId="ADAL" clId="{AAE466AA-5F46-44A3-93DF-33347DB32C59}" dt="2021-07-18T11:13:34.779" v="808" actId="1076"/>
          <ac:spMkLst>
            <pc:docMk/>
            <pc:sldMk cId="2552033726" sldId="656"/>
            <ac:spMk id="39" creationId="{CB4B0A4B-83EC-4484-86AB-F9FFC83D0559}"/>
          </ac:spMkLst>
        </pc:spChg>
        <pc:spChg chg="del">
          <ac:chgData name="Eitan Blumin" userId="36fcb13c-3a5a-43c2-aa2e-520becbaeb9b" providerId="ADAL" clId="{AAE466AA-5F46-44A3-93DF-33347DB32C59}" dt="2021-07-18T10:54:43.666" v="721" actId="478"/>
          <ac:spMkLst>
            <pc:docMk/>
            <pc:sldMk cId="2552033726" sldId="656"/>
            <ac:spMk id="52" creationId="{2AC17BB4-148C-4275-A94F-71D23C1AF4CF}"/>
          </ac:spMkLst>
        </pc:spChg>
        <pc:grpChg chg="del">
          <ac:chgData name="Eitan Blumin" userId="36fcb13c-3a5a-43c2-aa2e-520becbaeb9b" providerId="ADAL" clId="{AAE466AA-5F46-44A3-93DF-33347DB32C59}" dt="2021-07-18T10:54:45.662" v="723" actId="478"/>
          <ac:grpSpMkLst>
            <pc:docMk/>
            <pc:sldMk cId="2552033726" sldId="656"/>
            <ac:grpSpMk id="28" creationId="{E2BEAA08-2B56-4E73-ACFD-49B6489AB7EC}"/>
          </ac:grpSpMkLst>
        </pc:grpChg>
        <pc:grpChg chg="add mod">
          <ac:chgData name="Eitan Blumin" userId="36fcb13c-3a5a-43c2-aa2e-520becbaeb9b" providerId="ADAL" clId="{AAE466AA-5F46-44A3-93DF-33347DB32C59}" dt="2021-07-18T11:13:34.779" v="808" actId="1076"/>
          <ac:grpSpMkLst>
            <pc:docMk/>
            <pc:sldMk cId="2552033726" sldId="656"/>
            <ac:grpSpMk id="36" creationId="{C5DD1C6C-119E-45BE-82B3-FC9B9FFB9B10}"/>
          </ac:grpSpMkLst>
        </pc:grpChg>
        <pc:grpChg chg="del">
          <ac:chgData name="Eitan Blumin" userId="36fcb13c-3a5a-43c2-aa2e-520becbaeb9b" providerId="ADAL" clId="{AAE466AA-5F46-44A3-93DF-33347DB32C59}" dt="2021-07-18T10:54:46.138" v="724" actId="478"/>
          <ac:grpSpMkLst>
            <pc:docMk/>
            <pc:sldMk cId="2552033726" sldId="656"/>
            <ac:grpSpMk id="46" creationId="{53FDBAE8-53DD-4B08-9D00-813E9C953695}"/>
          </ac:grpSpMkLst>
        </pc:grpChg>
        <pc:graphicFrameChg chg="del">
          <ac:chgData name="Eitan Blumin" userId="36fcb13c-3a5a-43c2-aa2e-520becbaeb9b" providerId="ADAL" clId="{AAE466AA-5F46-44A3-93DF-33347DB32C59}" dt="2021-07-18T10:54:39.056" v="719" actId="478"/>
          <ac:graphicFrameMkLst>
            <pc:docMk/>
            <pc:sldMk cId="2552033726" sldId="656"/>
            <ac:graphicFrameMk id="27" creationId="{C854838B-E425-48DD-A820-68F3E4B26523}"/>
          </ac:graphicFrameMkLst>
        </pc:graphicFrameChg>
        <pc:picChg chg="del">
          <ac:chgData name="Eitan Blumin" userId="36fcb13c-3a5a-43c2-aa2e-520becbaeb9b" providerId="ADAL" clId="{AAE466AA-5F46-44A3-93DF-33347DB32C59}" dt="2021-07-18T10:54:45.126" v="722" actId="478"/>
          <ac:picMkLst>
            <pc:docMk/>
            <pc:sldMk cId="2552033726" sldId="656"/>
            <ac:picMk id="3" creationId="{DFC22205-4A91-454F-954E-0D1DDD997420}"/>
          </ac:picMkLst>
        </pc:picChg>
        <pc:picChg chg="del">
          <ac:chgData name="Eitan Blumin" userId="36fcb13c-3a5a-43c2-aa2e-520becbaeb9b" providerId="ADAL" clId="{AAE466AA-5F46-44A3-93DF-33347DB32C59}" dt="2021-07-18T10:54:35.996" v="718" actId="478"/>
          <ac:picMkLst>
            <pc:docMk/>
            <pc:sldMk cId="2552033726" sldId="656"/>
            <ac:picMk id="6" creationId="{5127F6C5-CFA5-44FD-BB36-72B6617DB6DF}"/>
          </ac:picMkLst>
        </pc:picChg>
        <pc:picChg chg="add mod">
          <ac:chgData name="Eitan Blumin" userId="36fcb13c-3a5a-43c2-aa2e-520becbaeb9b" providerId="ADAL" clId="{AAE466AA-5F46-44A3-93DF-33347DB32C59}" dt="2021-07-18T10:58:26.890" v="742" actId="14100"/>
          <ac:picMkLst>
            <pc:docMk/>
            <pc:sldMk cId="2552033726" sldId="656"/>
            <ac:picMk id="8" creationId="{448BFBD0-491E-4548-8A64-E396A9F71DDC}"/>
          </ac:picMkLst>
        </pc:picChg>
        <pc:picChg chg="add mod">
          <ac:chgData name="Eitan Blumin" userId="36fcb13c-3a5a-43c2-aa2e-520becbaeb9b" providerId="ADAL" clId="{AAE466AA-5F46-44A3-93DF-33347DB32C59}" dt="2021-07-18T11:13:34.779" v="808" actId="1076"/>
          <ac:picMkLst>
            <pc:docMk/>
            <pc:sldMk cId="2552033726" sldId="656"/>
            <ac:picMk id="40" creationId="{821306F0-520B-4869-9AA7-C140D9A92EA2}"/>
          </ac:picMkLst>
        </pc:picChg>
      </pc:sldChg>
      <pc:sldChg chg="addSp delSp modSp add mod delAnim modAnim">
        <pc:chgData name="Eitan Blumin" userId="36fcb13c-3a5a-43c2-aa2e-520becbaeb9b" providerId="ADAL" clId="{AAE466AA-5F46-44A3-93DF-33347DB32C59}" dt="2021-07-18T11:36:20.204" v="1000" actId="21"/>
        <pc:sldMkLst>
          <pc:docMk/>
          <pc:sldMk cId="1879176277" sldId="657"/>
        </pc:sldMkLst>
        <pc:spChg chg="mod">
          <ac:chgData name="Eitan Blumin" userId="36fcb13c-3a5a-43c2-aa2e-520becbaeb9b" providerId="ADAL" clId="{AAE466AA-5F46-44A3-93DF-33347DB32C59}" dt="2021-07-18T11:13:57.036" v="814"/>
          <ac:spMkLst>
            <pc:docMk/>
            <pc:sldMk cId="1879176277" sldId="657"/>
            <ac:spMk id="29" creationId="{C873C79D-BF23-466A-873C-C702A2963724}"/>
          </ac:spMkLst>
        </pc:spChg>
        <pc:spChg chg="mod">
          <ac:chgData name="Eitan Blumin" userId="36fcb13c-3a5a-43c2-aa2e-520becbaeb9b" providerId="ADAL" clId="{AAE466AA-5F46-44A3-93DF-33347DB32C59}" dt="2021-07-18T11:13:57.036" v="814"/>
          <ac:spMkLst>
            <pc:docMk/>
            <pc:sldMk cId="1879176277" sldId="657"/>
            <ac:spMk id="35" creationId="{E6F7535E-1B45-43C3-B4B1-4B31D9B4DFF5}"/>
          </ac:spMkLst>
        </pc:spChg>
        <pc:spChg chg="del topLvl">
          <ac:chgData name="Eitan Blumin" userId="36fcb13c-3a5a-43c2-aa2e-520becbaeb9b" providerId="ADAL" clId="{AAE466AA-5F46-44A3-93DF-33347DB32C59}" dt="2021-07-18T11:13:56.153" v="813" actId="478"/>
          <ac:spMkLst>
            <pc:docMk/>
            <pc:sldMk cId="1879176277" sldId="657"/>
            <ac:spMk id="38" creationId="{0F5A7B02-6C8D-44AF-9DF8-5A3310391AE9}"/>
          </ac:spMkLst>
        </pc:spChg>
        <pc:spChg chg="del topLvl">
          <ac:chgData name="Eitan Blumin" userId="36fcb13c-3a5a-43c2-aa2e-520becbaeb9b" providerId="ADAL" clId="{AAE466AA-5F46-44A3-93DF-33347DB32C59}" dt="2021-07-18T11:13:54.199" v="811" actId="478"/>
          <ac:spMkLst>
            <pc:docMk/>
            <pc:sldMk cId="1879176277" sldId="657"/>
            <ac:spMk id="39" creationId="{CB4B0A4B-83EC-4484-86AB-F9FFC83D0559}"/>
          </ac:spMkLst>
        </pc:spChg>
        <pc:grpChg chg="add mod">
          <ac:chgData name="Eitan Blumin" userId="36fcb13c-3a5a-43c2-aa2e-520becbaeb9b" providerId="ADAL" clId="{AAE466AA-5F46-44A3-93DF-33347DB32C59}" dt="2021-07-18T11:13:57.036" v="814"/>
          <ac:grpSpMkLst>
            <pc:docMk/>
            <pc:sldMk cId="1879176277" sldId="657"/>
            <ac:grpSpMk id="28" creationId="{EC92EBAB-5954-4645-A953-88451EFAD12C}"/>
          </ac:grpSpMkLst>
        </pc:grpChg>
        <pc:grpChg chg="del">
          <ac:chgData name="Eitan Blumin" userId="36fcb13c-3a5a-43c2-aa2e-520becbaeb9b" providerId="ADAL" clId="{AAE466AA-5F46-44A3-93DF-33347DB32C59}" dt="2021-07-18T11:13:54.199" v="811" actId="478"/>
          <ac:grpSpMkLst>
            <pc:docMk/>
            <pc:sldMk cId="1879176277" sldId="657"/>
            <ac:grpSpMk id="36" creationId="{C5DD1C6C-119E-45BE-82B3-FC9B9FFB9B10}"/>
          </ac:grpSpMkLst>
        </pc:grpChg>
        <pc:picChg chg="add mod ord">
          <ac:chgData name="Eitan Blumin" userId="36fcb13c-3a5a-43c2-aa2e-520becbaeb9b" providerId="ADAL" clId="{AAE466AA-5F46-44A3-93DF-33347DB32C59}" dt="2021-07-18T11:14:09.514" v="817" actId="171"/>
          <ac:picMkLst>
            <pc:docMk/>
            <pc:sldMk cId="1879176277" sldId="657"/>
            <ac:picMk id="3" creationId="{636B096F-C091-43E3-BBA3-2F5D8576B039}"/>
          </ac:picMkLst>
        </pc:picChg>
        <pc:picChg chg="del">
          <ac:chgData name="Eitan Blumin" userId="36fcb13c-3a5a-43c2-aa2e-520becbaeb9b" providerId="ADAL" clId="{AAE466AA-5F46-44A3-93DF-33347DB32C59}" dt="2021-07-18T11:00:59.427" v="746" actId="478"/>
          <ac:picMkLst>
            <pc:docMk/>
            <pc:sldMk cId="1879176277" sldId="657"/>
            <ac:picMk id="8" creationId="{448BFBD0-491E-4548-8A64-E396A9F71DDC}"/>
          </ac:picMkLst>
        </pc:picChg>
        <pc:picChg chg="add del mod ord">
          <ac:chgData name="Eitan Blumin" userId="36fcb13c-3a5a-43c2-aa2e-520becbaeb9b" providerId="ADAL" clId="{AAE466AA-5F46-44A3-93DF-33347DB32C59}" dt="2021-07-18T11:36:20.204" v="1000" actId="21"/>
          <ac:picMkLst>
            <pc:docMk/>
            <pc:sldMk cId="1879176277" sldId="657"/>
            <ac:picMk id="26" creationId="{D6695907-9756-48AB-863E-2722177B74BD}"/>
          </ac:picMkLst>
        </pc:picChg>
        <pc:picChg chg="add del mod">
          <ac:chgData name="Eitan Blumin" userId="36fcb13c-3a5a-43c2-aa2e-520becbaeb9b" providerId="ADAL" clId="{AAE466AA-5F46-44A3-93DF-33347DB32C59}" dt="2021-07-18T11:04:11.190" v="762"/>
          <ac:picMkLst>
            <pc:docMk/>
            <pc:sldMk cId="1879176277" sldId="657"/>
            <ac:picMk id="27" creationId="{EF476106-D1B7-4AAE-A597-DDF7247B91DA}"/>
          </ac:picMkLst>
        </pc:picChg>
        <pc:picChg chg="del">
          <ac:chgData name="Eitan Blumin" userId="36fcb13c-3a5a-43c2-aa2e-520becbaeb9b" providerId="ADAL" clId="{AAE466AA-5F46-44A3-93DF-33347DB32C59}" dt="2021-07-18T11:13:54.816" v="812" actId="478"/>
          <ac:picMkLst>
            <pc:docMk/>
            <pc:sldMk cId="1879176277" sldId="657"/>
            <ac:picMk id="40" creationId="{821306F0-520B-4869-9AA7-C140D9A92EA2}"/>
          </ac:picMkLst>
        </pc:picChg>
        <pc:picChg chg="add mod">
          <ac:chgData name="Eitan Blumin" userId="36fcb13c-3a5a-43c2-aa2e-520becbaeb9b" providerId="ADAL" clId="{AAE466AA-5F46-44A3-93DF-33347DB32C59}" dt="2021-07-18T11:13:57.036" v="814"/>
          <ac:picMkLst>
            <pc:docMk/>
            <pc:sldMk cId="1879176277" sldId="657"/>
            <ac:picMk id="41" creationId="{0F93951A-481E-42E0-B9BE-6E815B1F1BC1}"/>
          </ac:picMkLst>
        </pc:picChg>
      </pc:sldChg>
      <pc:sldChg chg="addSp delSp modSp add mod delAnim modAnim">
        <pc:chgData name="Eitan Blumin" userId="36fcb13c-3a5a-43c2-aa2e-520becbaeb9b" providerId="ADAL" clId="{AAE466AA-5F46-44A3-93DF-33347DB32C59}" dt="2021-07-18T11:36:45.353" v="1003"/>
        <pc:sldMkLst>
          <pc:docMk/>
          <pc:sldMk cId="3315329074" sldId="658"/>
        </pc:sldMkLst>
        <pc:spChg chg="mod">
          <ac:chgData name="Eitan Blumin" userId="36fcb13c-3a5a-43c2-aa2e-520becbaeb9b" providerId="ADAL" clId="{AAE466AA-5F46-44A3-93DF-33347DB32C59}" dt="2021-07-18T11:18:32.368" v="925" actId="1035"/>
          <ac:spMkLst>
            <pc:docMk/>
            <pc:sldMk cId="3315329074" sldId="658"/>
            <ac:spMk id="25" creationId="{D5675384-8E40-4C40-B630-9EFCB622D0A3}"/>
          </ac:spMkLst>
        </pc:spChg>
        <pc:spChg chg="add mod">
          <ac:chgData name="Eitan Blumin" userId="36fcb13c-3a5a-43c2-aa2e-520becbaeb9b" providerId="ADAL" clId="{AAE466AA-5F46-44A3-93DF-33347DB32C59}" dt="2021-07-18T11:05:50.857" v="774"/>
          <ac:spMkLst>
            <pc:docMk/>
            <pc:sldMk cId="3315329074" sldId="658"/>
            <ac:spMk id="28" creationId="{D830CD4F-B3A3-4054-A09C-4AA282266B07}"/>
          </ac:spMkLst>
        </pc:spChg>
        <pc:spChg chg="add mod">
          <ac:chgData name="Eitan Blumin" userId="36fcb13c-3a5a-43c2-aa2e-520becbaeb9b" providerId="ADAL" clId="{AAE466AA-5F46-44A3-93DF-33347DB32C59}" dt="2021-07-18T11:19:00.989" v="943" actId="207"/>
          <ac:spMkLst>
            <pc:docMk/>
            <pc:sldMk cId="3315329074" sldId="658"/>
            <ac:spMk id="29" creationId="{399A7FB1-A143-42C9-8A36-1A97F84BBD70}"/>
          </ac:spMkLst>
        </pc:spChg>
        <pc:spChg chg="mod topLvl">
          <ac:chgData name="Eitan Blumin" userId="36fcb13c-3a5a-43c2-aa2e-520becbaeb9b" providerId="ADAL" clId="{AAE466AA-5F46-44A3-93DF-33347DB32C59}" dt="2021-07-18T11:19:58.754" v="968" actId="6549"/>
          <ac:spMkLst>
            <pc:docMk/>
            <pc:sldMk cId="3315329074" sldId="658"/>
            <ac:spMk id="41" creationId="{5985537F-925B-4A4E-97D3-D36A42EAF928}"/>
          </ac:spMkLst>
        </pc:spChg>
        <pc:spChg chg="del mod topLvl">
          <ac:chgData name="Eitan Blumin" userId="36fcb13c-3a5a-43c2-aa2e-520becbaeb9b" providerId="ADAL" clId="{AAE466AA-5F46-44A3-93DF-33347DB32C59}" dt="2021-07-18T11:15:22.370" v="830" actId="478"/>
          <ac:spMkLst>
            <pc:docMk/>
            <pc:sldMk cId="3315329074" sldId="658"/>
            <ac:spMk id="42" creationId="{8A2F273C-55CF-4F85-9A6C-77D0915BC4D6}"/>
          </ac:spMkLst>
        </pc:spChg>
        <pc:spChg chg="del mod topLvl">
          <ac:chgData name="Eitan Blumin" userId="36fcb13c-3a5a-43c2-aa2e-520becbaeb9b" providerId="ADAL" clId="{AAE466AA-5F46-44A3-93DF-33347DB32C59}" dt="2021-07-18T11:17:54.671" v="913" actId="478"/>
          <ac:spMkLst>
            <pc:docMk/>
            <pc:sldMk cId="3315329074" sldId="658"/>
            <ac:spMk id="47" creationId="{5BF1B5C1-B41A-402B-88EC-4095ADF6ED72}"/>
          </ac:spMkLst>
        </pc:spChg>
        <pc:spChg chg="del mod topLvl">
          <ac:chgData name="Eitan Blumin" userId="36fcb13c-3a5a-43c2-aa2e-520becbaeb9b" providerId="ADAL" clId="{AAE466AA-5F46-44A3-93DF-33347DB32C59}" dt="2021-07-18T11:16:51.056" v="853" actId="478"/>
          <ac:spMkLst>
            <pc:docMk/>
            <pc:sldMk cId="3315329074" sldId="658"/>
            <ac:spMk id="50" creationId="{D0A0FA5A-6DB7-49B0-8A62-573593F533AA}"/>
          </ac:spMkLst>
        </pc:spChg>
        <pc:spChg chg="mod">
          <ac:chgData name="Eitan Blumin" userId="36fcb13c-3a5a-43c2-aa2e-520becbaeb9b" providerId="ADAL" clId="{AAE466AA-5F46-44A3-93DF-33347DB32C59}" dt="2021-07-18T11:18:01.862" v="916"/>
          <ac:spMkLst>
            <pc:docMk/>
            <pc:sldMk cId="3315329074" sldId="658"/>
            <ac:spMk id="53" creationId="{9D6258B2-D1C4-44B3-AF4C-BE298A93A9B7}"/>
          </ac:spMkLst>
        </pc:spChg>
        <pc:spChg chg="mod">
          <ac:chgData name="Eitan Blumin" userId="36fcb13c-3a5a-43c2-aa2e-520becbaeb9b" providerId="ADAL" clId="{AAE466AA-5F46-44A3-93DF-33347DB32C59}" dt="2021-07-18T11:18:40.888" v="939" actId="1035"/>
          <ac:spMkLst>
            <pc:docMk/>
            <pc:sldMk cId="3315329074" sldId="658"/>
            <ac:spMk id="54" creationId="{79C5E55E-9916-40AA-AD75-F663E4C9C81D}"/>
          </ac:spMkLst>
        </pc:spChg>
        <pc:grpChg chg="add mod">
          <ac:chgData name="Eitan Blumin" userId="36fcb13c-3a5a-43c2-aa2e-520becbaeb9b" providerId="ADAL" clId="{AAE466AA-5F46-44A3-93DF-33347DB32C59}" dt="2021-07-18T11:11:08.557" v="776" actId="1076"/>
          <ac:grpSpMkLst>
            <pc:docMk/>
            <pc:sldMk cId="3315329074" sldId="658"/>
            <ac:grpSpMk id="27" creationId="{6A93B827-25BF-4B2E-A5E0-9F145BE227A2}"/>
          </ac:grpSpMkLst>
        </pc:grpChg>
        <pc:grpChg chg="add del mod">
          <ac:chgData name="Eitan Blumin" userId="36fcb13c-3a5a-43c2-aa2e-520becbaeb9b" providerId="ADAL" clId="{AAE466AA-5F46-44A3-93DF-33347DB32C59}" dt="2021-07-18T11:15:22.370" v="830" actId="478"/>
          <ac:grpSpMkLst>
            <pc:docMk/>
            <pc:sldMk cId="3315329074" sldId="658"/>
            <ac:grpSpMk id="35" creationId="{3725F944-D1B0-440D-8762-305C152E33B6}"/>
          </ac:grpSpMkLst>
        </pc:grpChg>
        <pc:grpChg chg="del">
          <ac:chgData name="Eitan Blumin" userId="36fcb13c-3a5a-43c2-aa2e-520becbaeb9b" providerId="ADAL" clId="{AAE466AA-5F46-44A3-93DF-33347DB32C59}" dt="2021-07-18T11:14:17.790" v="819" actId="478"/>
          <ac:grpSpMkLst>
            <pc:docMk/>
            <pc:sldMk cId="3315329074" sldId="658"/>
            <ac:grpSpMk id="36" creationId="{C5DD1C6C-119E-45BE-82B3-FC9B9FFB9B10}"/>
          </ac:grpSpMkLst>
        </pc:grpChg>
        <pc:grpChg chg="add del mod">
          <ac:chgData name="Eitan Blumin" userId="36fcb13c-3a5a-43c2-aa2e-520becbaeb9b" providerId="ADAL" clId="{AAE466AA-5F46-44A3-93DF-33347DB32C59}" dt="2021-07-18T11:16:51.056" v="853" actId="478"/>
          <ac:grpSpMkLst>
            <pc:docMk/>
            <pc:sldMk cId="3315329074" sldId="658"/>
            <ac:grpSpMk id="46" creationId="{39AA1268-0058-4571-9B3D-DF81A07C5085}"/>
          </ac:grpSpMkLst>
        </pc:grpChg>
        <pc:grpChg chg="add mod ord">
          <ac:chgData name="Eitan Blumin" userId="36fcb13c-3a5a-43c2-aa2e-520becbaeb9b" providerId="ADAL" clId="{AAE466AA-5F46-44A3-93DF-33347DB32C59}" dt="2021-07-18T11:18:07.472" v="917" actId="171"/>
          <ac:grpSpMkLst>
            <pc:docMk/>
            <pc:sldMk cId="3315329074" sldId="658"/>
            <ac:grpSpMk id="52" creationId="{5F94DC4C-C1EA-4661-903A-50E8E8C8E86E}"/>
          </ac:grpSpMkLst>
        </pc:grpChg>
        <pc:picChg chg="del">
          <ac:chgData name="Eitan Blumin" userId="36fcb13c-3a5a-43c2-aa2e-520becbaeb9b" providerId="ADAL" clId="{AAE466AA-5F46-44A3-93DF-33347DB32C59}" dt="2021-07-18T11:05:25.850" v="773" actId="478"/>
          <ac:picMkLst>
            <pc:docMk/>
            <pc:sldMk cId="3315329074" sldId="658"/>
            <ac:picMk id="3" creationId="{636B096F-C091-43E3-BBA3-2F5D8576B039}"/>
          </ac:picMkLst>
        </pc:picChg>
        <pc:picChg chg="del">
          <ac:chgData name="Eitan Blumin" userId="36fcb13c-3a5a-43c2-aa2e-520becbaeb9b" providerId="ADAL" clId="{AAE466AA-5F46-44A3-93DF-33347DB32C59}" dt="2021-07-18T11:05:25.475" v="772" actId="478"/>
          <ac:picMkLst>
            <pc:docMk/>
            <pc:sldMk cId="3315329074" sldId="658"/>
            <ac:picMk id="26" creationId="{D6695907-9756-48AB-863E-2722177B74BD}"/>
          </ac:picMkLst>
        </pc:picChg>
        <pc:picChg chg="del">
          <ac:chgData name="Eitan Blumin" userId="36fcb13c-3a5a-43c2-aa2e-520becbaeb9b" providerId="ADAL" clId="{AAE466AA-5F46-44A3-93DF-33347DB32C59}" dt="2021-07-18T11:14:17.790" v="819" actId="478"/>
          <ac:picMkLst>
            <pc:docMk/>
            <pc:sldMk cId="3315329074" sldId="658"/>
            <ac:picMk id="40" creationId="{821306F0-520B-4869-9AA7-C140D9A92EA2}"/>
          </ac:picMkLst>
        </pc:picChg>
        <pc:picChg chg="add mod">
          <ac:chgData name="Eitan Blumin" userId="36fcb13c-3a5a-43c2-aa2e-520becbaeb9b" providerId="ADAL" clId="{AAE466AA-5F46-44A3-93DF-33347DB32C59}" dt="2021-07-18T11:14:47.479" v="825" actId="1076"/>
          <ac:picMkLst>
            <pc:docMk/>
            <pc:sldMk cId="3315329074" sldId="658"/>
            <ac:picMk id="44" creationId="{D4F9411C-D484-46FB-8EDD-FB9F5C1584B8}"/>
          </ac:picMkLst>
        </pc:picChg>
        <pc:picChg chg="add mod">
          <ac:chgData name="Eitan Blumin" userId="36fcb13c-3a5a-43c2-aa2e-520becbaeb9b" providerId="ADAL" clId="{AAE466AA-5F46-44A3-93DF-33347DB32C59}" dt="2021-07-18T11:13:08.520" v="806" actId="1038"/>
          <ac:picMkLst>
            <pc:docMk/>
            <pc:sldMk cId="3315329074" sldId="658"/>
            <ac:picMk id="45" creationId="{DB4E75D5-0F09-4F2A-84B0-AD9CFF7802D6}"/>
          </ac:picMkLst>
        </pc:picChg>
        <pc:picChg chg="add del mod">
          <ac:chgData name="Eitan Blumin" userId="36fcb13c-3a5a-43c2-aa2e-520becbaeb9b" providerId="ADAL" clId="{AAE466AA-5F46-44A3-93DF-33347DB32C59}" dt="2021-07-18T11:17:56.746" v="915" actId="478"/>
          <ac:picMkLst>
            <pc:docMk/>
            <pc:sldMk cId="3315329074" sldId="658"/>
            <ac:picMk id="51" creationId="{FDC58A69-9D6D-430B-A4A0-FF7613B6FE49}"/>
          </ac:picMkLst>
        </pc:picChg>
        <pc:picChg chg="add mod">
          <ac:chgData name="Eitan Blumin" userId="36fcb13c-3a5a-43c2-aa2e-520becbaeb9b" providerId="ADAL" clId="{AAE466AA-5F46-44A3-93DF-33347DB32C59}" dt="2021-07-18T11:36:36.343" v="1002" actId="1076"/>
          <ac:picMkLst>
            <pc:docMk/>
            <pc:sldMk cId="3315329074" sldId="658"/>
            <ac:picMk id="55" creationId="{1D6CE73C-FF73-4263-AB7F-D5B9C901ACE8}"/>
          </ac:picMkLst>
        </pc:picChg>
      </pc:sldChg>
    </pc:docChg>
  </pc:docChgLst>
  <pc:docChgLst>
    <pc:chgData name="Eitan Blumin" userId="36fcb13c-3a5a-43c2-aa2e-520becbaeb9b" providerId="ADAL" clId="{A420D836-266D-4234-99BC-FD4DF59B4EAD}"/>
    <pc:docChg chg="delSld modSld modSection">
      <pc:chgData name="Eitan Blumin" userId="36fcb13c-3a5a-43c2-aa2e-520becbaeb9b" providerId="ADAL" clId="{A420D836-266D-4234-99BC-FD4DF59B4EAD}" dt="2021-08-07T16:00:06.267" v="39" actId="1076"/>
      <pc:docMkLst>
        <pc:docMk/>
      </pc:docMkLst>
      <pc:sldChg chg="modSp mod">
        <pc:chgData name="Eitan Blumin" userId="36fcb13c-3a5a-43c2-aa2e-520becbaeb9b" providerId="ADAL" clId="{A420D836-266D-4234-99BC-FD4DF59B4EAD}" dt="2021-08-07T16:00:06.267" v="39" actId="1076"/>
        <pc:sldMkLst>
          <pc:docMk/>
          <pc:sldMk cId="1768066555" sldId="611"/>
        </pc:sldMkLst>
        <pc:spChg chg="mod">
          <ac:chgData name="Eitan Blumin" userId="36fcb13c-3a5a-43c2-aa2e-520becbaeb9b" providerId="ADAL" clId="{A420D836-266D-4234-99BC-FD4DF59B4EAD}" dt="2021-08-07T16:00:06.267" v="39" actId="1076"/>
          <ac:spMkLst>
            <pc:docMk/>
            <pc:sldMk cId="1768066555" sldId="611"/>
            <ac:spMk id="2" creationId="{4B500D92-4093-443C-AB7A-3F4EF2DFAFA3}"/>
          </ac:spMkLst>
        </pc:spChg>
        <pc:spChg chg="mod">
          <ac:chgData name="Eitan Blumin" userId="36fcb13c-3a5a-43c2-aa2e-520becbaeb9b" providerId="ADAL" clId="{A420D836-266D-4234-99BC-FD4DF59B4EAD}" dt="2021-08-07T15:59:55.050" v="36" actId="207"/>
          <ac:spMkLst>
            <pc:docMk/>
            <pc:sldMk cId="1768066555" sldId="611"/>
            <ac:spMk id="15" creationId="{F78E0EAC-CB65-4B5C-9570-286882563475}"/>
          </ac:spMkLst>
        </pc:spChg>
      </pc:sldChg>
      <pc:sldChg chg="del">
        <pc:chgData name="Eitan Blumin" userId="36fcb13c-3a5a-43c2-aa2e-520becbaeb9b" providerId="ADAL" clId="{A420D836-266D-4234-99BC-FD4DF59B4EAD}" dt="2021-08-07T15:58:58.058" v="0" actId="47"/>
        <pc:sldMkLst>
          <pc:docMk/>
          <pc:sldMk cId="705613527" sldId="612"/>
        </pc:sldMkLst>
      </pc:sldChg>
      <pc:sldChg chg="modAnim">
        <pc:chgData name="Eitan Blumin" userId="36fcb13c-3a5a-43c2-aa2e-520becbaeb9b" providerId="ADAL" clId="{A420D836-266D-4234-99BC-FD4DF59B4EAD}" dt="2021-08-07T15:59:33.657" v="3"/>
        <pc:sldMkLst>
          <pc:docMk/>
          <pc:sldMk cId="3920598797" sldId="626"/>
        </pc:sldMkLst>
      </pc:sldChg>
      <pc:sldChg chg="del">
        <pc:chgData name="Eitan Blumin" userId="36fcb13c-3a5a-43c2-aa2e-520becbaeb9b" providerId="ADAL" clId="{A420D836-266D-4234-99BC-FD4DF59B4EAD}" dt="2021-08-07T15:58:58.058" v="0" actId="47"/>
        <pc:sldMkLst>
          <pc:docMk/>
          <pc:sldMk cId="2627075156" sldId="634"/>
        </pc:sldMkLst>
      </pc:sldChg>
      <pc:sldChg chg="del">
        <pc:chgData name="Eitan Blumin" userId="36fcb13c-3a5a-43c2-aa2e-520becbaeb9b" providerId="ADAL" clId="{A420D836-266D-4234-99BC-FD4DF59B4EAD}" dt="2021-08-07T15:58:58.058" v="0" actId="47"/>
        <pc:sldMkLst>
          <pc:docMk/>
          <pc:sldMk cId="109956188" sldId="635"/>
        </pc:sldMkLst>
      </pc:sldChg>
    </pc:docChg>
  </pc:docChgLst>
  <pc:docChgLst>
    <pc:chgData name="Eitan Blumin" userId="36fcb13c-3a5a-43c2-aa2e-520becbaeb9b" providerId="ADAL" clId="{64635019-3913-4EE0-BFA6-2D9841139B59}"/>
    <pc:docChg chg="modSld sldOrd addSection modSection">
      <pc:chgData name="Eitan Blumin" userId="36fcb13c-3a5a-43c2-aa2e-520becbaeb9b" providerId="ADAL" clId="{64635019-3913-4EE0-BFA6-2D9841139B59}" dt="2024-02-29T15:16:45.191" v="76" actId="17846"/>
      <pc:docMkLst>
        <pc:docMk/>
      </pc:docMkLst>
      <pc:sldChg chg="modAnim">
        <pc:chgData name="Eitan Blumin" userId="36fcb13c-3a5a-43c2-aa2e-520becbaeb9b" providerId="ADAL" clId="{64635019-3913-4EE0-BFA6-2D9841139B59}" dt="2024-02-29T15:11:50.202" v="6"/>
        <pc:sldMkLst>
          <pc:docMk/>
          <pc:sldMk cId="3503660401" sldId="609"/>
        </pc:sldMkLst>
      </pc:sldChg>
      <pc:sldChg chg="modAnim">
        <pc:chgData name="Eitan Blumin" userId="36fcb13c-3a5a-43c2-aa2e-520becbaeb9b" providerId="ADAL" clId="{64635019-3913-4EE0-BFA6-2D9841139B59}" dt="2024-02-29T15:11:08.326" v="5"/>
        <pc:sldMkLst>
          <pc:docMk/>
          <pc:sldMk cId="3901892740" sldId="610"/>
        </pc:sldMkLst>
      </pc:sldChg>
      <pc:sldChg chg="ord">
        <pc:chgData name="Eitan Blumin" userId="36fcb13c-3a5a-43c2-aa2e-520becbaeb9b" providerId="ADAL" clId="{64635019-3913-4EE0-BFA6-2D9841139B59}" dt="2024-02-29T15:16:12.650" v="74"/>
        <pc:sldMkLst>
          <pc:docMk/>
          <pc:sldMk cId="3920598797" sldId="626"/>
        </pc:sldMkLst>
      </pc:sldChg>
      <pc:sldChg chg="modSp mod">
        <pc:chgData name="Eitan Blumin" userId="36fcb13c-3a5a-43c2-aa2e-520becbaeb9b" providerId="ADAL" clId="{64635019-3913-4EE0-BFA6-2D9841139B59}" dt="2024-02-29T15:13:27.047" v="41" actId="404"/>
        <pc:sldMkLst>
          <pc:docMk/>
          <pc:sldMk cId="1114263139" sldId="632"/>
        </pc:sldMkLst>
        <pc:spChg chg="mod">
          <ac:chgData name="Eitan Blumin" userId="36fcb13c-3a5a-43c2-aa2e-520becbaeb9b" providerId="ADAL" clId="{64635019-3913-4EE0-BFA6-2D9841139B59}" dt="2024-02-29T15:13:27.047" v="41" actId="404"/>
          <ac:spMkLst>
            <pc:docMk/>
            <pc:sldMk cId="1114263139" sldId="632"/>
            <ac:spMk id="3" creationId="{417A5146-AC44-4214-B84E-7EC4856CE5D0}"/>
          </ac:spMkLst>
        </pc:spChg>
      </pc:sldChg>
      <pc:sldChg chg="modAnim">
        <pc:chgData name="Eitan Blumin" userId="36fcb13c-3a5a-43c2-aa2e-520becbaeb9b" providerId="ADAL" clId="{64635019-3913-4EE0-BFA6-2D9841139B59}" dt="2024-02-29T15:09:34.928" v="4"/>
        <pc:sldMkLst>
          <pc:docMk/>
          <pc:sldMk cId="1785636091" sldId="660"/>
        </pc:sldMkLst>
      </pc:sldChg>
      <pc:sldChg chg="modSp ord modAnim">
        <pc:chgData name="Eitan Blumin" userId="36fcb13c-3a5a-43c2-aa2e-520becbaeb9b" providerId="ADAL" clId="{64635019-3913-4EE0-BFA6-2D9841139B59}" dt="2024-02-29T15:16:10.883" v="72"/>
        <pc:sldMkLst>
          <pc:docMk/>
          <pc:sldMk cId="369651327" sldId="665"/>
        </pc:sldMkLst>
        <pc:spChg chg="mod">
          <ac:chgData name="Eitan Blumin" userId="36fcb13c-3a5a-43c2-aa2e-520becbaeb9b" providerId="ADAL" clId="{64635019-3913-4EE0-BFA6-2D9841139B59}" dt="2024-02-29T15:15:32.853" v="68" actId="113"/>
          <ac:spMkLst>
            <pc:docMk/>
            <pc:sldMk cId="369651327" sldId="665"/>
            <ac:spMk id="2" creationId="{7B4D3B53-C3A2-4221-A2D5-DDFE8349FF60}"/>
          </ac:spMkLst>
        </pc:spChg>
      </pc:sldChg>
    </pc:docChg>
  </pc:docChgLst>
  <pc:docChgLst>
    <pc:chgData name="Eitan Blumin" userId="36fcb13c-3a5a-43c2-aa2e-520becbaeb9b" providerId="ADAL" clId="{403B1E02-4947-4601-9527-C469EA937464}"/>
    <pc:docChg chg="undo custSel addSld delSld modSld sldOrd modMainMaster addSection modSection">
      <pc:chgData name="Eitan Blumin" userId="36fcb13c-3a5a-43c2-aa2e-520becbaeb9b" providerId="ADAL" clId="{403B1E02-4947-4601-9527-C469EA937464}" dt="2020-09-02T13:07:00.893" v="901" actId="20577"/>
      <pc:docMkLst>
        <pc:docMk/>
      </pc:docMkLst>
      <pc:sldChg chg="delSp modSp">
        <pc:chgData name="Eitan Blumin" userId="36fcb13c-3a5a-43c2-aa2e-520becbaeb9b" providerId="ADAL" clId="{403B1E02-4947-4601-9527-C469EA937464}" dt="2020-08-27T05:14:32.830" v="92" actId="20577"/>
        <pc:sldMkLst>
          <pc:docMk/>
          <pc:sldMk cId="2795687182" sldId="285"/>
        </pc:sldMkLst>
        <pc:spChg chg="mod">
          <ac:chgData name="Eitan Blumin" userId="36fcb13c-3a5a-43c2-aa2e-520becbaeb9b" providerId="ADAL" clId="{403B1E02-4947-4601-9527-C469EA937464}" dt="2020-08-27T05:14:32.830" v="92" actId="20577"/>
          <ac:spMkLst>
            <pc:docMk/>
            <pc:sldMk cId="2795687182" sldId="285"/>
            <ac:spMk id="9" creationId="{0C19F024-3FD2-4AA5-965A-41E2D157E270}"/>
          </ac:spMkLst>
        </pc:spChg>
        <pc:picChg chg="del">
          <ac:chgData name="Eitan Blumin" userId="36fcb13c-3a5a-43c2-aa2e-520becbaeb9b" providerId="ADAL" clId="{403B1E02-4947-4601-9527-C469EA937464}" dt="2020-08-27T05:12:22.917" v="0" actId="478"/>
          <ac:picMkLst>
            <pc:docMk/>
            <pc:sldMk cId="2795687182" sldId="285"/>
            <ac:picMk id="8" creationId="{56AB9EA4-493E-4AAC-900D-715C95F763AC}"/>
          </ac:picMkLst>
        </pc:picChg>
      </pc:sldChg>
      <pc:sldChg chg="addSp delSp modSp">
        <pc:chgData name="Eitan Blumin" userId="36fcb13c-3a5a-43c2-aa2e-520becbaeb9b" providerId="ADAL" clId="{403B1E02-4947-4601-9527-C469EA937464}" dt="2020-09-02T12:42:00.377" v="900"/>
        <pc:sldMkLst>
          <pc:docMk/>
          <pc:sldMk cId="3043140274" sldId="307"/>
        </pc:sldMkLst>
        <pc:spChg chg="add del mod">
          <ac:chgData name="Eitan Blumin" userId="36fcb13c-3a5a-43c2-aa2e-520becbaeb9b" providerId="ADAL" clId="{403B1E02-4947-4601-9527-C469EA937464}" dt="2020-08-27T13:02:29.311" v="560" actId="478"/>
          <ac:spMkLst>
            <pc:docMk/>
            <pc:sldMk cId="3043140274" sldId="307"/>
            <ac:spMk id="4" creationId="{B66C9A45-485D-4B0A-AB36-619B5A274494}"/>
          </ac:spMkLst>
        </pc:spChg>
        <pc:spChg chg="add del mod">
          <ac:chgData name="Eitan Blumin" userId="36fcb13c-3a5a-43c2-aa2e-520becbaeb9b" providerId="ADAL" clId="{403B1E02-4947-4601-9527-C469EA937464}" dt="2020-09-02T12:41:59.477" v="899" actId="478"/>
          <ac:spMkLst>
            <pc:docMk/>
            <pc:sldMk cId="3043140274" sldId="307"/>
            <ac:spMk id="5" creationId="{CC31CBCB-D9D7-4A26-8141-BE28FC5375E1}"/>
          </ac:spMkLst>
        </pc:spChg>
        <pc:spChg chg="mod">
          <ac:chgData name="Eitan Blumin" userId="36fcb13c-3a5a-43c2-aa2e-520becbaeb9b" providerId="ADAL" clId="{403B1E02-4947-4601-9527-C469EA937464}" dt="2020-08-27T13:10:22.823" v="610" actId="108"/>
          <ac:spMkLst>
            <pc:docMk/>
            <pc:sldMk cId="3043140274" sldId="307"/>
            <ac:spMk id="15" creationId="{F78E0EAC-CB65-4B5C-9570-286882563475}"/>
          </ac:spMkLst>
        </pc:spChg>
        <pc:picChg chg="add del mod">
          <ac:chgData name="Eitan Blumin" userId="36fcb13c-3a5a-43c2-aa2e-520becbaeb9b" providerId="ADAL" clId="{403B1E02-4947-4601-9527-C469EA937464}" dt="2020-08-27T12:51:34.855" v="410"/>
          <ac:picMkLst>
            <pc:docMk/>
            <pc:sldMk cId="3043140274" sldId="307"/>
            <ac:picMk id="3" creationId="{885A9CD6-219C-43A0-9D00-9811A17A57C6}"/>
          </ac:picMkLst>
        </pc:picChg>
        <pc:picChg chg="add">
          <ac:chgData name="Eitan Blumin" userId="36fcb13c-3a5a-43c2-aa2e-520becbaeb9b" providerId="ADAL" clId="{403B1E02-4947-4601-9527-C469EA937464}" dt="2020-09-02T12:42:00.377" v="900"/>
          <ac:picMkLst>
            <pc:docMk/>
            <pc:sldMk cId="3043140274" sldId="307"/>
            <ac:picMk id="9" creationId="{CFEAE49F-41D4-4768-A7DE-27F039370B4F}"/>
          </ac:picMkLst>
        </pc:picChg>
        <pc:picChg chg="add">
          <ac:chgData name="Eitan Blumin" userId="36fcb13c-3a5a-43c2-aa2e-520becbaeb9b" providerId="ADAL" clId="{403B1E02-4947-4601-9527-C469EA937464}" dt="2020-09-02T12:42:00.377" v="900"/>
          <ac:picMkLst>
            <pc:docMk/>
            <pc:sldMk cId="3043140274" sldId="307"/>
            <ac:picMk id="10" creationId="{92C49122-199A-4F35-B7C0-0BE7D4E70102}"/>
          </ac:picMkLst>
        </pc:picChg>
        <pc:picChg chg="add">
          <ac:chgData name="Eitan Blumin" userId="36fcb13c-3a5a-43c2-aa2e-520becbaeb9b" providerId="ADAL" clId="{403B1E02-4947-4601-9527-C469EA937464}" dt="2020-09-02T12:42:00.377" v="900"/>
          <ac:picMkLst>
            <pc:docMk/>
            <pc:sldMk cId="3043140274" sldId="307"/>
            <ac:picMk id="11" creationId="{32959CEE-F4B8-438E-BE3A-18A78700B9F8}"/>
          </ac:picMkLst>
        </pc:picChg>
        <pc:picChg chg="add del mod">
          <ac:chgData name="Eitan Blumin" userId="36fcb13c-3a5a-43c2-aa2e-520becbaeb9b" providerId="ADAL" clId="{403B1E02-4947-4601-9527-C469EA937464}" dt="2020-08-27T13:02:26.151" v="559" actId="478"/>
          <ac:picMkLst>
            <pc:docMk/>
            <pc:sldMk cId="3043140274" sldId="307"/>
            <ac:picMk id="11" creationId="{858D4FDC-7BB8-451D-B5A9-367188A2F33B}"/>
          </ac:picMkLst>
        </pc:picChg>
        <pc:picChg chg="del mod">
          <ac:chgData name="Eitan Blumin" userId="36fcb13c-3a5a-43c2-aa2e-520becbaeb9b" providerId="ADAL" clId="{403B1E02-4947-4601-9527-C469EA937464}" dt="2020-09-02T12:41:59.477" v="899" actId="478"/>
          <ac:picMkLst>
            <pc:docMk/>
            <pc:sldMk cId="3043140274" sldId="307"/>
            <ac:picMk id="16" creationId="{F18A5FB7-EA24-4679-8E28-9BE1890BAE0D}"/>
          </ac:picMkLst>
        </pc:picChg>
        <pc:picChg chg="del mod">
          <ac:chgData name="Eitan Blumin" userId="36fcb13c-3a5a-43c2-aa2e-520becbaeb9b" providerId="ADAL" clId="{403B1E02-4947-4601-9527-C469EA937464}" dt="2020-09-02T12:41:59.477" v="899" actId="478"/>
          <ac:picMkLst>
            <pc:docMk/>
            <pc:sldMk cId="3043140274" sldId="307"/>
            <ac:picMk id="17" creationId="{E3913628-DF41-4DBE-B236-FBFF63096DA9}"/>
          </ac:picMkLst>
        </pc:picChg>
        <pc:picChg chg="mod modCrop">
          <ac:chgData name="Eitan Blumin" userId="36fcb13c-3a5a-43c2-aa2e-520becbaeb9b" providerId="ADAL" clId="{403B1E02-4947-4601-9527-C469EA937464}" dt="2020-08-27T13:09:41.790" v="609" actId="14100"/>
          <ac:picMkLst>
            <pc:docMk/>
            <pc:sldMk cId="3043140274" sldId="307"/>
            <ac:picMk id="19" creationId="{947BA53D-FEFB-4C3D-9CC9-63AE2FDFBE4D}"/>
          </ac:picMkLst>
        </pc:picChg>
      </pc:sldChg>
      <pc:sldChg chg="modSp">
        <pc:chgData name="Eitan Blumin" userId="36fcb13c-3a5a-43c2-aa2e-520becbaeb9b" providerId="ADAL" clId="{403B1E02-4947-4601-9527-C469EA937464}" dt="2020-08-27T05:15:47.999" v="128" actId="5793"/>
        <pc:sldMkLst>
          <pc:docMk/>
          <pc:sldMk cId="3474476686" sldId="585"/>
        </pc:sldMkLst>
        <pc:spChg chg="mod">
          <ac:chgData name="Eitan Blumin" userId="36fcb13c-3a5a-43c2-aa2e-520becbaeb9b" providerId="ADAL" clId="{403B1E02-4947-4601-9527-C469EA937464}" dt="2020-08-27T05:15:47.999" v="128" actId="5793"/>
          <ac:spMkLst>
            <pc:docMk/>
            <pc:sldMk cId="3474476686" sldId="585"/>
            <ac:spMk id="11" creationId="{846A5CC5-174C-4ED4-8FCC-B8ED06E494E7}"/>
          </ac:spMkLst>
        </pc:spChg>
      </pc:sldChg>
      <pc:sldChg chg="modSp">
        <pc:chgData name="Eitan Blumin" userId="36fcb13c-3a5a-43c2-aa2e-520becbaeb9b" providerId="ADAL" clId="{403B1E02-4947-4601-9527-C469EA937464}" dt="2020-08-27T13:27:09.525" v="704" actId="113"/>
        <pc:sldMkLst>
          <pc:docMk/>
          <pc:sldMk cId="324157777" sldId="589"/>
        </pc:sldMkLst>
        <pc:spChg chg="mod">
          <ac:chgData name="Eitan Blumin" userId="36fcb13c-3a5a-43c2-aa2e-520becbaeb9b" providerId="ADAL" clId="{403B1E02-4947-4601-9527-C469EA937464}" dt="2020-08-27T13:27:09.525" v="704" actId="113"/>
          <ac:spMkLst>
            <pc:docMk/>
            <pc:sldMk cId="324157777" sldId="589"/>
            <ac:spMk id="2" creationId="{7B4D3B53-C3A2-4221-A2D5-DDFE8349FF60}"/>
          </ac:spMkLst>
        </pc:spChg>
      </pc:sldChg>
      <pc:sldChg chg="addSp modSp modNotesTx">
        <pc:chgData name="Eitan Blumin" userId="36fcb13c-3a5a-43c2-aa2e-520becbaeb9b" providerId="ADAL" clId="{403B1E02-4947-4601-9527-C469EA937464}" dt="2020-08-27T18:53:59.621" v="875" actId="20577"/>
        <pc:sldMkLst>
          <pc:docMk/>
          <pc:sldMk cId="3196220192" sldId="608"/>
        </pc:sldMkLst>
        <pc:spChg chg="add mod">
          <ac:chgData name="Eitan Blumin" userId="36fcb13c-3a5a-43c2-aa2e-520becbaeb9b" providerId="ADAL" clId="{403B1E02-4947-4601-9527-C469EA937464}" dt="2020-08-27T18:52:33.071" v="845" actId="14100"/>
          <ac:spMkLst>
            <pc:docMk/>
            <pc:sldMk cId="3196220192" sldId="608"/>
            <ac:spMk id="3" creationId="{B8F38812-364F-41FE-94DB-E447AAF99B9C}"/>
          </ac:spMkLst>
        </pc:spChg>
      </pc:sldChg>
      <pc:sldChg chg="addSp modSp modAnim">
        <pc:chgData name="Eitan Blumin" userId="36fcb13c-3a5a-43c2-aa2e-520becbaeb9b" providerId="ADAL" clId="{403B1E02-4947-4601-9527-C469EA937464}" dt="2020-08-27T18:52:41.167" v="853" actId="20577"/>
        <pc:sldMkLst>
          <pc:docMk/>
          <pc:sldMk cId="3503660401" sldId="609"/>
        </pc:sldMkLst>
        <pc:spChg chg="add mod">
          <ac:chgData name="Eitan Blumin" userId="36fcb13c-3a5a-43c2-aa2e-520becbaeb9b" providerId="ADAL" clId="{403B1E02-4947-4601-9527-C469EA937464}" dt="2020-08-27T18:52:41.167" v="853" actId="20577"/>
          <ac:spMkLst>
            <pc:docMk/>
            <pc:sldMk cId="3503660401" sldId="609"/>
            <ac:spMk id="8" creationId="{97F1AC91-7209-4DF2-A51F-86D8B300419D}"/>
          </ac:spMkLst>
        </pc:spChg>
        <pc:spChg chg="add mod">
          <ac:chgData name="Eitan Blumin" userId="36fcb13c-3a5a-43c2-aa2e-520becbaeb9b" providerId="ADAL" clId="{403B1E02-4947-4601-9527-C469EA937464}" dt="2020-08-27T18:52:38.382" v="849" actId="20577"/>
          <ac:spMkLst>
            <pc:docMk/>
            <pc:sldMk cId="3503660401" sldId="609"/>
            <ac:spMk id="9" creationId="{C4A707B6-CEC7-4F0B-819C-D1608E46B950}"/>
          </ac:spMkLst>
        </pc:spChg>
      </pc:sldChg>
      <pc:sldChg chg="modSp modNotesTx">
        <pc:chgData name="Eitan Blumin" userId="36fcb13c-3a5a-43c2-aa2e-520becbaeb9b" providerId="ADAL" clId="{403B1E02-4947-4601-9527-C469EA937464}" dt="2020-08-27T05:29:39.468" v="231" actId="1038"/>
        <pc:sldMkLst>
          <pc:docMk/>
          <pc:sldMk cId="705613527" sldId="612"/>
        </pc:sldMkLst>
        <pc:spChg chg="mod">
          <ac:chgData name="Eitan Blumin" userId="36fcb13c-3a5a-43c2-aa2e-520becbaeb9b" providerId="ADAL" clId="{403B1E02-4947-4601-9527-C469EA937464}" dt="2020-08-27T05:29:39.468" v="231" actId="1038"/>
          <ac:spMkLst>
            <pc:docMk/>
            <pc:sldMk cId="705613527" sldId="612"/>
            <ac:spMk id="4" creationId="{4184574A-120B-4326-B481-68B79DC88900}"/>
          </ac:spMkLst>
        </pc:spChg>
      </pc:sldChg>
      <pc:sldChg chg="addSp modSp ord modAnim">
        <pc:chgData name="Eitan Blumin" userId="36fcb13c-3a5a-43c2-aa2e-520becbaeb9b" providerId="ADAL" clId="{403B1E02-4947-4601-9527-C469EA937464}" dt="2020-08-27T18:53:01.611" v="863" actId="14100"/>
        <pc:sldMkLst>
          <pc:docMk/>
          <pc:sldMk cId="3886820469" sldId="614"/>
        </pc:sldMkLst>
        <pc:spChg chg="mod">
          <ac:chgData name="Eitan Blumin" userId="36fcb13c-3a5a-43c2-aa2e-520becbaeb9b" providerId="ADAL" clId="{403B1E02-4947-4601-9527-C469EA937464}" dt="2020-08-27T05:27:13.586" v="192" actId="20577"/>
          <ac:spMkLst>
            <pc:docMk/>
            <pc:sldMk cId="3886820469" sldId="614"/>
            <ac:spMk id="2" creationId="{6AB5EDC6-2FA2-45B5-942D-500E4AF0E961}"/>
          </ac:spMkLst>
        </pc:spChg>
        <pc:spChg chg="add mod">
          <ac:chgData name="Eitan Blumin" userId="36fcb13c-3a5a-43c2-aa2e-520becbaeb9b" providerId="ADAL" clId="{403B1E02-4947-4601-9527-C469EA937464}" dt="2020-08-27T18:52:57.628" v="858" actId="14100"/>
          <ac:spMkLst>
            <pc:docMk/>
            <pc:sldMk cId="3886820469" sldId="614"/>
            <ac:spMk id="23" creationId="{F65CC380-0F1E-4C66-98DB-734ABCD1A948}"/>
          </ac:spMkLst>
        </pc:spChg>
        <pc:spChg chg="add mod">
          <ac:chgData name="Eitan Blumin" userId="36fcb13c-3a5a-43c2-aa2e-520becbaeb9b" providerId="ADAL" clId="{403B1E02-4947-4601-9527-C469EA937464}" dt="2020-08-27T18:53:01.611" v="863" actId="14100"/>
          <ac:spMkLst>
            <pc:docMk/>
            <pc:sldMk cId="3886820469" sldId="614"/>
            <ac:spMk id="24" creationId="{18FB6229-B617-4B11-AE77-6865179353AE}"/>
          </ac:spMkLst>
        </pc:spChg>
      </pc:sldChg>
      <pc:sldChg chg="delSp modSp add del modAnim modNotesTx">
        <pc:chgData name="Eitan Blumin" userId="36fcb13c-3a5a-43c2-aa2e-520becbaeb9b" providerId="ADAL" clId="{403B1E02-4947-4601-9527-C469EA937464}" dt="2020-09-02T13:07:00.893" v="901" actId="20577"/>
        <pc:sldMkLst>
          <pc:docMk/>
          <pc:sldMk cId="3920598797" sldId="626"/>
        </pc:sldMkLst>
        <pc:spChg chg="mod">
          <ac:chgData name="Eitan Blumin" userId="36fcb13c-3a5a-43c2-aa2e-520becbaeb9b" providerId="ADAL" clId="{403B1E02-4947-4601-9527-C469EA937464}" dt="2020-08-27T18:58:07.472" v="898" actId="20577"/>
          <ac:spMkLst>
            <pc:docMk/>
            <pc:sldMk cId="3920598797" sldId="626"/>
            <ac:spMk id="2" creationId="{7B4D3B53-C3A2-4221-A2D5-DDFE8349FF60}"/>
          </ac:spMkLst>
        </pc:spChg>
        <pc:spChg chg="mod">
          <ac:chgData name="Eitan Blumin" userId="36fcb13c-3a5a-43c2-aa2e-520becbaeb9b" providerId="ADAL" clId="{403B1E02-4947-4601-9527-C469EA937464}" dt="2020-08-27T05:36:41.192" v="268" actId="20577"/>
          <ac:spMkLst>
            <pc:docMk/>
            <pc:sldMk cId="3920598797" sldId="626"/>
            <ac:spMk id="3" creationId="{2C67B9D8-9D1A-4BCB-A60E-5BF17DD39BB2}"/>
          </ac:spMkLst>
        </pc:spChg>
        <pc:spChg chg="del">
          <ac:chgData name="Eitan Blumin" userId="36fcb13c-3a5a-43c2-aa2e-520becbaeb9b" providerId="ADAL" clId="{403B1E02-4947-4601-9527-C469EA937464}" dt="2020-08-27T05:36:47.010" v="270" actId="478"/>
          <ac:spMkLst>
            <pc:docMk/>
            <pc:sldMk cId="3920598797" sldId="626"/>
            <ac:spMk id="6" creationId="{D99D841F-D6AC-4C49-B802-50256074890F}"/>
          </ac:spMkLst>
        </pc:spChg>
        <pc:picChg chg="del">
          <ac:chgData name="Eitan Blumin" userId="36fcb13c-3a5a-43c2-aa2e-520becbaeb9b" providerId="ADAL" clId="{403B1E02-4947-4601-9527-C469EA937464}" dt="2020-08-27T05:36:48.820" v="271" actId="478"/>
          <ac:picMkLst>
            <pc:docMk/>
            <pc:sldMk cId="3920598797" sldId="626"/>
            <ac:picMk id="5" creationId="{AF31FDB9-6309-41EB-94D4-AC51B440976E}"/>
          </ac:picMkLst>
        </pc:picChg>
        <pc:picChg chg="del">
          <ac:chgData name="Eitan Blumin" userId="36fcb13c-3a5a-43c2-aa2e-520becbaeb9b" providerId="ADAL" clId="{403B1E02-4947-4601-9527-C469EA937464}" dt="2020-08-27T05:36:45.040" v="269" actId="478"/>
          <ac:picMkLst>
            <pc:docMk/>
            <pc:sldMk cId="3920598797" sldId="626"/>
            <ac:picMk id="7" creationId="{E3493E59-0E93-4AFB-9169-3DA0D584FAD0}"/>
          </ac:picMkLst>
        </pc:picChg>
      </pc:sldChg>
      <pc:sldChg chg="modSp">
        <pc:chgData name="Eitan Blumin" userId="36fcb13c-3a5a-43c2-aa2e-520becbaeb9b" providerId="ADAL" clId="{403B1E02-4947-4601-9527-C469EA937464}" dt="2020-08-27T18:56:03.042" v="890" actId="20577"/>
        <pc:sldMkLst>
          <pc:docMk/>
          <pc:sldMk cId="451020676" sldId="633"/>
        </pc:sldMkLst>
        <pc:spChg chg="mod">
          <ac:chgData name="Eitan Blumin" userId="36fcb13c-3a5a-43c2-aa2e-520becbaeb9b" providerId="ADAL" clId="{403B1E02-4947-4601-9527-C469EA937464}" dt="2020-08-27T18:56:03.042" v="890" actId="20577"/>
          <ac:spMkLst>
            <pc:docMk/>
            <pc:sldMk cId="451020676" sldId="633"/>
            <ac:spMk id="3" creationId="{417A5146-AC44-4214-B84E-7EC4856CE5D0}"/>
          </ac:spMkLst>
        </pc:spChg>
      </pc:sldChg>
      <pc:sldChg chg="modSp">
        <pc:chgData name="Eitan Blumin" userId="36fcb13c-3a5a-43c2-aa2e-520becbaeb9b" providerId="ADAL" clId="{403B1E02-4947-4601-9527-C469EA937464}" dt="2020-08-27T05:33:16.823" v="243" actId="207"/>
        <pc:sldMkLst>
          <pc:docMk/>
          <pc:sldMk cId="109956188" sldId="635"/>
        </pc:sldMkLst>
        <pc:spChg chg="mod">
          <ac:chgData name="Eitan Blumin" userId="36fcb13c-3a5a-43c2-aa2e-520becbaeb9b" providerId="ADAL" clId="{403B1E02-4947-4601-9527-C469EA937464}" dt="2020-08-27T05:33:16.823" v="243" actId="207"/>
          <ac:spMkLst>
            <pc:docMk/>
            <pc:sldMk cId="109956188" sldId="635"/>
            <ac:spMk id="4" creationId="{4184574A-120B-4326-B481-68B79DC88900}"/>
          </ac:spMkLst>
        </pc:spChg>
        <pc:picChg chg="mod">
          <ac:chgData name="Eitan Blumin" userId="36fcb13c-3a5a-43c2-aa2e-520becbaeb9b" providerId="ADAL" clId="{403B1E02-4947-4601-9527-C469EA937464}" dt="2020-08-27T05:32:59.168" v="232" actId="14826"/>
          <ac:picMkLst>
            <pc:docMk/>
            <pc:sldMk cId="109956188" sldId="635"/>
            <ac:picMk id="2050" creationId="{2187647E-5722-456A-8557-EB58C071B190}"/>
          </ac:picMkLst>
        </pc:picChg>
      </pc:sldChg>
      <pc:sldChg chg="modNotesTx">
        <pc:chgData name="Eitan Blumin" userId="36fcb13c-3a5a-43c2-aa2e-520becbaeb9b" providerId="ADAL" clId="{403B1E02-4947-4601-9527-C469EA937464}" dt="2020-08-27T18:55:05.762" v="879" actId="20577"/>
        <pc:sldMkLst>
          <pc:docMk/>
          <pc:sldMk cId="4152874903" sldId="637"/>
        </pc:sldMkLst>
      </pc:sldChg>
      <pc:sldChg chg="modSp">
        <pc:chgData name="Eitan Blumin" userId="36fcb13c-3a5a-43c2-aa2e-520becbaeb9b" providerId="ADAL" clId="{403B1E02-4947-4601-9527-C469EA937464}" dt="2020-08-27T05:17:48.565" v="158" actId="27349"/>
        <pc:sldMkLst>
          <pc:docMk/>
          <pc:sldMk cId="2797098358" sldId="639"/>
        </pc:sldMkLst>
        <pc:picChg chg="mod">
          <ac:chgData name="Eitan Blumin" userId="36fcb13c-3a5a-43c2-aa2e-520becbaeb9b" providerId="ADAL" clId="{403B1E02-4947-4601-9527-C469EA937464}" dt="2020-08-27T05:17:48.565" v="158" actId="27349"/>
          <ac:picMkLst>
            <pc:docMk/>
            <pc:sldMk cId="2797098358" sldId="639"/>
            <ac:picMk id="5" creationId="{0A6E1A44-FB76-4225-8B78-18BC2620DC05}"/>
          </ac:picMkLst>
        </pc:picChg>
        <pc:picChg chg="mod">
          <ac:chgData name="Eitan Blumin" userId="36fcb13c-3a5a-43c2-aa2e-520becbaeb9b" providerId="ADAL" clId="{403B1E02-4947-4601-9527-C469EA937464}" dt="2020-08-27T05:17:43.823" v="157" actId="27349"/>
          <ac:picMkLst>
            <pc:docMk/>
            <pc:sldMk cId="2797098358" sldId="639"/>
            <ac:picMk id="9" creationId="{1B85F148-3237-4F26-B366-7F9D9199D1CD}"/>
          </ac:picMkLst>
        </pc:picChg>
        <pc:picChg chg="mod">
          <ac:chgData name="Eitan Blumin" userId="36fcb13c-3a5a-43c2-aa2e-520becbaeb9b" providerId="ADAL" clId="{403B1E02-4947-4601-9527-C469EA937464}" dt="2020-08-27T05:17:43.823" v="157" actId="27349"/>
          <ac:picMkLst>
            <pc:docMk/>
            <pc:sldMk cId="2797098358" sldId="639"/>
            <ac:picMk id="14" creationId="{3CB9E923-FB6B-48CB-B82F-0C43202091B7}"/>
          </ac:picMkLst>
        </pc:picChg>
        <pc:picChg chg="mod">
          <ac:chgData name="Eitan Blumin" userId="36fcb13c-3a5a-43c2-aa2e-520becbaeb9b" providerId="ADAL" clId="{403B1E02-4947-4601-9527-C469EA937464}" dt="2020-08-27T05:17:43.823" v="157" actId="27349"/>
          <ac:picMkLst>
            <pc:docMk/>
            <pc:sldMk cId="2797098358" sldId="639"/>
            <ac:picMk id="15" creationId="{53C54367-CEF2-4185-A372-BB99677008F0}"/>
          </ac:picMkLst>
        </pc:picChg>
      </pc:sldChg>
      <pc:sldChg chg="modSp">
        <pc:chgData name="Eitan Blumin" userId="36fcb13c-3a5a-43c2-aa2e-520becbaeb9b" providerId="ADAL" clId="{403B1E02-4947-4601-9527-C469EA937464}" dt="2020-08-27T05:23:07.336" v="174" actId="20577"/>
        <pc:sldMkLst>
          <pc:docMk/>
          <pc:sldMk cId="351635971" sldId="641"/>
        </pc:sldMkLst>
        <pc:spChg chg="mod">
          <ac:chgData name="Eitan Blumin" userId="36fcb13c-3a5a-43c2-aa2e-520becbaeb9b" providerId="ADAL" clId="{403B1E02-4947-4601-9527-C469EA937464}" dt="2020-08-27T05:23:07.336" v="174" actId="20577"/>
          <ac:spMkLst>
            <pc:docMk/>
            <pc:sldMk cId="351635971" sldId="641"/>
            <ac:spMk id="3" creationId="{0AFFC5B3-2587-44EA-A552-ADA3026908DF}"/>
          </ac:spMkLst>
        </pc:spChg>
      </pc:sldChg>
      <pc:sldChg chg="modSp modAnim">
        <pc:chgData name="Eitan Blumin" userId="36fcb13c-3a5a-43c2-aa2e-520becbaeb9b" providerId="ADAL" clId="{403B1E02-4947-4601-9527-C469EA937464}" dt="2020-08-27T05:52:49.289" v="404" actId="404"/>
        <pc:sldMkLst>
          <pc:docMk/>
          <pc:sldMk cId="1223536632" sldId="643"/>
        </pc:sldMkLst>
        <pc:spChg chg="mod">
          <ac:chgData name="Eitan Blumin" userId="36fcb13c-3a5a-43c2-aa2e-520becbaeb9b" providerId="ADAL" clId="{403B1E02-4947-4601-9527-C469EA937464}" dt="2020-08-27T05:52:49.289" v="404" actId="404"/>
          <ac:spMkLst>
            <pc:docMk/>
            <pc:sldMk cId="1223536632" sldId="643"/>
            <ac:spMk id="2" creationId="{7B4D3B53-C3A2-4221-A2D5-DDFE8349FF60}"/>
          </ac:spMkLst>
        </pc:spChg>
      </pc:sldChg>
      <pc:sldChg chg="modSp modAnim">
        <pc:chgData name="Eitan Blumin" userId="36fcb13c-3a5a-43c2-aa2e-520becbaeb9b" providerId="ADAL" clId="{403B1E02-4947-4601-9527-C469EA937464}" dt="2020-08-27T05:16:41.277" v="155" actId="20577"/>
        <pc:sldMkLst>
          <pc:docMk/>
          <pc:sldMk cId="2497116810" sldId="647"/>
        </pc:sldMkLst>
        <pc:spChg chg="mod">
          <ac:chgData name="Eitan Blumin" userId="36fcb13c-3a5a-43c2-aa2e-520becbaeb9b" providerId="ADAL" clId="{403B1E02-4947-4601-9527-C469EA937464}" dt="2020-08-27T05:16:22.916" v="129"/>
          <ac:spMkLst>
            <pc:docMk/>
            <pc:sldMk cId="2497116810" sldId="647"/>
            <ac:spMk id="11" creationId="{846A5CC5-174C-4ED4-8FCC-B8ED06E494E7}"/>
          </ac:spMkLst>
        </pc:spChg>
        <pc:spChg chg="mod">
          <ac:chgData name="Eitan Blumin" userId="36fcb13c-3a5a-43c2-aa2e-520becbaeb9b" providerId="ADAL" clId="{403B1E02-4947-4601-9527-C469EA937464}" dt="2020-08-27T05:16:41.277" v="155" actId="20577"/>
          <ac:spMkLst>
            <pc:docMk/>
            <pc:sldMk cId="2497116810" sldId="647"/>
            <ac:spMk id="12" creationId="{C014AB15-0233-4C43-A750-0D2128A12253}"/>
          </ac:spMkLst>
        </pc:spChg>
      </pc:sldChg>
      <pc:sldChg chg="modSp add modNotesTx">
        <pc:chgData name="Eitan Blumin" userId="36fcb13c-3a5a-43c2-aa2e-520becbaeb9b" providerId="ADAL" clId="{403B1E02-4947-4601-9527-C469EA937464}" dt="2020-08-27T13:12:35.439" v="700" actId="403"/>
        <pc:sldMkLst>
          <pc:docMk/>
          <pc:sldMk cId="2781385387" sldId="648"/>
        </pc:sldMkLst>
        <pc:spChg chg="mod">
          <ac:chgData name="Eitan Blumin" userId="36fcb13c-3a5a-43c2-aa2e-520becbaeb9b" providerId="ADAL" clId="{403B1E02-4947-4601-9527-C469EA937464}" dt="2020-08-27T13:11:55.881" v="690" actId="403"/>
          <ac:spMkLst>
            <pc:docMk/>
            <pc:sldMk cId="2781385387" sldId="648"/>
            <ac:spMk id="3" creationId="{417A5146-AC44-4214-B84E-7EC4856CE5D0}"/>
          </ac:spMkLst>
        </pc:spChg>
        <pc:spChg chg="mod">
          <ac:chgData name="Eitan Blumin" userId="36fcb13c-3a5a-43c2-aa2e-520becbaeb9b" providerId="ADAL" clId="{403B1E02-4947-4601-9527-C469EA937464}" dt="2020-08-27T13:12:35.439" v="700" actId="403"/>
          <ac:spMkLst>
            <pc:docMk/>
            <pc:sldMk cId="2781385387" sldId="648"/>
            <ac:spMk id="13" creationId="{AF59D66C-D1EB-4B6A-837D-2B6C8F761FD6}"/>
          </ac:spMkLst>
        </pc:spChg>
      </pc:sldChg>
      <pc:sldMasterChg chg="modSldLayout">
        <pc:chgData name="Eitan Blumin" userId="36fcb13c-3a5a-43c2-aa2e-520becbaeb9b" providerId="ADAL" clId="{403B1E02-4947-4601-9527-C469EA937464}" dt="2020-08-27T05:14:16.179" v="81" actId="20577"/>
        <pc:sldMasterMkLst>
          <pc:docMk/>
          <pc:sldMasterMk cId="4065379441" sldId="2147483648"/>
        </pc:sldMasterMkLst>
        <pc:sldLayoutChg chg="modSp">
          <pc:chgData name="Eitan Blumin" userId="36fcb13c-3a5a-43c2-aa2e-520becbaeb9b" providerId="ADAL" clId="{403B1E02-4947-4601-9527-C469EA937464}" dt="2020-08-27T05:13:27.090" v="15" actId="1076"/>
          <pc:sldLayoutMkLst>
            <pc:docMk/>
            <pc:sldMasterMk cId="4065379441" sldId="2147483648"/>
            <pc:sldLayoutMk cId="3987470024" sldId="2147483650"/>
          </pc:sldLayoutMkLst>
          <pc:spChg chg="mod">
            <ac:chgData name="Eitan Blumin" userId="36fcb13c-3a5a-43c2-aa2e-520becbaeb9b" providerId="ADAL" clId="{403B1E02-4947-4601-9527-C469EA937464}" dt="2020-08-27T05:13:27.090" v="15" actId="1076"/>
            <ac:spMkLst>
              <pc:docMk/>
              <pc:sldMasterMk cId="4065379441" sldId="2147483648"/>
              <pc:sldLayoutMk cId="3987470024" sldId="2147483650"/>
              <ac:spMk id="7" creationId="{BF8EF5D2-F9BB-4D86-8BF8-EEF412586ABA}"/>
            </ac:spMkLst>
          </pc:spChg>
          <pc:picChg chg="mod">
            <ac:chgData name="Eitan Blumin" userId="36fcb13c-3a5a-43c2-aa2e-520becbaeb9b" providerId="ADAL" clId="{403B1E02-4947-4601-9527-C469EA937464}" dt="2020-08-27T05:13:22.417" v="14" actId="1076"/>
            <ac:picMkLst>
              <pc:docMk/>
              <pc:sldMasterMk cId="4065379441" sldId="2147483648"/>
              <pc:sldLayoutMk cId="3987470024" sldId="2147483650"/>
              <ac:picMk id="5" creationId="{AF380A97-65F9-45A2-9CFF-F2EF78FE2C1F}"/>
            </ac:picMkLst>
          </pc:picChg>
        </pc:sldLayoutChg>
        <pc:sldLayoutChg chg="modSp">
          <pc:chgData name="Eitan Blumin" userId="36fcb13c-3a5a-43c2-aa2e-520becbaeb9b" providerId="ADAL" clId="{403B1E02-4947-4601-9527-C469EA937464}" dt="2020-08-27T05:13:46.666" v="37" actId="20577"/>
          <pc:sldLayoutMkLst>
            <pc:docMk/>
            <pc:sldMasterMk cId="4065379441" sldId="2147483648"/>
            <pc:sldLayoutMk cId="1551136647" sldId="2147483652"/>
          </pc:sldLayoutMkLst>
          <pc:spChg chg="mod">
            <ac:chgData name="Eitan Blumin" userId="36fcb13c-3a5a-43c2-aa2e-520becbaeb9b" providerId="ADAL" clId="{403B1E02-4947-4601-9527-C469EA937464}" dt="2020-08-27T05:13:46.666" v="37" actId="20577"/>
            <ac:spMkLst>
              <pc:docMk/>
              <pc:sldMasterMk cId="4065379441" sldId="2147483648"/>
              <pc:sldLayoutMk cId="1551136647" sldId="2147483652"/>
              <ac:spMk id="11" creationId="{EB05978F-E8AC-487C-9DE3-1831DCD65F15}"/>
            </ac:spMkLst>
          </pc:spChg>
        </pc:sldLayoutChg>
        <pc:sldLayoutChg chg="modSp">
          <pc:chgData name="Eitan Blumin" userId="36fcb13c-3a5a-43c2-aa2e-520becbaeb9b" providerId="ADAL" clId="{403B1E02-4947-4601-9527-C469EA937464}" dt="2020-08-27T05:14:02.693" v="59" actId="20577"/>
          <pc:sldLayoutMkLst>
            <pc:docMk/>
            <pc:sldMasterMk cId="4065379441" sldId="2147483648"/>
            <pc:sldLayoutMk cId="1890184151" sldId="2147483654"/>
          </pc:sldLayoutMkLst>
          <pc:spChg chg="mod">
            <ac:chgData name="Eitan Blumin" userId="36fcb13c-3a5a-43c2-aa2e-520becbaeb9b" providerId="ADAL" clId="{403B1E02-4947-4601-9527-C469EA937464}" dt="2020-08-27T05:14:02.693" v="59" actId="20577"/>
            <ac:spMkLst>
              <pc:docMk/>
              <pc:sldMasterMk cId="4065379441" sldId="2147483648"/>
              <pc:sldLayoutMk cId="1890184151" sldId="2147483654"/>
              <ac:spMk id="6" creationId="{6A3CF472-557D-485D-84BB-6ED27B75C9FD}"/>
            </ac:spMkLst>
          </pc:spChg>
        </pc:sldLayoutChg>
        <pc:sldLayoutChg chg="modSp">
          <pc:chgData name="Eitan Blumin" userId="36fcb13c-3a5a-43c2-aa2e-520becbaeb9b" providerId="ADAL" clId="{403B1E02-4947-4601-9527-C469EA937464}" dt="2020-08-27T05:13:55.291" v="48" actId="20577"/>
          <pc:sldLayoutMkLst>
            <pc:docMk/>
            <pc:sldMasterMk cId="4065379441" sldId="2147483648"/>
            <pc:sldLayoutMk cId="1964499606" sldId="2147483657"/>
          </pc:sldLayoutMkLst>
          <pc:spChg chg="mod">
            <ac:chgData name="Eitan Blumin" userId="36fcb13c-3a5a-43c2-aa2e-520becbaeb9b" providerId="ADAL" clId="{403B1E02-4947-4601-9527-C469EA937464}" dt="2020-08-27T05:13:55.291" v="48" actId="20577"/>
            <ac:spMkLst>
              <pc:docMk/>
              <pc:sldMasterMk cId="4065379441" sldId="2147483648"/>
              <pc:sldLayoutMk cId="1964499606" sldId="2147483657"/>
              <ac:spMk id="7" creationId="{915F988B-10C6-4919-9F87-5FB8D36A28A1}"/>
            </ac:spMkLst>
          </pc:spChg>
        </pc:sldLayoutChg>
        <pc:sldLayoutChg chg="modSp">
          <pc:chgData name="Eitan Blumin" userId="36fcb13c-3a5a-43c2-aa2e-520becbaeb9b" providerId="ADAL" clId="{403B1E02-4947-4601-9527-C469EA937464}" dt="2020-08-27T05:13:38.354" v="26" actId="20577"/>
          <pc:sldLayoutMkLst>
            <pc:docMk/>
            <pc:sldMasterMk cId="4065379441" sldId="2147483648"/>
            <pc:sldLayoutMk cId="1834418415" sldId="2147483659"/>
          </pc:sldLayoutMkLst>
          <pc:spChg chg="mod">
            <ac:chgData name="Eitan Blumin" userId="36fcb13c-3a5a-43c2-aa2e-520becbaeb9b" providerId="ADAL" clId="{403B1E02-4947-4601-9527-C469EA937464}" dt="2020-08-27T05:13:38.354" v="26" actId="20577"/>
            <ac:spMkLst>
              <pc:docMk/>
              <pc:sldMasterMk cId="4065379441" sldId="2147483648"/>
              <pc:sldLayoutMk cId="1834418415" sldId="2147483659"/>
              <ac:spMk id="8" creationId="{74C31135-2DFE-4EF9-8EDC-DD4EC253F9D6}"/>
            </ac:spMkLst>
          </pc:spChg>
        </pc:sldLayoutChg>
        <pc:sldLayoutChg chg="modSp">
          <pc:chgData name="Eitan Blumin" userId="36fcb13c-3a5a-43c2-aa2e-520becbaeb9b" providerId="ADAL" clId="{403B1E02-4947-4601-9527-C469EA937464}" dt="2020-08-27T05:14:08.839" v="70" actId="20577"/>
          <pc:sldLayoutMkLst>
            <pc:docMk/>
            <pc:sldMasterMk cId="4065379441" sldId="2147483648"/>
            <pc:sldLayoutMk cId="554022497" sldId="2147483661"/>
          </pc:sldLayoutMkLst>
          <pc:spChg chg="mod">
            <ac:chgData name="Eitan Blumin" userId="36fcb13c-3a5a-43c2-aa2e-520becbaeb9b" providerId="ADAL" clId="{403B1E02-4947-4601-9527-C469EA937464}" dt="2020-08-27T05:14:08.839" v="70" actId="20577"/>
            <ac:spMkLst>
              <pc:docMk/>
              <pc:sldMasterMk cId="4065379441" sldId="2147483648"/>
              <pc:sldLayoutMk cId="554022497" sldId="2147483661"/>
              <ac:spMk id="7" creationId="{1FDDCF1B-81C4-4B81-9CDA-99DE044C7302}"/>
            </ac:spMkLst>
          </pc:spChg>
        </pc:sldLayoutChg>
        <pc:sldLayoutChg chg="modSp">
          <pc:chgData name="Eitan Blumin" userId="36fcb13c-3a5a-43c2-aa2e-520becbaeb9b" providerId="ADAL" clId="{403B1E02-4947-4601-9527-C469EA937464}" dt="2020-08-27T05:14:16.179" v="81" actId="20577"/>
          <pc:sldLayoutMkLst>
            <pc:docMk/>
            <pc:sldMasterMk cId="4065379441" sldId="2147483648"/>
            <pc:sldLayoutMk cId="3721640179" sldId="2147483663"/>
          </pc:sldLayoutMkLst>
          <pc:spChg chg="mod">
            <ac:chgData name="Eitan Blumin" userId="36fcb13c-3a5a-43c2-aa2e-520becbaeb9b" providerId="ADAL" clId="{403B1E02-4947-4601-9527-C469EA937464}" dt="2020-08-27T05:14:16.179" v="81" actId="20577"/>
            <ac:spMkLst>
              <pc:docMk/>
              <pc:sldMasterMk cId="4065379441" sldId="2147483648"/>
              <pc:sldLayoutMk cId="3721640179" sldId="2147483663"/>
              <ac:spMk id="7" creationId="{DDDDF906-BDC1-41E0-B407-1D16C787C570}"/>
            </ac:spMkLst>
          </pc:spChg>
        </pc:sldLayoutChg>
      </pc:sldMasterChg>
    </pc:docChg>
  </pc:docChgLst>
  <pc:docChgLst>
    <pc:chgData name="Eitan Blumin" userId="36fcb13c-3a5a-43c2-aa2e-520becbaeb9b" providerId="ADAL" clId="{58AE8F72-3251-4F5F-B3A3-A5076278AA55}"/>
    <pc:docChg chg="undo custSel addSld delSld modSld modMainMaster modSection">
      <pc:chgData name="Eitan Blumin" userId="36fcb13c-3a5a-43c2-aa2e-520becbaeb9b" providerId="ADAL" clId="{58AE8F72-3251-4F5F-B3A3-A5076278AA55}" dt="2020-04-30T19:20:11.731" v="266" actId="14826"/>
      <pc:docMkLst>
        <pc:docMk/>
      </pc:docMkLst>
      <pc:sldChg chg="addSp delSp modSp">
        <pc:chgData name="Eitan Blumin" userId="36fcb13c-3a5a-43c2-aa2e-520becbaeb9b" providerId="ADAL" clId="{58AE8F72-3251-4F5F-B3A3-A5076278AA55}" dt="2020-04-30T19:18:06.834" v="245" actId="14861"/>
        <pc:sldMkLst>
          <pc:docMk/>
          <pc:sldMk cId="2795687182" sldId="285"/>
        </pc:sldMkLst>
        <pc:picChg chg="mod">
          <ac:chgData name="Eitan Blumin" userId="36fcb13c-3a5a-43c2-aa2e-520becbaeb9b" providerId="ADAL" clId="{58AE8F72-3251-4F5F-B3A3-A5076278AA55}" dt="2020-04-30T17:10:14.531" v="217" actId="1076"/>
          <ac:picMkLst>
            <pc:docMk/>
            <pc:sldMk cId="2795687182" sldId="285"/>
            <ac:picMk id="4" creationId="{2A01DDBB-3813-4E11-BA2A-48866B66474B}"/>
          </ac:picMkLst>
        </pc:picChg>
        <pc:picChg chg="add del mod">
          <ac:chgData name="Eitan Blumin" userId="36fcb13c-3a5a-43c2-aa2e-520becbaeb9b" providerId="ADAL" clId="{58AE8F72-3251-4F5F-B3A3-A5076278AA55}" dt="2020-04-30T17:05:10.571" v="201" actId="478"/>
          <ac:picMkLst>
            <pc:docMk/>
            <pc:sldMk cId="2795687182" sldId="285"/>
            <ac:picMk id="5" creationId="{481576A5-A017-4A53-8475-D292F3FC6D3E}"/>
          </ac:picMkLst>
        </pc:picChg>
        <pc:picChg chg="del">
          <ac:chgData name="Eitan Blumin" userId="36fcb13c-3a5a-43c2-aa2e-520becbaeb9b" providerId="ADAL" clId="{58AE8F72-3251-4F5F-B3A3-A5076278AA55}" dt="2020-04-30T17:13:04.683" v="232" actId="478"/>
          <ac:picMkLst>
            <pc:docMk/>
            <pc:sldMk cId="2795687182" sldId="285"/>
            <ac:picMk id="7" creationId="{00000000-0000-0000-0000-000000000000}"/>
          </ac:picMkLst>
        </pc:picChg>
        <pc:picChg chg="add mod modCrop">
          <ac:chgData name="Eitan Blumin" userId="36fcb13c-3a5a-43c2-aa2e-520becbaeb9b" providerId="ADAL" clId="{58AE8F72-3251-4F5F-B3A3-A5076278AA55}" dt="2020-04-30T17:11:55.657" v="223" actId="14100"/>
          <ac:picMkLst>
            <pc:docMk/>
            <pc:sldMk cId="2795687182" sldId="285"/>
            <ac:picMk id="8" creationId="{56AB9EA4-493E-4AAC-900D-715C95F763AC}"/>
          </ac:picMkLst>
        </pc:picChg>
        <pc:picChg chg="add mod">
          <ac:chgData name="Eitan Blumin" userId="36fcb13c-3a5a-43c2-aa2e-520becbaeb9b" providerId="ADAL" clId="{58AE8F72-3251-4F5F-B3A3-A5076278AA55}" dt="2020-04-30T19:18:06.834" v="245" actId="14861"/>
          <ac:picMkLst>
            <pc:docMk/>
            <pc:sldMk cId="2795687182" sldId="285"/>
            <ac:picMk id="12" creationId="{D4A9CE66-5C6D-4631-A373-058D0FED5A1E}"/>
          </ac:picMkLst>
        </pc:picChg>
      </pc:sldChg>
      <pc:sldChg chg="modSp">
        <pc:chgData name="Eitan Blumin" userId="36fcb13c-3a5a-43c2-aa2e-520becbaeb9b" providerId="ADAL" clId="{58AE8F72-3251-4F5F-B3A3-A5076278AA55}" dt="2020-04-30T19:20:11.731" v="266" actId="14826"/>
        <pc:sldMkLst>
          <pc:docMk/>
          <pc:sldMk cId="3043140274" sldId="307"/>
        </pc:sldMkLst>
        <pc:picChg chg="mod">
          <ac:chgData name="Eitan Blumin" userId="36fcb13c-3a5a-43c2-aa2e-520becbaeb9b" providerId="ADAL" clId="{58AE8F72-3251-4F5F-B3A3-A5076278AA55}" dt="2020-04-30T19:20:11.731" v="266" actId="14826"/>
          <ac:picMkLst>
            <pc:docMk/>
            <pc:sldMk cId="3043140274" sldId="307"/>
            <ac:picMk id="8" creationId="{C32707D1-B17D-463C-BFBA-084826C94335}"/>
          </ac:picMkLst>
        </pc:picChg>
      </pc:sldChg>
      <pc:sldChg chg="addSp modSp">
        <pc:chgData name="Eitan Blumin" userId="36fcb13c-3a5a-43c2-aa2e-520becbaeb9b" providerId="ADAL" clId="{58AE8F72-3251-4F5F-B3A3-A5076278AA55}" dt="2020-04-30T19:18:15.909" v="247" actId="14100"/>
        <pc:sldMkLst>
          <pc:docMk/>
          <pc:sldMk cId="3223013465" sldId="359"/>
        </pc:sldMkLst>
        <pc:picChg chg="mod">
          <ac:chgData name="Eitan Blumin" userId="36fcb13c-3a5a-43c2-aa2e-520becbaeb9b" providerId="ADAL" clId="{58AE8F72-3251-4F5F-B3A3-A5076278AA55}" dt="2020-04-30T19:18:15.909" v="247" actId="14100"/>
          <ac:picMkLst>
            <pc:docMk/>
            <pc:sldMk cId="3223013465" sldId="359"/>
            <ac:picMk id="4" creationId="{00000000-0000-0000-0000-000000000000}"/>
          </ac:picMkLst>
        </pc:picChg>
        <pc:picChg chg="add mod">
          <ac:chgData name="Eitan Blumin" userId="36fcb13c-3a5a-43c2-aa2e-520becbaeb9b" providerId="ADAL" clId="{58AE8F72-3251-4F5F-B3A3-A5076278AA55}" dt="2020-04-30T17:13:34.687" v="239" actId="571"/>
          <ac:picMkLst>
            <pc:docMk/>
            <pc:sldMk cId="3223013465" sldId="359"/>
            <ac:picMk id="8" creationId="{5D1E0D27-BBC8-4125-B8DD-FC8E688705DD}"/>
          </ac:picMkLst>
        </pc:picChg>
        <pc:picChg chg="add mod">
          <ac:chgData name="Eitan Blumin" userId="36fcb13c-3a5a-43c2-aa2e-520becbaeb9b" providerId="ADAL" clId="{58AE8F72-3251-4F5F-B3A3-A5076278AA55}" dt="2020-04-30T17:13:34.687" v="239" actId="571"/>
          <ac:picMkLst>
            <pc:docMk/>
            <pc:sldMk cId="3223013465" sldId="359"/>
            <ac:picMk id="9" creationId="{5BC8EB30-2B9A-4485-991D-A79B4D6DA30A}"/>
          </ac:picMkLst>
        </pc:picChg>
      </pc:sldChg>
      <pc:sldChg chg="addSp modSp add del modAnim">
        <pc:chgData name="Eitan Blumin" userId="36fcb13c-3a5a-43c2-aa2e-520becbaeb9b" providerId="ADAL" clId="{58AE8F72-3251-4F5F-B3A3-A5076278AA55}" dt="2020-04-30T17:11:04.360" v="220" actId="1076"/>
        <pc:sldMkLst>
          <pc:docMk/>
          <pc:sldMk cId="3920598797" sldId="626"/>
        </pc:sldMkLst>
        <pc:spChg chg="mod">
          <ac:chgData name="Eitan Blumin" userId="36fcb13c-3a5a-43c2-aa2e-520becbaeb9b" providerId="ADAL" clId="{58AE8F72-3251-4F5F-B3A3-A5076278AA55}" dt="2020-04-28T18:56:46.159" v="194"/>
          <ac:spMkLst>
            <pc:docMk/>
            <pc:sldMk cId="3920598797" sldId="626"/>
            <ac:spMk id="2" creationId="{7B4D3B53-C3A2-4221-A2D5-DDFE8349FF60}"/>
          </ac:spMkLst>
        </pc:spChg>
        <pc:picChg chg="add mod">
          <ac:chgData name="Eitan Blumin" userId="36fcb13c-3a5a-43c2-aa2e-520becbaeb9b" providerId="ADAL" clId="{58AE8F72-3251-4F5F-B3A3-A5076278AA55}" dt="2020-04-30T17:11:04.360" v="220" actId="1076"/>
          <ac:picMkLst>
            <pc:docMk/>
            <pc:sldMk cId="3920598797" sldId="626"/>
            <ac:picMk id="7" creationId="{E3493E59-0E93-4AFB-9169-3DA0D584FAD0}"/>
          </ac:picMkLst>
        </pc:picChg>
      </pc:sldChg>
      <pc:sldChg chg="addSp delSp modSp delAnim modAnim">
        <pc:chgData name="Eitan Blumin" userId="36fcb13c-3a5a-43c2-aa2e-520becbaeb9b" providerId="ADAL" clId="{58AE8F72-3251-4F5F-B3A3-A5076278AA55}" dt="2020-04-23T07:04:30.084" v="172" actId="1037"/>
        <pc:sldMkLst>
          <pc:docMk/>
          <pc:sldMk cId="69822926" sldId="636"/>
        </pc:sldMkLst>
        <pc:spChg chg="add del mod">
          <ac:chgData name="Eitan Blumin" userId="36fcb13c-3a5a-43c2-aa2e-520becbaeb9b" providerId="ADAL" clId="{58AE8F72-3251-4F5F-B3A3-A5076278AA55}" dt="2020-04-23T06:56:59.017" v="70" actId="478"/>
          <ac:spMkLst>
            <pc:docMk/>
            <pc:sldMk cId="69822926" sldId="636"/>
            <ac:spMk id="7" creationId="{ACA34B53-1DFB-45B0-B600-CB382AE3D62F}"/>
          </ac:spMkLst>
        </pc:spChg>
        <pc:spChg chg="add mod">
          <ac:chgData name="Eitan Blumin" userId="36fcb13c-3a5a-43c2-aa2e-520becbaeb9b" providerId="ADAL" clId="{58AE8F72-3251-4F5F-B3A3-A5076278AA55}" dt="2020-04-23T07:04:30.084" v="172" actId="1037"/>
          <ac:spMkLst>
            <pc:docMk/>
            <pc:sldMk cId="69822926" sldId="636"/>
            <ac:spMk id="9" creationId="{EC8B5A4F-16E6-4E51-8BA2-39392130ABA7}"/>
          </ac:spMkLst>
        </pc:spChg>
        <pc:spChg chg="add mod">
          <ac:chgData name="Eitan Blumin" userId="36fcb13c-3a5a-43c2-aa2e-520becbaeb9b" providerId="ADAL" clId="{58AE8F72-3251-4F5F-B3A3-A5076278AA55}" dt="2020-04-23T07:03:24.408" v="144" actId="1076"/>
          <ac:spMkLst>
            <pc:docMk/>
            <pc:sldMk cId="69822926" sldId="636"/>
            <ac:spMk id="20" creationId="{B1DAF801-E226-40A3-80D3-31886BA58251}"/>
          </ac:spMkLst>
        </pc:spChg>
        <pc:spChg chg="mod">
          <ac:chgData name="Eitan Blumin" userId="36fcb13c-3a5a-43c2-aa2e-520becbaeb9b" providerId="ADAL" clId="{58AE8F72-3251-4F5F-B3A3-A5076278AA55}" dt="2020-04-23T06:53:01.050" v="56" actId="1076"/>
          <ac:spMkLst>
            <pc:docMk/>
            <pc:sldMk cId="69822926" sldId="636"/>
            <ac:spMk id="26" creationId="{C614EB63-824E-4BD3-9EE5-1CE2161C95FB}"/>
          </ac:spMkLst>
        </pc:spChg>
        <pc:spChg chg="add del mod">
          <ac:chgData name="Eitan Blumin" userId="36fcb13c-3a5a-43c2-aa2e-520becbaeb9b" providerId="ADAL" clId="{58AE8F72-3251-4F5F-B3A3-A5076278AA55}" dt="2020-04-23T06:57:33.838" v="80" actId="478"/>
          <ac:spMkLst>
            <pc:docMk/>
            <pc:sldMk cId="69822926" sldId="636"/>
            <ac:spMk id="27" creationId="{952E5E13-CE1B-490A-BDC5-9FCAA538FE27}"/>
          </ac:spMkLst>
        </pc:spChg>
        <pc:spChg chg="add mod">
          <ac:chgData name="Eitan Blumin" userId="36fcb13c-3a5a-43c2-aa2e-520becbaeb9b" providerId="ADAL" clId="{58AE8F72-3251-4F5F-B3A3-A5076278AA55}" dt="2020-04-23T07:04:30.084" v="172" actId="1037"/>
          <ac:spMkLst>
            <pc:docMk/>
            <pc:sldMk cId="69822926" sldId="636"/>
            <ac:spMk id="29" creationId="{D33BCCA7-DC86-472C-B4C8-26B1CB5F1463}"/>
          </ac:spMkLst>
        </pc:spChg>
        <pc:spChg chg="add mod">
          <ac:chgData name="Eitan Blumin" userId="36fcb13c-3a5a-43c2-aa2e-520becbaeb9b" providerId="ADAL" clId="{58AE8F72-3251-4F5F-B3A3-A5076278AA55}" dt="2020-04-23T06:59:47.727" v="95" actId="1076"/>
          <ac:spMkLst>
            <pc:docMk/>
            <pc:sldMk cId="69822926" sldId="636"/>
            <ac:spMk id="31" creationId="{D1A36DB3-011B-4EFC-9D5D-800CC29F9B59}"/>
          </ac:spMkLst>
        </pc:spChg>
        <pc:picChg chg="mod">
          <ac:chgData name="Eitan Blumin" userId="36fcb13c-3a5a-43c2-aa2e-520becbaeb9b" providerId="ADAL" clId="{58AE8F72-3251-4F5F-B3A3-A5076278AA55}" dt="2020-04-23T06:49:07.746" v="17" actId="1076"/>
          <ac:picMkLst>
            <pc:docMk/>
            <pc:sldMk cId="69822926" sldId="636"/>
            <ac:picMk id="14" creationId="{C9C5A8DB-3E76-483E-8581-EEB25FE6FD4D}"/>
          </ac:picMkLst>
        </pc:picChg>
        <pc:picChg chg="add mod">
          <ac:chgData name="Eitan Blumin" userId="36fcb13c-3a5a-43c2-aa2e-520becbaeb9b" providerId="ADAL" clId="{58AE8F72-3251-4F5F-B3A3-A5076278AA55}" dt="2020-04-23T07:03:00.176" v="141"/>
          <ac:picMkLst>
            <pc:docMk/>
            <pc:sldMk cId="69822926" sldId="636"/>
            <ac:picMk id="22" creationId="{9DF8347E-D3BA-4649-AFE8-254CE483C40B}"/>
          </ac:picMkLst>
        </pc:picChg>
        <pc:picChg chg="add del">
          <ac:chgData name="Eitan Blumin" userId="36fcb13c-3a5a-43c2-aa2e-520becbaeb9b" providerId="ADAL" clId="{58AE8F72-3251-4F5F-B3A3-A5076278AA55}" dt="2020-04-23T06:48:23.701" v="14"/>
          <ac:picMkLst>
            <pc:docMk/>
            <pc:sldMk cId="69822926" sldId="636"/>
            <ac:picMk id="1026" creationId="{81393391-3E5D-45FD-9799-AC7984C1D48E}"/>
          </ac:picMkLst>
        </pc:picChg>
        <pc:cxnChg chg="add del mod">
          <ac:chgData name="Eitan Blumin" userId="36fcb13c-3a5a-43c2-aa2e-520becbaeb9b" providerId="ADAL" clId="{58AE8F72-3251-4F5F-B3A3-A5076278AA55}" dt="2020-04-23T06:51:43.995" v="27" actId="478"/>
          <ac:cxnSpMkLst>
            <pc:docMk/>
            <pc:sldMk cId="69822926" sldId="636"/>
            <ac:cxnSpMk id="19" creationId="{0B9C7F6A-1868-4ACE-96AD-9C411A2D351D}"/>
          </ac:cxnSpMkLst>
        </pc:cxnChg>
        <pc:cxnChg chg="add mod">
          <ac:chgData name="Eitan Blumin" userId="36fcb13c-3a5a-43c2-aa2e-520becbaeb9b" providerId="ADAL" clId="{58AE8F72-3251-4F5F-B3A3-A5076278AA55}" dt="2020-04-23T07:03:33.469" v="148" actId="14100"/>
          <ac:cxnSpMkLst>
            <pc:docMk/>
            <pc:sldMk cId="69822926" sldId="636"/>
            <ac:cxnSpMk id="32" creationId="{9371958B-82A2-4980-999A-E214205FD9D4}"/>
          </ac:cxnSpMkLst>
        </pc:cxnChg>
        <pc:cxnChg chg="mod">
          <ac:chgData name="Eitan Blumin" userId="36fcb13c-3a5a-43c2-aa2e-520becbaeb9b" providerId="ADAL" clId="{58AE8F72-3251-4F5F-B3A3-A5076278AA55}" dt="2020-04-23T06:58:01.653" v="88" actId="14100"/>
          <ac:cxnSpMkLst>
            <pc:docMk/>
            <pc:sldMk cId="69822926" sldId="636"/>
            <ac:cxnSpMk id="33" creationId="{0D923481-CFB2-45CE-B2DB-CE68B837B8BC}"/>
          </ac:cxnSpMkLst>
        </pc:cxnChg>
      </pc:sldChg>
      <pc:sldChg chg="modAnim">
        <pc:chgData name="Eitan Blumin" userId="36fcb13c-3a5a-43c2-aa2e-520becbaeb9b" providerId="ADAL" clId="{58AE8F72-3251-4F5F-B3A3-A5076278AA55}" dt="2020-04-22T20:03:05.991" v="6"/>
        <pc:sldMkLst>
          <pc:docMk/>
          <pc:sldMk cId="2756525822" sldId="646"/>
        </pc:sldMkLst>
      </pc:sldChg>
      <pc:sldChg chg="modAnim">
        <pc:chgData name="Eitan Blumin" userId="36fcb13c-3a5a-43c2-aa2e-520becbaeb9b" providerId="ADAL" clId="{58AE8F72-3251-4F5F-B3A3-A5076278AA55}" dt="2020-04-22T20:03:09.288" v="7"/>
        <pc:sldMkLst>
          <pc:docMk/>
          <pc:sldMk cId="2497116810" sldId="647"/>
        </pc:sldMkLst>
      </pc:sldChg>
      <pc:sldMasterChg chg="modSp modSldLayout">
        <pc:chgData name="Eitan Blumin" userId="36fcb13c-3a5a-43c2-aa2e-520becbaeb9b" providerId="ADAL" clId="{58AE8F72-3251-4F5F-B3A3-A5076278AA55}" dt="2020-04-30T19:19:27.949" v="265" actId="14826"/>
        <pc:sldMasterMkLst>
          <pc:docMk/>
          <pc:sldMasterMk cId="4065379441" sldId="2147483648"/>
        </pc:sldMasterMkLst>
        <pc:picChg chg="mod">
          <ac:chgData name="Eitan Blumin" userId="36fcb13c-3a5a-43c2-aa2e-520becbaeb9b" providerId="ADAL" clId="{58AE8F72-3251-4F5F-B3A3-A5076278AA55}" dt="2020-04-30T19:18:46.833" v="252" actId="14826"/>
          <ac:picMkLst>
            <pc:docMk/>
            <pc:sldMasterMk cId="4065379441" sldId="2147483648"/>
            <ac:picMk id="6" creationId="{1A970E92-055F-49CB-BED4-11A497838AB2}"/>
          </ac:picMkLst>
        </pc:picChg>
        <pc:sldLayoutChg chg="delSp">
          <pc:chgData name="Eitan Blumin" userId="36fcb13c-3a5a-43c2-aa2e-520becbaeb9b" providerId="ADAL" clId="{58AE8F72-3251-4F5F-B3A3-A5076278AA55}" dt="2020-04-30T19:18:49.616" v="253" actId="478"/>
          <pc:sldLayoutMkLst>
            <pc:docMk/>
            <pc:sldMasterMk cId="4065379441" sldId="2147483648"/>
            <pc:sldLayoutMk cId="3105975916" sldId="2147483649"/>
          </pc:sldLayoutMkLst>
          <pc:picChg chg="del">
            <ac:chgData name="Eitan Blumin" userId="36fcb13c-3a5a-43c2-aa2e-520becbaeb9b" providerId="ADAL" clId="{58AE8F72-3251-4F5F-B3A3-A5076278AA55}" dt="2020-04-30T19:18:49.616" v="253" actId="478"/>
            <ac:picMkLst>
              <pc:docMk/>
              <pc:sldMasterMk cId="4065379441" sldId="2147483648"/>
              <pc:sldLayoutMk cId="3105975916" sldId="2147483649"/>
              <ac:picMk id="6" creationId="{4A15C4D0-F782-4E84-A876-67EA6295226A}"/>
            </ac:picMkLst>
          </pc:picChg>
        </pc:sldLayoutChg>
        <pc:sldLayoutChg chg="addSp delSp modSp">
          <pc:chgData name="Eitan Blumin" userId="36fcb13c-3a5a-43c2-aa2e-520becbaeb9b" providerId="ADAL" clId="{58AE8F72-3251-4F5F-B3A3-A5076278AA55}" dt="2020-04-30T19:18:57.287" v="256" actId="14826"/>
          <pc:sldLayoutMkLst>
            <pc:docMk/>
            <pc:sldMasterMk cId="4065379441" sldId="2147483648"/>
            <pc:sldLayoutMk cId="3987470024" sldId="2147483650"/>
          </pc:sldLayoutMkLst>
          <pc:picChg chg="add del mod">
            <ac:chgData name="Eitan Blumin" userId="36fcb13c-3a5a-43c2-aa2e-520becbaeb9b" providerId="ADAL" clId="{58AE8F72-3251-4F5F-B3A3-A5076278AA55}" dt="2020-04-30T19:18:57.287" v="256" actId="14826"/>
            <ac:picMkLst>
              <pc:docMk/>
              <pc:sldMasterMk cId="4065379441" sldId="2147483648"/>
              <pc:sldLayoutMk cId="3987470024" sldId="2147483650"/>
              <ac:picMk id="6" creationId="{49BD9221-2130-4845-B08B-5608FBF0AE86}"/>
            </ac:picMkLst>
          </pc:picChg>
        </pc:sldLayoutChg>
        <pc:sldLayoutChg chg="modSp">
          <pc:chgData name="Eitan Blumin" userId="36fcb13c-3a5a-43c2-aa2e-520becbaeb9b" providerId="ADAL" clId="{58AE8F72-3251-4F5F-B3A3-A5076278AA55}" dt="2020-04-30T19:18:30.982" v="249" actId="14826"/>
          <pc:sldLayoutMkLst>
            <pc:docMk/>
            <pc:sldMasterMk cId="4065379441" sldId="2147483648"/>
            <pc:sldLayoutMk cId="1551136647" sldId="2147483652"/>
          </pc:sldLayoutMkLst>
          <pc:picChg chg="mod">
            <ac:chgData name="Eitan Blumin" userId="36fcb13c-3a5a-43c2-aa2e-520becbaeb9b" providerId="ADAL" clId="{58AE8F72-3251-4F5F-B3A3-A5076278AA55}" dt="2020-04-30T19:18:30.982" v="249" actId="14826"/>
            <ac:picMkLst>
              <pc:docMk/>
              <pc:sldMasterMk cId="4065379441" sldId="2147483648"/>
              <pc:sldLayoutMk cId="1551136647" sldId="2147483652"/>
              <ac:picMk id="10" creationId="{71A14590-B6D1-4F5D-B5E5-D6072C9F1775}"/>
            </ac:picMkLst>
          </pc:picChg>
        </pc:sldLayoutChg>
        <pc:sldLayoutChg chg="addSp delSp modSp">
          <pc:chgData name="Eitan Blumin" userId="36fcb13c-3a5a-43c2-aa2e-520becbaeb9b" providerId="ADAL" clId="{58AE8F72-3251-4F5F-B3A3-A5076278AA55}" dt="2020-04-30T19:19:15.838" v="263" actId="14826"/>
          <pc:sldLayoutMkLst>
            <pc:docMk/>
            <pc:sldMasterMk cId="4065379441" sldId="2147483648"/>
            <pc:sldLayoutMk cId="1890184151" sldId="2147483654"/>
          </pc:sldLayoutMkLst>
          <pc:picChg chg="add del mod">
            <ac:chgData name="Eitan Blumin" userId="36fcb13c-3a5a-43c2-aa2e-520becbaeb9b" providerId="ADAL" clId="{58AE8F72-3251-4F5F-B3A3-A5076278AA55}" dt="2020-04-30T19:19:15.838" v="263" actId="14826"/>
            <ac:picMkLst>
              <pc:docMk/>
              <pc:sldMasterMk cId="4065379441" sldId="2147483648"/>
              <pc:sldLayoutMk cId="1890184151" sldId="2147483654"/>
              <ac:picMk id="4" creationId="{B43F03C8-4348-4CD8-BAB2-771FD63CBA97}"/>
            </ac:picMkLst>
          </pc:picChg>
        </pc:sldLayoutChg>
        <pc:sldLayoutChg chg="delSp">
          <pc:chgData name="Eitan Blumin" userId="36fcb13c-3a5a-43c2-aa2e-520becbaeb9b" providerId="ADAL" clId="{58AE8F72-3251-4F5F-B3A3-A5076278AA55}" dt="2020-04-30T19:19:09.788" v="260" actId="478"/>
          <pc:sldLayoutMkLst>
            <pc:docMk/>
            <pc:sldMasterMk cId="4065379441" sldId="2147483648"/>
            <pc:sldLayoutMk cId="1615909937" sldId="2147483656"/>
          </pc:sldLayoutMkLst>
          <pc:picChg chg="del">
            <ac:chgData name="Eitan Blumin" userId="36fcb13c-3a5a-43c2-aa2e-520becbaeb9b" providerId="ADAL" clId="{58AE8F72-3251-4F5F-B3A3-A5076278AA55}" dt="2020-04-30T19:19:09.788" v="260" actId="478"/>
            <ac:picMkLst>
              <pc:docMk/>
              <pc:sldMasterMk cId="4065379441" sldId="2147483648"/>
              <pc:sldLayoutMk cId="1615909937" sldId="2147483656"/>
              <ac:picMk id="6" creationId="{73388D43-204B-4439-A437-06E8811D6DD3}"/>
            </ac:picMkLst>
          </pc:picChg>
        </pc:sldLayoutChg>
        <pc:sldLayoutChg chg="addSp delSp modSp">
          <pc:chgData name="Eitan Blumin" userId="36fcb13c-3a5a-43c2-aa2e-520becbaeb9b" providerId="ADAL" clId="{58AE8F72-3251-4F5F-B3A3-A5076278AA55}" dt="2020-04-30T19:19:06.664" v="259" actId="14826"/>
          <pc:sldLayoutMkLst>
            <pc:docMk/>
            <pc:sldMasterMk cId="4065379441" sldId="2147483648"/>
            <pc:sldLayoutMk cId="1964499606" sldId="2147483657"/>
          </pc:sldLayoutMkLst>
          <pc:picChg chg="add del mod">
            <ac:chgData name="Eitan Blumin" userId="36fcb13c-3a5a-43c2-aa2e-520becbaeb9b" providerId="ADAL" clId="{58AE8F72-3251-4F5F-B3A3-A5076278AA55}" dt="2020-04-30T19:19:06.664" v="259" actId="14826"/>
            <ac:picMkLst>
              <pc:docMk/>
              <pc:sldMasterMk cId="4065379441" sldId="2147483648"/>
              <pc:sldLayoutMk cId="1964499606" sldId="2147483657"/>
              <ac:picMk id="6" creationId="{ADEEDABE-DFDA-4CFD-80BB-1EA8FE61C593}"/>
            </ac:picMkLst>
          </pc:picChg>
        </pc:sldLayoutChg>
        <pc:sldLayoutChg chg="modSp">
          <pc:chgData name="Eitan Blumin" userId="36fcb13c-3a5a-43c2-aa2e-520becbaeb9b" providerId="ADAL" clId="{58AE8F72-3251-4F5F-B3A3-A5076278AA55}" dt="2020-04-30T19:18:25.796" v="248" actId="14826"/>
          <pc:sldLayoutMkLst>
            <pc:docMk/>
            <pc:sldMasterMk cId="4065379441" sldId="2147483648"/>
            <pc:sldLayoutMk cId="1834418415" sldId="2147483659"/>
          </pc:sldLayoutMkLst>
          <pc:picChg chg="mod">
            <ac:chgData name="Eitan Blumin" userId="36fcb13c-3a5a-43c2-aa2e-520becbaeb9b" providerId="ADAL" clId="{58AE8F72-3251-4F5F-B3A3-A5076278AA55}" dt="2020-04-30T19:18:25.796" v="248" actId="14826"/>
            <ac:picMkLst>
              <pc:docMk/>
              <pc:sldMasterMk cId="4065379441" sldId="2147483648"/>
              <pc:sldLayoutMk cId="1834418415" sldId="2147483659"/>
              <ac:picMk id="7" creationId="{6440B548-6F21-4CD7-A738-CB3BDB425327}"/>
            </ac:picMkLst>
          </pc:picChg>
        </pc:sldLayoutChg>
        <pc:sldLayoutChg chg="modSp">
          <pc:chgData name="Eitan Blumin" userId="36fcb13c-3a5a-43c2-aa2e-520becbaeb9b" providerId="ADAL" clId="{58AE8F72-3251-4F5F-B3A3-A5076278AA55}" dt="2020-04-30T19:19:22.189" v="264" actId="14826"/>
          <pc:sldLayoutMkLst>
            <pc:docMk/>
            <pc:sldMasterMk cId="4065379441" sldId="2147483648"/>
            <pc:sldLayoutMk cId="554022497" sldId="2147483661"/>
          </pc:sldLayoutMkLst>
          <pc:picChg chg="mod">
            <ac:chgData name="Eitan Blumin" userId="36fcb13c-3a5a-43c2-aa2e-520becbaeb9b" providerId="ADAL" clId="{58AE8F72-3251-4F5F-B3A3-A5076278AA55}" dt="2020-04-30T19:19:22.189" v="264" actId="14826"/>
            <ac:picMkLst>
              <pc:docMk/>
              <pc:sldMasterMk cId="4065379441" sldId="2147483648"/>
              <pc:sldLayoutMk cId="554022497" sldId="2147483661"/>
              <ac:picMk id="5" creationId="{CD2D8F17-1428-4C8B-A611-5AF686F96B6C}"/>
            </ac:picMkLst>
          </pc:picChg>
        </pc:sldLayoutChg>
        <pc:sldLayoutChg chg="delSp modSp">
          <pc:chgData name="Eitan Blumin" userId="36fcb13c-3a5a-43c2-aa2e-520becbaeb9b" providerId="ADAL" clId="{58AE8F72-3251-4F5F-B3A3-A5076278AA55}" dt="2020-04-30T19:18:38.454" v="251" actId="478"/>
          <pc:sldLayoutMkLst>
            <pc:docMk/>
            <pc:sldMasterMk cId="4065379441" sldId="2147483648"/>
            <pc:sldLayoutMk cId="3306748186" sldId="2147483662"/>
          </pc:sldLayoutMkLst>
          <pc:picChg chg="del mod">
            <ac:chgData name="Eitan Blumin" userId="36fcb13c-3a5a-43c2-aa2e-520becbaeb9b" providerId="ADAL" clId="{58AE8F72-3251-4F5F-B3A3-A5076278AA55}" dt="2020-04-30T19:18:38.454" v="251" actId="478"/>
            <ac:picMkLst>
              <pc:docMk/>
              <pc:sldMasterMk cId="4065379441" sldId="2147483648"/>
              <pc:sldLayoutMk cId="3306748186" sldId="2147483662"/>
              <ac:picMk id="4" creationId="{B43F03C8-4348-4CD8-BAB2-771FD63CBA97}"/>
            </ac:picMkLst>
          </pc:picChg>
        </pc:sldLayoutChg>
        <pc:sldLayoutChg chg="modSp">
          <pc:chgData name="Eitan Blumin" userId="36fcb13c-3a5a-43c2-aa2e-520becbaeb9b" providerId="ADAL" clId="{58AE8F72-3251-4F5F-B3A3-A5076278AA55}" dt="2020-04-30T19:19:27.949" v="265" actId="14826"/>
          <pc:sldLayoutMkLst>
            <pc:docMk/>
            <pc:sldMasterMk cId="4065379441" sldId="2147483648"/>
            <pc:sldLayoutMk cId="3721640179" sldId="2147483663"/>
          </pc:sldLayoutMkLst>
          <pc:picChg chg="mod">
            <ac:chgData name="Eitan Blumin" userId="36fcb13c-3a5a-43c2-aa2e-520becbaeb9b" providerId="ADAL" clId="{58AE8F72-3251-4F5F-B3A3-A5076278AA55}" dt="2020-04-30T19:19:27.949" v="265" actId="14826"/>
            <ac:picMkLst>
              <pc:docMk/>
              <pc:sldMasterMk cId="4065379441" sldId="2147483648"/>
              <pc:sldLayoutMk cId="3721640179" sldId="2147483663"/>
              <ac:picMk id="5" creationId="{CD2D8F17-1428-4C8B-A611-5AF686F96B6C}"/>
            </ac:picMkLst>
          </pc:picChg>
        </pc:sldLayoutChg>
      </pc:sldMasterChg>
    </pc:docChg>
  </pc:docChgLst>
  <pc:docChgLst>
    <pc:chgData name="Eitan Blumin" userId="36fcb13c-3a5a-43c2-aa2e-520becbaeb9b" providerId="ADAL" clId="{A8034F5C-FAD5-48D2-B40D-F00D8D156721}"/>
    <pc:docChg chg="undo redo custSel addSld delSld modSld sldOrd addSection delSection modSection">
      <pc:chgData name="Eitan Blumin" userId="36fcb13c-3a5a-43c2-aa2e-520becbaeb9b" providerId="ADAL" clId="{A8034F5C-FAD5-48D2-B40D-F00D8D156721}" dt="2024-06-22T06:17:58.300" v="8510" actId="20577"/>
      <pc:docMkLst>
        <pc:docMk/>
      </pc:docMkLst>
      <pc:sldChg chg="modSp mod">
        <pc:chgData name="Eitan Blumin" userId="36fcb13c-3a5a-43c2-aa2e-520becbaeb9b" providerId="ADAL" clId="{A8034F5C-FAD5-48D2-B40D-F00D8D156721}" dt="2024-06-04T15:14:41.921" v="4224" actId="20577"/>
        <pc:sldMkLst>
          <pc:docMk/>
          <pc:sldMk cId="2795687182" sldId="285"/>
        </pc:sldMkLst>
        <pc:spChg chg="mod">
          <ac:chgData name="Eitan Blumin" userId="36fcb13c-3a5a-43c2-aa2e-520becbaeb9b" providerId="ADAL" clId="{A8034F5C-FAD5-48D2-B40D-F00D8D156721}" dt="2024-06-04T15:14:41.921" v="4224" actId="20577"/>
          <ac:spMkLst>
            <pc:docMk/>
            <pc:sldMk cId="2795687182" sldId="285"/>
            <ac:spMk id="2" creationId="{7776D6B8-DAAC-43BB-86A0-A32DC005B388}"/>
          </ac:spMkLst>
        </pc:spChg>
      </pc:sldChg>
      <pc:sldChg chg="modSp mod">
        <pc:chgData name="Eitan Blumin" userId="36fcb13c-3a5a-43c2-aa2e-520becbaeb9b" providerId="ADAL" clId="{A8034F5C-FAD5-48D2-B40D-F00D8D156721}" dt="2024-05-27T08:57:19.927" v="23" actId="20577"/>
        <pc:sldMkLst>
          <pc:docMk/>
          <pc:sldMk cId="3223013465" sldId="359"/>
        </pc:sldMkLst>
        <pc:spChg chg="mod">
          <ac:chgData name="Eitan Blumin" userId="36fcb13c-3a5a-43c2-aa2e-520becbaeb9b" providerId="ADAL" clId="{A8034F5C-FAD5-48D2-B40D-F00D8D156721}" dt="2024-05-27T08:57:19.927" v="23" actId="20577"/>
          <ac:spMkLst>
            <pc:docMk/>
            <pc:sldMk cId="3223013465" sldId="359"/>
            <ac:spMk id="7" creationId="{00000000-0000-0000-0000-000000000000}"/>
          </ac:spMkLst>
        </pc:spChg>
      </pc:sldChg>
      <pc:sldChg chg="modSp del mod">
        <pc:chgData name="Eitan Blumin" userId="36fcb13c-3a5a-43c2-aa2e-520becbaeb9b" providerId="ADAL" clId="{A8034F5C-FAD5-48D2-B40D-F00D8D156721}" dt="2024-05-30T09:33:06.464" v="615" actId="47"/>
        <pc:sldMkLst>
          <pc:docMk/>
          <pc:sldMk cId="1802609118" sldId="584"/>
        </pc:sldMkLst>
        <pc:spChg chg="mod">
          <ac:chgData name="Eitan Blumin" userId="36fcb13c-3a5a-43c2-aa2e-520becbaeb9b" providerId="ADAL" clId="{A8034F5C-FAD5-48D2-B40D-F00D8D156721}" dt="2024-05-27T09:00:32.513" v="174" actId="6549"/>
          <ac:spMkLst>
            <pc:docMk/>
            <pc:sldMk cId="1802609118" sldId="584"/>
            <ac:spMk id="2" creationId="{7FC00483-9234-4F9C-B3ED-B9879C46EE5D}"/>
          </ac:spMkLst>
        </pc:spChg>
      </pc:sldChg>
      <pc:sldChg chg="del">
        <pc:chgData name="Eitan Blumin" userId="36fcb13c-3a5a-43c2-aa2e-520becbaeb9b" providerId="ADAL" clId="{A8034F5C-FAD5-48D2-B40D-F00D8D156721}" dt="2024-05-30T09:33:06.464" v="615" actId="47"/>
        <pc:sldMkLst>
          <pc:docMk/>
          <pc:sldMk cId="3474476686" sldId="585"/>
        </pc:sldMkLst>
      </pc:sldChg>
      <pc:sldChg chg="del">
        <pc:chgData name="Eitan Blumin" userId="36fcb13c-3a5a-43c2-aa2e-520becbaeb9b" providerId="ADAL" clId="{A8034F5C-FAD5-48D2-B40D-F00D8D156721}" dt="2024-05-30T09:54:53.712" v="622" actId="2696"/>
        <pc:sldMkLst>
          <pc:docMk/>
          <pc:sldMk cId="3182952926" sldId="587"/>
        </pc:sldMkLst>
      </pc:sldChg>
      <pc:sldChg chg="del">
        <pc:chgData name="Eitan Blumin" userId="36fcb13c-3a5a-43c2-aa2e-520becbaeb9b" providerId="ADAL" clId="{A8034F5C-FAD5-48D2-B40D-F00D8D156721}" dt="2024-05-30T12:56:35.024" v="2348" actId="18676"/>
        <pc:sldMkLst>
          <pc:docMk/>
          <pc:sldMk cId="324157777" sldId="589"/>
        </pc:sldMkLst>
      </pc:sldChg>
      <pc:sldChg chg="modSp del">
        <pc:chgData name="Eitan Blumin" userId="36fcb13c-3a5a-43c2-aa2e-520becbaeb9b" providerId="ADAL" clId="{A8034F5C-FAD5-48D2-B40D-F00D8D156721}" dt="2024-06-02T06:51:49.925" v="2881" actId="47"/>
        <pc:sldMkLst>
          <pc:docMk/>
          <pc:sldMk cId="2797208177" sldId="603"/>
        </pc:sldMkLst>
        <pc:spChg chg="mod">
          <ac:chgData name="Eitan Blumin" userId="36fcb13c-3a5a-43c2-aa2e-520becbaeb9b" providerId="ADAL" clId="{A8034F5C-FAD5-48D2-B40D-F00D8D156721}" dt="2024-05-30T12:16:16.306" v="1896" actId="5793"/>
          <ac:spMkLst>
            <pc:docMk/>
            <pc:sldMk cId="2797208177" sldId="603"/>
            <ac:spMk id="3" creationId="{CE5C73D0-F1E3-4001-92B2-D4D0CC595973}"/>
          </ac:spMkLst>
        </pc:spChg>
      </pc:sldChg>
      <pc:sldChg chg="del">
        <pc:chgData name="Eitan Blumin" userId="36fcb13c-3a5a-43c2-aa2e-520becbaeb9b" providerId="ADAL" clId="{A8034F5C-FAD5-48D2-B40D-F00D8D156721}" dt="2024-05-27T09:01:21.453" v="179" actId="18676"/>
        <pc:sldMkLst>
          <pc:docMk/>
          <pc:sldMk cId="3196220192" sldId="608"/>
        </pc:sldMkLst>
      </pc:sldChg>
      <pc:sldChg chg="del">
        <pc:chgData name="Eitan Blumin" userId="36fcb13c-3a5a-43c2-aa2e-520becbaeb9b" providerId="ADAL" clId="{A8034F5C-FAD5-48D2-B40D-F00D8D156721}" dt="2024-05-27T09:01:21.453" v="179" actId="18676"/>
        <pc:sldMkLst>
          <pc:docMk/>
          <pc:sldMk cId="3503660401" sldId="609"/>
        </pc:sldMkLst>
      </pc:sldChg>
      <pc:sldChg chg="del">
        <pc:chgData name="Eitan Blumin" userId="36fcb13c-3a5a-43c2-aa2e-520becbaeb9b" providerId="ADAL" clId="{A8034F5C-FAD5-48D2-B40D-F00D8D156721}" dt="2024-05-27T09:01:21.453" v="179" actId="18676"/>
        <pc:sldMkLst>
          <pc:docMk/>
          <pc:sldMk cId="3901892740" sldId="610"/>
        </pc:sldMkLst>
      </pc:sldChg>
      <pc:sldChg chg="del">
        <pc:chgData name="Eitan Blumin" userId="36fcb13c-3a5a-43c2-aa2e-520becbaeb9b" providerId="ADAL" clId="{A8034F5C-FAD5-48D2-B40D-F00D8D156721}" dt="2024-05-27T09:03:26.613" v="191" actId="18676"/>
        <pc:sldMkLst>
          <pc:docMk/>
          <pc:sldMk cId="3902896321" sldId="625"/>
        </pc:sldMkLst>
      </pc:sldChg>
      <pc:sldChg chg="modSp mod ord modAnim modNotesTx">
        <pc:chgData name="Eitan Blumin" userId="36fcb13c-3a5a-43c2-aa2e-520becbaeb9b" providerId="ADAL" clId="{A8034F5C-FAD5-48D2-B40D-F00D8D156721}" dt="2024-06-06T09:18:15.570" v="6889"/>
        <pc:sldMkLst>
          <pc:docMk/>
          <pc:sldMk cId="3920598797" sldId="626"/>
        </pc:sldMkLst>
        <pc:spChg chg="mod">
          <ac:chgData name="Eitan Blumin" userId="36fcb13c-3a5a-43c2-aa2e-520becbaeb9b" providerId="ADAL" clId="{A8034F5C-FAD5-48D2-B40D-F00D8D156721}" dt="2024-06-04T15:16:02.118" v="4266" actId="20577"/>
          <ac:spMkLst>
            <pc:docMk/>
            <pc:sldMk cId="3920598797" sldId="626"/>
            <ac:spMk id="2" creationId="{7B4D3B53-C3A2-4221-A2D5-DDFE8349FF60}"/>
          </ac:spMkLst>
        </pc:spChg>
      </pc:sldChg>
      <pc:sldChg chg="del">
        <pc:chgData name="Eitan Blumin" userId="36fcb13c-3a5a-43c2-aa2e-520becbaeb9b" providerId="ADAL" clId="{A8034F5C-FAD5-48D2-B40D-F00D8D156721}" dt="2024-05-27T09:03:26.613" v="191" actId="18676"/>
        <pc:sldMkLst>
          <pc:docMk/>
          <pc:sldMk cId="2856735281" sldId="630"/>
        </pc:sldMkLst>
      </pc:sldChg>
      <pc:sldChg chg="del">
        <pc:chgData name="Eitan Blumin" userId="36fcb13c-3a5a-43c2-aa2e-520becbaeb9b" providerId="ADAL" clId="{A8034F5C-FAD5-48D2-B40D-F00D8D156721}" dt="2024-05-27T09:01:21.453" v="179" actId="18676"/>
        <pc:sldMkLst>
          <pc:docMk/>
          <pc:sldMk cId="702817814" sldId="631"/>
        </pc:sldMkLst>
      </pc:sldChg>
      <pc:sldChg chg="del">
        <pc:chgData name="Eitan Blumin" userId="36fcb13c-3a5a-43c2-aa2e-520becbaeb9b" providerId="ADAL" clId="{A8034F5C-FAD5-48D2-B40D-F00D8D156721}" dt="2024-05-27T09:03:26.613" v="191" actId="18676"/>
        <pc:sldMkLst>
          <pc:docMk/>
          <pc:sldMk cId="1114263139" sldId="632"/>
        </pc:sldMkLst>
      </pc:sldChg>
      <pc:sldChg chg="del">
        <pc:chgData name="Eitan Blumin" userId="36fcb13c-3a5a-43c2-aa2e-520becbaeb9b" providerId="ADAL" clId="{A8034F5C-FAD5-48D2-B40D-F00D8D156721}" dt="2024-05-27T09:03:35.401" v="192" actId="47"/>
        <pc:sldMkLst>
          <pc:docMk/>
          <pc:sldMk cId="451020676" sldId="633"/>
        </pc:sldMkLst>
      </pc:sldChg>
      <pc:sldChg chg="del">
        <pc:chgData name="Eitan Blumin" userId="36fcb13c-3a5a-43c2-aa2e-520becbaeb9b" providerId="ADAL" clId="{A8034F5C-FAD5-48D2-B40D-F00D8D156721}" dt="2024-05-27T09:01:21.453" v="179" actId="18676"/>
        <pc:sldMkLst>
          <pc:docMk/>
          <pc:sldMk cId="69822926" sldId="636"/>
        </pc:sldMkLst>
      </pc:sldChg>
      <pc:sldChg chg="modSp mod ord">
        <pc:chgData name="Eitan Blumin" userId="36fcb13c-3a5a-43c2-aa2e-520becbaeb9b" providerId="ADAL" clId="{A8034F5C-FAD5-48D2-B40D-F00D8D156721}" dt="2024-06-02T10:02:47.224" v="3856" actId="6549"/>
        <pc:sldMkLst>
          <pc:docMk/>
          <pc:sldMk cId="2797098358" sldId="639"/>
        </pc:sldMkLst>
        <pc:spChg chg="mod">
          <ac:chgData name="Eitan Blumin" userId="36fcb13c-3a5a-43c2-aa2e-520becbaeb9b" providerId="ADAL" clId="{A8034F5C-FAD5-48D2-B40D-F00D8D156721}" dt="2024-06-02T10:02:47.224" v="3856" actId="6549"/>
          <ac:spMkLst>
            <pc:docMk/>
            <pc:sldMk cId="2797098358" sldId="639"/>
            <ac:spMk id="13" creationId="{AF59D66C-D1EB-4B6A-837D-2B6C8F761FD6}"/>
          </ac:spMkLst>
        </pc:spChg>
      </pc:sldChg>
      <pc:sldChg chg="del">
        <pc:chgData name="Eitan Blumin" userId="36fcb13c-3a5a-43c2-aa2e-520becbaeb9b" providerId="ADAL" clId="{A8034F5C-FAD5-48D2-B40D-F00D8D156721}" dt="2024-05-27T09:03:41.974" v="193" actId="2696"/>
        <pc:sldMkLst>
          <pc:docMk/>
          <pc:sldMk cId="1867828253" sldId="640"/>
        </pc:sldMkLst>
      </pc:sldChg>
      <pc:sldChg chg="modSp del modAnim">
        <pc:chgData name="Eitan Blumin" userId="36fcb13c-3a5a-43c2-aa2e-520becbaeb9b" providerId="ADAL" clId="{A8034F5C-FAD5-48D2-B40D-F00D8D156721}" dt="2024-06-02T06:49:42.956" v="2863" actId="47"/>
        <pc:sldMkLst>
          <pc:docMk/>
          <pc:sldMk cId="351635971" sldId="641"/>
        </pc:sldMkLst>
        <pc:spChg chg="mod">
          <ac:chgData name="Eitan Blumin" userId="36fcb13c-3a5a-43c2-aa2e-520becbaeb9b" providerId="ADAL" clId="{A8034F5C-FAD5-48D2-B40D-F00D8D156721}" dt="2024-05-30T12:16:11.617" v="1892" actId="5793"/>
          <ac:spMkLst>
            <pc:docMk/>
            <pc:sldMk cId="351635971" sldId="641"/>
            <ac:spMk id="3" creationId="{0AFFC5B3-2587-44EA-A552-ADA3026908DF}"/>
          </ac:spMkLst>
        </pc:spChg>
      </pc:sldChg>
      <pc:sldChg chg="del">
        <pc:chgData name="Eitan Blumin" userId="36fcb13c-3a5a-43c2-aa2e-520becbaeb9b" providerId="ADAL" clId="{A8034F5C-FAD5-48D2-B40D-F00D8D156721}" dt="2024-05-27T09:03:26.613" v="191" actId="18676"/>
        <pc:sldMkLst>
          <pc:docMk/>
          <pc:sldMk cId="3612528314" sldId="642"/>
        </pc:sldMkLst>
      </pc:sldChg>
      <pc:sldChg chg="del">
        <pc:chgData name="Eitan Blumin" userId="36fcb13c-3a5a-43c2-aa2e-520becbaeb9b" providerId="ADAL" clId="{A8034F5C-FAD5-48D2-B40D-F00D8D156721}" dt="2024-05-30T10:35:19.005" v="924" actId="2696"/>
        <pc:sldMkLst>
          <pc:docMk/>
          <pc:sldMk cId="1223536632" sldId="643"/>
        </pc:sldMkLst>
      </pc:sldChg>
      <pc:sldChg chg="modSp mod modAnim">
        <pc:chgData name="Eitan Blumin" userId="36fcb13c-3a5a-43c2-aa2e-520becbaeb9b" providerId="ADAL" clId="{A8034F5C-FAD5-48D2-B40D-F00D8D156721}" dt="2024-06-15T10:04:58.976" v="8346" actId="20577"/>
        <pc:sldMkLst>
          <pc:docMk/>
          <pc:sldMk cId="1520966740" sldId="644"/>
        </pc:sldMkLst>
        <pc:spChg chg="mod">
          <ac:chgData name="Eitan Blumin" userId="36fcb13c-3a5a-43c2-aa2e-520becbaeb9b" providerId="ADAL" clId="{A8034F5C-FAD5-48D2-B40D-F00D8D156721}" dt="2024-05-27T08:59:21.749" v="129" actId="6549"/>
          <ac:spMkLst>
            <pc:docMk/>
            <pc:sldMk cId="1520966740" sldId="644"/>
            <ac:spMk id="3" creationId="{17E71A23-669C-40D8-9E2F-648B79F851E1}"/>
          </ac:spMkLst>
        </pc:spChg>
        <pc:spChg chg="mod">
          <ac:chgData name="Eitan Blumin" userId="36fcb13c-3a5a-43c2-aa2e-520becbaeb9b" providerId="ADAL" clId="{A8034F5C-FAD5-48D2-B40D-F00D8D156721}" dt="2024-06-15T10:04:58.976" v="8346" actId="20577"/>
          <ac:spMkLst>
            <pc:docMk/>
            <pc:sldMk cId="1520966740" sldId="644"/>
            <ac:spMk id="6" creationId="{2EEADCEB-994A-4718-8E61-952B871A6F6C}"/>
          </ac:spMkLst>
        </pc:spChg>
        <pc:picChg chg="mod">
          <ac:chgData name="Eitan Blumin" userId="36fcb13c-3a5a-43c2-aa2e-520becbaeb9b" providerId="ADAL" clId="{A8034F5C-FAD5-48D2-B40D-F00D8D156721}" dt="2024-06-02T10:04:22.303" v="3945" actId="1076"/>
          <ac:picMkLst>
            <pc:docMk/>
            <pc:sldMk cId="1520966740" sldId="644"/>
            <ac:picMk id="7" creationId="{5D91E648-4CAD-479D-BE9B-ED31C6F91ECB}"/>
          </ac:picMkLst>
        </pc:picChg>
      </pc:sldChg>
      <pc:sldChg chg="addSp delSp modSp add mod delAnim modAnim modNotesTx">
        <pc:chgData name="Eitan Blumin" userId="36fcb13c-3a5a-43c2-aa2e-520becbaeb9b" providerId="ADAL" clId="{A8034F5C-FAD5-48D2-B40D-F00D8D156721}" dt="2024-06-06T08:45:03.414" v="4333"/>
        <pc:sldMkLst>
          <pc:docMk/>
          <pc:sldMk cId="763954451" sldId="645"/>
        </pc:sldMkLst>
        <pc:spChg chg="mod">
          <ac:chgData name="Eitan Blumin" userId="36fcb13c-3a5a-43c2-aa2e-520becbaeb9b" providerId="ADAL" clId="{A8034F5C-FAD5-48D2-B40D-F00D8D156721}" dt="2024-06-01T13:20:46.908" v="2490" actId="20577"/>
          <ac:spMkLst>
            <pc:docMk/>
            <pc:sldMk cId="763954451" sldId="645"/>
            <ac:spMk id="2" creationId="{5DC4BDF8-B810-4A73-948D-068001533C38}"/>
          </ac:spMkLst>
        </pc:spChg>
        <pc:spChg chg="add mod">
          <ac:chgData name="Eitan Blumin" userId="36fcb13c-3a5a-43c2-aa2e-520becbaeb9b" providerId="ADAL" clId="{A8034F5C-FAD5-48D2-B40D-F00D8D156721}" dt="2024-06-01T13:38:12.656" v="2640" actId="1076"/>
          <ac:spMkLst>
            <pc:docMk/>
            <pc:sldMk cId="763954451" sldId="645"/>
            <ac:spMk id="5" creationId="{1589F2DB-84E4-2F40-AD82-7A300AB1F2F6}"/>
          </ac:spMkLst>
        </pc:spChg>
        <pc:spChg chg="mod">
          <ac:chgData name="Eitan Blumin" userId="36fcb13c-3a5a-43c2-aa2e-520becbaeb9b" providerId="ADAL" clId="{A8034F5C-FAD5-48D2-B40D-F00D8D156721}" dt="2024-05-30T09:10:23.854" v="276" actId="1076"/>
          <ac:spMkLst>
            <pc:docMk/>
            <pc:sldMk cId="763954451" sldId="645"/>
            <ac:spMk id="8" creationId="{12E0B428-D1DE-4A82-9D5B-5B275C6F82D8}"/>
          </ac:spMkLst>
        </pc:spChg>
        <pc:spChg chg="add mod">
          <ac:chgData name="Eitan Blumin" userId="36fcb13c-3a5a-43c2-aa2e-520becbaeb9b" providerId="ADAL" clId="{A8034F5C-FAD5-48D2-B40D-F00D8D156721}" dt="2024-06-01T13:38:39.613" v="2645" actId="108"/>
          <ac:spMkLst>
            <pc:docMk/>
            <pc:sldMk cId="763954451" sldId="645"/>
            <ac:spMk id="9" creationId="{F2B82B1D-06A9-9D95-5E0F-05D69406FA03}"/>
          </ac:spMkLst>
        </pc:spChg>
        <pc:spChg chg="add del mod">
          <ac:chgData name="Eitan Blumin" userId="36fcb13c-3a5a-43c2-aa2e-520becbaeb9b" providerId="ADAL" clId="{A8034F5C-FAD5-48D2-B40D-F00D8D156721}" dt="2024-05-30T09:11:36.950" v="293" actId="478"/>
          <ac:spMkLst>
            <pc:docMk/>
            <pc:sldMk cId="763954451" sldId="645"/>
            <ac:spMk id="13" creationId="{FA2056D1-46A3-3061-E938-8A738A55E2CD}"/>
          </ac:spMkLst>
        </pc:spChg>
        <pc:spChg chg="add mod">
          <ac:chgData name="Eitan Blumin" userId="36fcb13c-3a5a-43c2-aa2e-520becbaeb9b" providerId="ADAL" clId="{A8034F5C-FAD5-48D2-B40D-F00D8D156721}" dt="2024-05-30T09:12:36.323" v="328" actId="164"/>
          <ac:spMkLst>
            <pc:docMk/>
            <pc:sldMk cId="763954451" sldId="645"/>
            <ac:spMk id="14" creationId="{5FED8189-6848-2C69-9AFE-BA23554EE197}"/>
          </ac:spMkLst>
        </pc:spChg>
        <pc:spChg chg="add del mod">
          <ac:chgData name="Eitan Blumin" userId="36fcb13c-3a5a-43c2-aa2e-520becbaeb9b" providerId="ADAL" clId="{A8034F5C-FAD5-48D2-B40D-F00D8D156721}" dt="2024-05-30T09:10:11.967" v="272" actId="931"/>
          <ac:spMkLst>
            <pc:docMk/>
            <pc:sldMk cId="763954451" sldId="645"/>
            <ac:spMk id="23" creationId="{8ADC63B5-B58E-0455-526D-DFFBC591F915}"/>
          </ac:spMkLst>
        </pc:spChg>
        <pc:spChg chg="add mod">
          <ac:chgData name="Eitan Blumin" userId="36fcb13c-3a5a-43c2-aa2e-520becbaeb9b" providerId="ADAL" clId="{A8034F5C-FAD5-48D2-B40D-F00D8D156721}" dt="2024-06-06T08:44:27.215" v="4328" actId="164"/>
          <ac:spMkLst>
            <pc:docMk/>
            <pc:sldMk cId="763954451" sldId="645"/>
            <ac:spMk id="25" creationId="{81A51B72-D0ED-A105-0C56-AEAFA1F3BF66}"/>
          </ac:spMkLst>
        </pc:spChg>
        <pc:spChg chg="del">
          <ac:chgData name="Eitan Blumin" userId="36fcb13c-3a5a-43c2-aa2e-520becbaeb9b" providerId="ADAL" clId="{A8034F5C-FAD5-48D2-B40D-F00D8D156721}" dt="2024-05-27T09:12:20.955" v="259" actId="478"/>
          <ac:spMkLst>
            <pc:docMk/>
            <pc:sldMk cId="763954451" sldId="645"/>
            <ac:spMk id="36" creationId="{E88C736A-4860-4B7B-98C6-87582B3FE73A}"/>
          </ac:spMkLst>
        </pc:spChg>
        <pc:spChg chg="mod">
          <ac:chgData name="Eitan Blumin" userId="36fcb13c-3a5a-43c2-aa2e-520becbaeb9b" providerId="ADAL" clId="{A8034F5C-FAD5-48D2-B40D-F00D8D156721}" dt="2024-05-30T09:10:28.056" v="277" actId="1076"/>
          <ac:spMkLst>
            <pc:docMk/>
            <pc:sldMk cId="763954451" sldId="645"/>
            <ac:spMk id="42" creationId="{7EF862CB-73BE-4655-8681-94F133ABE77D}"/>
          </ac:spMkLst>
        </pc:spChg>
        <pc:grpChg chg="mod">
          <ac:chgData name="Eitan Blumin" userId="36fcb13c-3a5a-43c2-aa2e-520becbaeb9b" providerId="ADAL" clId="{A8034F5C-FAD5-48D2-B40D-F00D8D156721}" dt="2024-05-30T09:10:23.854" v="276" actId="1076"/>
          <ac:grpSpMkLst>
            <pc:docMk/>
            <pc:sldMk cId="763954451" sldId="645"/>
            <ac:grpSpMk id="6" creationId="{02645052-C915-4E5F-B958-17239A9B04D6}"/>
          </ac:grpSpMkLst>
        </pc:grpChg>
        <pc:grpChg chg="mod">
          <ac:chgData name="Eitan Blumin" userId="36fcb13c-3a5a-43c2-aa2e-520becbaeb9b" providerId="ADAL" clId="{A8034F5C-FAD5-48D2-B40D-F00D8D156721}" dt="2024-05-30T09:10:23.854" v="276" actId="1076"/>
          <ac:grpSpMkLst>
            <pc:docMk/>
            <pc:sldMk cId="763954451" sldId="645"/>
            <ac:grpSpMk id="7" creationId="{3636F078-5488-4D69-9481-165820CE1AA4}"/>
          </ac:grpSpMkLst>
        </pc:grpChg>
        <pc:grpChg chg="add mod">
          <ac:chgData name="Eitan Blumin" userId="36fcb13c-3a5a-43c2-aa2e-520becbaeb9b" providerId="ADAL" clId="{A8034F5C-FAD5-48D2-B40D-F00D8D156721}" dt="2024-06-06T08:43:01.475" v="4289" actId="1076"/>
          <ac:grpSpMkLst>
            <pc:docMk/>
            <pc:sldMk cId="763954451" sldId="645"/>
            <ac:grpSpMk id="17" creationId="{83196862-C026-1BAB-5618-05E69DFD10A6}"/>
          </ac:grpSpMkLst>
        </pc:grpChg>
        <pc:grpChg chg="mod">
          <ac:chgData name="Eitan Blumin" userId="36fcb13c-3a5a-43c2-aa2e-520becbaeb9b" providerId="ADAL" clId="{A8034F5C-FAD5-48D2-B40D-F00D8D156721}" dt="2024-05-30T09:10:28.056" v="277" actId="1076"/>
          <ac:grpSpMkLst>
            <pc:docMk/>
            <pc:sldMk cId="763954451" sldId="645"/>
            <ac:grpSpMk id="19" creationId="{868B2629-2B9E-477D-B4B4-764FEDDAA179}"/>
          </ac:grpSpMkLst>
        </pc:grpChg>
        <pc:grpChg chg="mod">
          <ac:chgData name="Eitan Blumin" userId="36fcb13c-3a5a-43c2-aa2e-520becbaeb9b" providerId="ADAL" clId="{A8034F5C-FAD5-48D2-B40D-F00D8D156721}" dt="2024-05-30T09:10:28.056" v="277" actId="1076"/>
          <ac:grpSpMkLst>
            <pc:docMk/>
            <pc:sldMk cId="763954451" sldId="645"/>
            <ac:grpSpMk id="20" creationId="{8664DDDF-BFB2-4907-B7F5-971D90E0205B}"/>
          </ac:grpSpMkLst>
        </pc:grpChg>
        <pc:grpChg chg="add mod">
          <ac:chgData name="Eitan Blumin" userId="36fcb13c-3a5a-43c2-aa2e-520becbaeb9b" providerId="ADAL" clId="{A8034F5C-FAD5-48D2-B40D-F00D8D156721}" dt="2024-06-06T08:44:38.776" v="4329" actId="1076"/>
          <ac:grpSpMkLst>
            <pc:docMk/>
            <pc:sldMk cId="763954451" sldId="645"/>
            <ac:grpSpMk id="26" creationId="{72737837-F5B0-E905-DEC8-7E511B7C219D}"/>
          </ac:grpSpMkLst>
        </pc:grpChg>
        <pc:grpChg chg="del">
          <ac:chgData name="Eitan Blumin" userId="36fcb13c-3a5a-43c2-aa2e-520becbaeb9b" providerId="ADAL" clId="{A8034F5C-FAD5-48D2-B40D-F00D8D156721}" dt="2024-05-27T09:12:15.450" v="258" actId="478"/>
          <ac:grpSpMkLst>
            <pc:docMk/>
            <pc:sldMk cId="763954451" sldId="645"/>
            <ac:grpSpMk id="31" creationId="{083CDBB7-79F8-463E-B316-9850A48DEDCF}"/>
          </ac:grpSpMkLst>
        </pc:grpChg>
        <pc:grpChg chg="del">
          <ac:chgData name="Eitan Blumin" userId="36fcb13c-3a5a-43c2-aa2e-520becbaeb9b" providerId="ADAL" clId="{A8034F5C-FAD5-48D2-B40D-F00D8D156721}" dt="2024-05-27T09:12:15.450" v="258" actId="478"/>
          <ac:grpSpMkLst>
            <pc:docMk/>
            <pc:sldMk cId="763954451" sldId="645"/>
            <ac:grpSpMk id="32" creationId="{C422AA15-814F-4D27-8D1D-1F082EB5C77A}"/>
          </ac:grpSpMkLst>
        </pc:grpChg>
        <pc:grpChg chg="del">
          <ac:chgData name="Eitan Blumin" userId="36fcb13c-3a5a-43c2-aa2e-520becbaeb9b" providerId="ADAL" clId="{A8034F5C-FAD5-48D2-B40D-F00D8D156721}" dt="2024-05-27T09:12:15.450" v="258" actId="478"/>
          <ac:grpSpMkLst>
            <pc:docMk/>
            <pc:sldMk cId="763954451" sldId="645"/>
            <ac:grpSpMk id="33" creationId="{DDF30F51-09BB-47DA-B52E-172507C6F003}"/>
          </ac:grpSpMkLst>
        </pc:grpChg>
        <pc:grpChg chg="del">
          <ac:chgData name="Eitan Blumin" userId="36fcb13c-3a5a-43c2-aa2e-520becbaeb9b" providerId="ADAL" clId="{A8034F5C-FAD5-48D2-B40D-F00D8D156721}" dt="2024-05-27T09:12:15.450" v="258" actId="478"/>
          <ac:grpSpMkLst>
            <pc:docMk/>
            <pc:sldMk cId="763954451" sldId="645"/>
            <ac:grpSpMk id="34" creationId="{B0EF136A-C133-473A-860C-B4A98500112B}"/>
          </ac:grpSpMkLst>
        </pc:grpChg>
        <pc:grpChg chg="del">
          <ac:chgData name="Eitan Blumin" userId="36fcb13c-3a5a-43c2-aa2e-520becbaeb9b" providerId="ADAL" clId="{A8034F5C-FAD5-48D2-B40D-F00D8D156721}" dt="2024-05-27T09:12:15.450" v="258" actId="478"/>
          <ac:grpSpMkLst>
            <pc:docMk/>
            <pc:sldMk cId="763954451" sldId="645"/>
            <ac:grpSpMk id="35" creationId="{C0CF854E-3ACB-4369-87FE-E244B9C8CEFE}"/>
          </ac:grpSpMkLst>
        </pc:grpChg>
        <pc:picChg chg="del">
          <ac:chgData name="Eitan Blumin" userId="36fcb13c-3a5a-43c2-aa2e-520becbaeb9b" providerId="ADAL" clId="{A8034F5C-FAD5-48D2-B40D-F00D8D156721}" dt="2024-05-27T09:12:07.966" v="255" actId="478"/>
          <ac:picMkLst>
            <pc:docMk/>
            <pc:sldMk cId="763954451" sldId="645"/>
            <ac:picMk id="5" creationId="{682EAC98-E529-4A1A-B5BD-57793D534B7B}"/>
          </ac:picMkLst>
        </pc:picChg>
        <pc:picChg chg="add del mod ord">
          <ac:chgData name="Eitan Blumin" userId="36fcb13c-3a5a-43c2-aa2e-520becbaeb9b" providerId="ADAL" clId="{A8034F5C-FAD5-48D2-B40D-F00D8D156721}" dt="2024-05-30T09:11:32.628" v="292" actId="478"/>
          <ac:picMkLst>
            <pc:docMk/>
            <pc:sldMk cId="763954451" sldId="645"/>
            <ac:picMk id="9" creationId="{D7D76174-B5F8-8C72-8164-AD5FDD5C0CF9}"/>
          </ac:picMkLst>
        </pc:picChg>
        <pc:picChg chg="add mod">
          <ac:chgData name="Eitan Blumin" userId="36fcb13c-3a5a-43c2-aa2e-520becbaeb9b" providerId="ADAL" clId="{A8034F5C-FAD5-48D2-B40D-F00D8D156721}" dt="2024-05-30T09:12:36.323" v="328" actId="164"/>
          <ac:picMkLst>
            <pc:docMk/>
            <pc:sldMk cId="763954451" sldId="645"/>
            <ac:picMk id="11" creationId="{62FB8288-52A3-B24C-949B-954A4098BB3F}"/>
          </ac:picMkLst>
        </pc:picChg>
        <pc:picChg chg="add mod">
          <ac:chgData name="Eitan Blumin" userId="36fcb13c-3a5a-43c2-aa2e-520becbaeb9b" providerId="ADAL" clId="{A8034F5C-FAD5-48D2-B40D-F00D8D156721}" dt="2024-06-06T08:44:27.215" v="4328" actId="164"/>
          <ac:picMkLst>
            <pc:docMk/>
            <pc:sldMk cId="763954451" sldId="645"/>
            <ac:picMk id="12" creationId="{A44BCACC-5771-FAFC-B518-34165D24D047}"/>
          </ac:picMkLst>
        </pc:picChg>
        <pc:picChg chg="add mod">
          <ac:chgData name="Eitan Blumin" userId="36fcb13c-3a5a-43c2-aa2e-520becbaeb9b" providerId="ADAL" clId="{A8034F5C-FAD5-48D2-B40D-F00D8D156721}" dt="2024-06-06T08:44:27.215" v="4328" actId="164"/>
          <ac:picMkLst>
            <pc:docMk/>
            <pc:sldMk cId="763954451" sldId="645"/>
            <ac:picMk id="18" creationId="{719E112B-AC22-FC2B-5C35-0ABC02B54AF3}"/>
          </ac:picMkLst>
        </pc:picChg>
        <pc:picChg chg="add mod">
          <ac:chgData name="Eitan Blumin" userId="36fcb13c-3a5a-43c2-aa2e-520becbaeb9b" providerId="ADAL" clId="{A8034F5C-FAD5-48D2-B40D-F00D8D156721}" dt="2024-06-06T08:44:27.215" v="4328" actId="164"/>
          <ac:picMkLst>
            <pc:docMk/>
            <pc:sldMk cId="763954451" sldId="645"/>
            <ac:picMk id="23" creationId="{3734914E-CE67-9331-66B6-BAE19E31FFEA}"/>
          </ac:picMkLst>
        </pc:picChg>
        <pc:cxnChg chg="mod">
          <ac:chgData name="Eitan Blumin" userId="36fcb13c-3a5a-43c2-aa2e-520becbaeb9b" providerId="ADAL" clId="{A8034F5C-FAD5-48D2-B40D-F00D8D156721}" dt="2024-05-27T09:12:15.450" v="258" actId="478"/>
          <ac:cxnSpMkLst>
            <pc:docMk/>
            <pc:sldMk cId="763954451" sldId="645"/>
            <ac:cxnSpMk id="17" creationId="{F6126B38-5AE0-488F-B80C-0B506DF664E1}"/>
          </ac:cxnSpMkLst>
        </pc:cxnChg>
        <pc:cxnChg chg="mod">
          <ac:chgData name="Eitan Blumin" userId="36fcb13c-3a5a-43c2-aa2e-520becbaeb9b" providerId="ADAL" clId="{A8034F5C-FAD5-48D2-B40D-F00D8D156721}" dt="2024-05-27T09:12:15.450" v="258" actId="478"/>
          <ac:cxnSpMkLst>
            <pc:docMk/>
            <pc:sldMk cId="763954451" sldId="645"/>
            <ac:cxnSpMk id="18" creationId="{4F283390-86EE-404C-B3D2-590D076DF822}"/>
          </ac:cxnSpMkLst>
        </pc:cxnChg>
        <pc:cxnChg chg="mod">
          <ac:chgData name="Eitan Blumin" userId="36fcb13c-3a5a-43c2-aa2e-520becbaeb9b" providerId="ADAL" clId="{A8034F5C-FAD5-48D2-B40D-F00D8D156721}" dt="2024-05-27T09:12:15.450" v="258" actId="478"/>
          <ac:cxnSpMkLst>
            <pc:docMk/>
            <pc:sldMk cId="763954451" sldId="645"/>
            <ac:cxnSpMk id="21" creationId="{BF539C9D-FB3E-40DC-BA43-5B930F1D83A7}"/>
          </ac:cxnSpMkLst>
        </pc:cxnChg>
        <pc:cxnChg chg="mod">
          <ac:chgData name="Eitan Blumin" userId="36fcb13c-3a5a-43c2-aa2e-520becbaeb9b" providerId="ADAL" clId="{A8034F5C-FAD5-48D2-B40D-F00D8D156721}" dt="2024-05-27T09:12:15.450" v="258" actId="478"/>
          <ac:cxnSpMkLst>
            <pc:docMk/>
            <pc:sldMk cId="763954451" sldId="645"/>
            <ac:cxnSpMk id="25" creationId="{37E0A9B7-0D3F-4EC4-B9BB-014754D8FAAD}"/>
          </ac:cxnSpMkLst>
        </pc:cxnChg>
        <pc:cxnChg chg="mod">
          <ac:chgData name="Eitan Blumin" userId="36fcb13c-3a5a-43c2-aa2e-520becbaeb9b" providerId="ADAL" clId="{A8034F5C-FAD5-48D2-B40D-F00D8D156721}" dt="2024-05-27T09:12:15.450" v="258" actId="478"/>
          <ac:cxnSpMkLst>
            <pc:docMk/>
            <pc:sldMk cId="763954451" sldId="645"/>
            <ac:cxnSpMk id="28" creationId="{B7DA32E3-3BD8-4B44-A1C7-457AC00F3985}"/>
          </ac:cxnSpMkLst>
        </pc:cxnChg>
      </pc:sldChg>
      <pc:sldChg chg="del">
        <pc:chgData name="Eitan Blumin" userId="36fcb13c-3a5a-43c2-aa2e-520becbaeb9b" providerId="ADAL" clId="{A8034F5C-FAD5-48D2-B40D-F00D8D156721}" dt="2024-05-27T09:02:59.792" v="185" actId="2696"/>
        <pc:sldMkLst>
          <pc:docMk/>
          <pc:sldMk cId="2136013576" sldId="645"/>
        </pc:sldMkLst>
      </pc:sldChg>
      <pc:sldChg chg="modSp del mod">
        <pc:chgData name="Eitan Blumin" userId="36fcb13c-3a5a-43c2-aa2e-520becbaeb9b" providerId="ADAL" clId="{A8034F5C-FAD5-48D2-B40D-F00D8D156721}" dt="2024-05-30T09:33:06.464" v="615" actId="47"/>
        <pc:sldMkLst>
          <pc:docMk/>
          <pc:sldMk cId="2756525822" sldId="646"/>
        </pc:sldMkLst>
        <pc:spChg chg="mod">
          <ac:chgData name="Eitan Blumin" userId="36fcb13c-3a5a-43c2-aa2e-520becbaeb9b" providerId="ADAL" clId="{A8034F5C-FAD5-48D2-B40D-F00D8D156721}" dt="2024-05-27T09:00:36.160" v="178" actId="6549"/>
          <ac:spMkLst>
            <pc:docMk/>
            <pc:sldMk cId="2756525822" sldId="646"/>
            <ac:spMk id="2" creationId="{7FC00483-9234-4F9C-B3ED-B9879C46EE5D}"/>
          </ac:spMkLst>
        </pc:spChg>
      </pc:sldChg>
      <pc:sldChg chg="del">
        <pc:chgData name="Eitan Blumin" userId="36fcb13c-3a5a-43c2-aa2e-520becbaeb9b" providerId="ADAL" clId="{A8034F5C-FAD5-48D2-B40D-F00D8D156721}" dt="2024-05-30T09:33:06.464" v="615" actId="47"/>
        <pc:sldMkLst>
          <pc:docMk/>
          <pc:sldMk cId="2497116810" sldId="647"/>
        </pc:sldMkLst>
      </pc:sldChg>
      <pc:sldChg chg="modSp mod ord modNotesTx">
        <pc:chgData name="Eitan Blumin" userId="36fcb13c-3a5a-43c2-aa2e-520becbaeb9b" providerId="ADAL" clId="{A8034F5C-FAD5-48D2-B40D-F00D8D156721}" dt="2024-06-15T09:57:17.767" v="8301" actId="20577"/>
        <pc:sldMkLst>
          <pc:docMk/>
          <pc:sldMk cId="352862270" sldId="648"/>
        </pc:sldMkLst>
        <pc:spChg chg="mod">
          <ac:chgData name="Eitan Blumin" userId="36fcb13c-3a5a-43c2-aa2e-520becbaeb9b" providerId="ADAL" clId="{A8034F5C-FAD5-48D2-B40D-F00D8D156721}" dt="2024-06-15T09:57:17.767" v="8301" actId="20577"/>
          <ac:spMkLst>
            <pc:docMk/>
            <pc:sldMk cId="352862270" sldId="648"/>
            <ac:spMk id="13" creationId="{AF59D66C-D1EB-4B6A-837D-2B6C8F761FD6}"/>
          </ac:spMkLst>
        </pc:spChg>
        <pc:graphicFrameChg chg="ord">
          <ac:chgData name="Eitan Blumin" userId="36fcb13c-3a5a-43c2-aa2e-520becbaeb9b" providerId="ADAL" clId="{A8034F5C-FAD5-48D2-B40D-F00D8D156721}" dt="2024-06-02T10:02:56.859" v="3857" actId="167"/>
          <ac:graphicFrameMkLst>
            <pc:docMk/>
            <pc:sldMk cId="352862270" sldId="648"/>
            <ac:graphicFrameMk id="2" creationId="{12943566-7361-4775-8149-AF42A0D1B8C5}"/>
          </ac:graphicFrameMkLst>
        </pc:graphicFrameChg>
      </pc:sldChg>
      <pc:sldChg chg="del">
        <pc:chgData name="Eitan Blumin" userId="36fcb13c-3a5a-43c2-aa2e-520becbaeb9b" providerId="ADAL" clId="{A8034F5C-FAD5-48D2-B40D-F00D8D156721}" dt="2024-05-27T09:01:27.532" v="180" actId="18676"/>
        <pc:sldMkLst>
          <pc:docMk/>
          <pc:sldMk cId="3688239889" sldId="650"/>
        </pc:sldMkLst>
      </pc:sldChg>
      <pc:sldChg chg="del">
        <pc:chgData name="Eitan Blumin" userId="36fcb13c-3a5a-43c2-aa2e-520becbaeb9b" providerId="ADAL" clId="{A8034F5C-FAD5-48D2-B40D-F00D8D156721}" dt="2024-05-27T09:01:27.532" v="180" actId="18676"/>
        <pc:sldMkLst>
          <pc:docMk/>
          <pc:sldMk cId="1583681615" sldId="653"/>
        </pc:sldMkLst>
      </pc:sldChg>
      <pc:sldChg chg="del">
        <pc:chgData name="Eitan Blumin" userId="36fcb13c-3a5a-43c2-aa2e-520becbaeb9b" providerId="ADAL" clId="{A8034F5C-FAD5-48D2-B40D-F00D8D156721}" dt="2024-05-27T09:01:27.532" v="180" actId="18676"/>
        <pc:sldMkLst>
          <pc:docMk/>
          <pc:sldMk cId="1737662446" sldId="654"/>
        </pc:sldMkLst>
      </pc:sldChg>
      <pc:sldChg chg="del">
        <pc:chgData name="Eitan Blumin" userId="36fcb13c-3a5a-43c2-aa2e-520becbaeb9b" providerId="ADAL" clId="{A8034F5C-FAD5-48D2-B40D-F00D8D156721}" dt="2024-05-27T09:01:27.532" v="180" actId="18676"/>
        <pc:sldMkLst>
          <pc:docMk/>
          <pc:sldMk cId="3066773109" sldId="655"/>
        </pc:sldMkLst>
      </pc:sldChg>
      <pc:sldChg chg="del">
        <pc:chgData name="Eitan Blumin" userId="36fcb13c-3a5a-43c2-aa2e-520becbaeb9b" providerId="ADAL" clId="{A8034F5C-FAD5-48D2-B40D-F00D8D156721}" dt="2024-05-27T09:01:27.532" v="180" actId="18676"/>
        <pc:sldMkLst>
          <pc:docMk/>
          <pc:sldMk cId="2552033726" sldId="656"/>
        </pc:sldMkLst>
      </pc:sldChg>
      <pc:sldChg chg="del">
        <pc:chgData name="Eitan Blumin" userId="36fcb13c-3a5a-43c2-aa2e-520becbaeb9b" providerId="ADAL" clId="{A8034F5C-FAD5-48D2-B40D-F00D8D156721}" dt="2024-05-27T09:01:27.532" v="180" actId="18676"/>
        <pc:sldMkLst>
          <pc:docMk/>
          <pc:sldMk cId="1879176277" sldId="657"/>
        </pc:sldMkLst>
      </pc:sldChg>
      <pc:sldChg chg="del">
        <pc:chgData name="Eitan Blumin" userId="36fcb13c-3a5a-43c2-aa2e-520becbaeb9b" providerId="ADAL" clId="{A8034F5C-FAD5-48D2-B40D-F00D8D156721}" dt="2024-05-27T09:01:27.532" v="180" actId="18676"/>
        <pc:sldMkLst>
          <pc:docMk/>
          <pc:sldMk cId="3315329074" sldId="658"/>
        </pc:sldMkLst>
      </pc:sldChg>
      <pc:sldChg chg="modSp mod modNotesTx">
        <pc:chgData name="Eitan Blumin" userId="36fcb13c-3a5a-43c2-aa2e-520becbaeb9b" providerId="ADAL" clId="{A8034F5C-FAD5-48D2-B40D-F00D8D156721}" dt="2024-06-22T06:17:58.300" v="8510" actId="20577"/>
        <pc:sldMkLst>
          <pc:docMk/>
          <pc:sldMk cId="2781385387" sldId="659"/>
        </pc:sldMkLst>
        <pc:spChg chg="mod">
          <ac:chgData name="Eitan Blumin" userId="36fcb13c-3a5a-43c2-aa2e-520becbaeb9b" providerId="ADAL" clId="{A8034F5C-FAD5-48D2-B40D-F00D8D156721}" dt="2024-06-22T06:17:58.300" v="8510" actId="20577"/>
          <ac:spMkLst>
            <pc:docMk/>
            <pc:sldMk cId="2781385387" sldId="659"/>
            <ac:spMk id="13" creationId="{AF59D66C-D1EB-4B6A-837D-2B6C8F761FD6}"/>
          </ac:spMkLst>
        </pc:spChg>
      </pc:sldChg>
      <pc:sldChg chg="del">
        <pc:chgData name="Eitan Blumin" userId="36fcb13c-3a5a-43c2-aa2e-520becbaeb9b" providerId="ADAL" clId="{A8034F5C-FAD5-48D2-B40D-F00D8D156721}" dt="2024-05-27T09:03:35.401" v="192" actId="47"/>
        <pc:sldMkLst>
          <pc:docMk/>
          <pc:sldMk cId="1785636091" sldId="660"/>
        </pc:sldMkLst>
      </pc:sldChg>
      <pc:sldChg chg="del">
        <pc:chgData name="Eitan Blumin" userId="36fcb13c-3a5a-43c2-aa2e-520becbaeb9b" providerId="ADAL" clId="{A8034F5C-FAD5-48D2-B40D-F00D8D156721}" dt="2024-05-27T09:02:09.181" v="181" actId="2696"/>
        <pc:sldMkLst>
          <pc:docMk/>
          <pc:sldMk cId="818008515" sldId="661"/>
        </pc:sldMkLst>
      </pc:sldChg>
      <pc:sldChg chg="add del">
        <pc:chgData name="Eitan Blumin" userId="36fcb13c-3a5a-43c2-aa2e-520becbaeb9b" providerId="ADAL" clId="{A8034F5C-FAD5-48D2-B40D-F00D8D156721}" dt="2024-06-01T13:22:02.859" v="2514" actId="47"/>
        <pc:sldMkLst>
          <pc:docMk/>
          <pc:sldMk cId="3148414132" sldId="661"/>
        </pc:sldMkLst>
      </pc:sldChg>
      <pc:sldChg chg="add del mod modShow">
        <pc:chgData name="Eitan Blumin" userId="36fcb13c-3a5a-43c2-aa2e-520becbaeb9b" providerId="ADAL" clId="{A8034F5C-FAD5-48D2-B40D-F00D8D156721}" dt="2024-06-02T10:03:04.531" v="3859" actId="2696"/>
        <pc:sldMkLst>
          <pc:docMk/>
          <pc:sldMk cId="938265478" sldId="662"/>
        </pc:sldMkLst>
      </pc:sldChg>
      <pc:sldChg chg="del">
        <pc:chgData name="Eitan Blumin" userId="36fcb13c-3a5a-43c2-aa2e-520becbaeb9b" providerId="ADAL" clId="{A8034F5C-FAD5-48D2-B40D-F00D8D156721}" dt="2024-05-27T09:02:09.181" v="181" actId="2696"/>
        <pc:sldMkLst>
          <pc:docMk/>
          <pc:sldMk cId="4175081322" sldId="662"/>
        </pc:sldMkLst>
      </pc:sldChg>
      <pc:sldChg chg="modSp del mod ord modAnim modNotesTx">
        <pc:chgData name="Eitan Blumin" userId="36fcb13c-3a5a-43c2-aa2e-520becbaeb9b" providerId="ADAL" clId="{A8034F5C-FAD5-48D2-B40D-F00D8D156721}" dt="2024-06-06T09:30:39.400" v="7376" actId="2696"/>
        <pc:sldMkLst>
          <pc:docMk/>
          <pc:sldMk cId="369651327" sldId="665"/>
        </pc:sldMkLst>
        <pc:spChg chg="mod">
          <ac:chgData name="Eitan Blumin" userId="36fcb13c-3a5a-43c2-aa2e-520becbaeb9b" providerId="ADAL" clId="{A8034F5C-FAD5-48D2-B40D-F00D8D156721}" dt="2024-06-03T14:37:55.335" v="4023" actId="6549"/>
          <ac:spMkLst>
            <pc:docMk/>
            <pc:sldMk cId="369651327" sldId="665"/>
            <ac:spMk id="2" creationId="{7B4D3B53-C3A2-4221-A2D5-DDFE8349FF60}"/>
          </ac:spMkLst>
        </pc:spChg>
        <pc:spChg chg="mod">
          <ac:chgData name="Eitan Blumin" userId="36fcb13c-3a5a-43c2-aa2e-520becbaeb9b" providerId="ADAL" clId="{A8034F5C-FAD5-48D2-B40D-F00D8D156721}" dt="2024-05-27T09:04:01.928" v="215" actId="20577"/>
          <ac:spMkLst>
            <pc:docMk/>
            <pc:sldMk cId="369651327" sldId="665"/>
            <ac:spMk id="3" creationId="{2C67B9D8-9D1A-4BCB-A60E-5BF17DD39BB2}"/>
          </ac:spMkLst>
        </pc:spChg>
      </pc:sldChg>
      <pc:sldChg chg="modSp mod">
        <pc:chgData name="Eitan Blumin" userId="36fcb13c-3a5a-43c2-aa2e-520becbaeb9b" providerId="ADAL" clId="{A8034F5C-FAD5-48D2-B40D-F00D8D156721}" dt="2024-05-27T08:58:16.701" v="62" actId="14100"/>
        <pc:sldMkLst>
          <pc:docMk/>
          <pc:sldMk cId="311373219" sldId="666"/>
        </pc:sldMkLst>
        <pc:spChg chg="mod">
          <ac:chgData name="Eitan Blumin" userId="36fcb13c-3a5a-43c2-aa2e-520becbaeb9b" providerId="ADAL" clId="{A8034F5C-FAD5-48D2-B40D-F00D8D156721}" dt="2024-05-27T08:57:38.451" v="24" actId="207"/>
          <ac:spMkLst>
            <pc:docMk/>
            <pc:sldMk cId="311373219" sldId="666"/>
            <ac:spMk id="9" creationId="{DC6813E2-FDAC-B186-9748-5E1C1FA7B0CA}"/>
          </ac:spMkLst>
        </pc:spChg>
        <pc:spChg chg="mod">
          <ac:chgData name="Eitan Blumin" userId="36fcb13c-3a5a-43c2-aa2e-520becbaeb9b" providerId="ADAL" clId="{A8034F5C-FAD5-48D2-B40D-F00D8D156721}" dt="2024-05-27T08:58:05.171" v="61" actId="207"/>
          <ac:spMkLst>
            <pc:docMk/>
            <pc:sldMk cId="311373219" sldId="666"/>
            <ac:spMk id="11" creationId="{721BCE37-1DAF-4FFD-98F1-30004AD2E4FF}"/>
          </ac:spMkLst>
        </pc:spChg>
        <pc:picChg chg="mod">
          <ac:chgData name="Eitan Blumin" userId="36fcb13c-3a5a-43c2-aa2e-520becbaeb9b" providerId="ADAL" clId="{A8034F5C-FAD5-48D2-B40D-F00D8D156721}" dt="2024-05-27T08:58:16.701" v="62" actId="14100"/>
          <ac:picMkLst>
            <pc:docMk/>
            <pc:sldMk cId="311373219" sldId="666"/>
            <ac:picMk id="3" creationId="{8A6BE0B4-1260-4956-B6C2-9E6897804975}"/>
          </ac:picMkLst>
        </pc:picChg>
        <pc:picChg chg="mod">
          <ac:chgData name="Eitan Blumin" userId="36fcb13c-3a5a-43c2-aa2e-520becbaeb9b" providerId="ADAL" clId="{A8034F5C-FAD5-48D2-B40D-F00D8D156721}" dt="2024-05-27T08:58:16.701" v="62" actId="14100"/>
          <ac:picMkLst>
            <pc:docMk/>
            <pc:sldMk cId="311373219" sldId="666"/>
            <ac:picMk id="5" creationId="{0B5F481D-F851-445A-DF6D-88D480251AAD}"/>
          </ac:picMkLst>
        </pc:picChg>
        <pc:picChg chg="mod">
          <ac:chgData name="Eitan Blumin" userId="36fcb13c-3a5a-43c2-aa2e-520becbaeb9b" providerId="ADAL" clId="{A8034F5C-FAD5-48D2-B40D-F00D8D156721}" dt="2024-05-27T08:58:16.701" v="62" actId="14100"/>
          <ac:picMkLst>
            <pc:docMk/>
            <pc:sldMk cId="311373219" sldId="666"/>
            <ac:picMk id="16" creationId="{F18A5FB7-EA24-4679-8E28-9BE1890BAE0D}"/>
          </ac:picMkLst>
        </pc:picChg>
        <pc:picChg chg="mod">
          <ac:chgData name="Eitan Blumin" userId="36fcb13c-3a5a-43c2-aa2e-520becbaeb9b" providerId="ADAL" clId="{A8034F5C-FAD5-48D2-B40D-F00D8D156721}" dt="2024-05-27T08:58:16.701" v="62" actId="14100"/>
          <ac:picMkLst>
            <pc:docMk/>
            <pc:sldMk cId="311373219" sldId="666"/>
            <ac:picMk id="17" creationId="{E3913628-DF41-4DBE-B236-FBFF63096DA9}"/>
          </ac:picMkLst>
        </pc:picChg>
      </pc:sldChg>
      <pc:sldChg chg="modSp mod ord">
        <pc:chgData name="Eitan Blumin" userId="36fcb13c-3a5a-43c2-aa2e-520becbaeb9b" providerId="ADAL" clId="{A8034F5C-FAD5-48D2-B40D-F00D8D156721}" dt="2024-06-03T15:07:04.487" v="4207"/>
        <pc:sldMkLst>
          <pc:docMk/>
          <pc:sldMk cId="2387028949" sldId="667"/>
        </pc:sldMkLst>
        <pc:spChg chg="mod">
          <ac:chgData name="Eitan Blumin" userId="36fcb13c-3a5a-43c2-aa2e-520becbaeb9b" providerId="ADAL" clId="{A8034F5C-FAD5-48D2-B40D-F00D8D156721}" dt="2024-06-03T14:38:32.936" v="4028" actId="20577"/>
          <ac:spMkLst>
            <pc:docMk/>
            <pc:sldMk cId="2387028949" sldId="667"/>
            <ac:spMk id="2" creationId="{4B500D92-4093-443C-AB7A-3F4EF2DFAFA3}"/>
          </ac:spMkLst>
        </pc:spChg>
        <pc:spChg chg="mod">
          <ac:chgData name="Eitan Blumin" userId="36fcb13c-3a5a-43c2-aa2e-520becbaeb9b" providerId="ADAL" clId="{A8034F5C-FAD5-48D2-B40D-F00D8D156721}" dt="2024-05-27T09:04:44.881" v="253" actId="20577"/>
          <ac:spMkLst>
            <pc:docMk/>
            <pc:sldMk cId="2387028949" sldId="667"/>
            <ac:spMk id="15" creationId="{F78E0EAC-CB65-4B5C-9570-286882563475}"/>
          </ac:spMkLst>
        </pc:spChg>
        <pc:picChg chg="mod">
          <ac:chgData name="Eitan Blumin" userId="36fcb13c-3a5a-43c2-aa2e-520becbaeb9b" providerId="ADAL" clId="{A8034F5C-FAD5-48D2-B40D-F00D8D156721}" dt="2024-06-03T14:38:56.309" v="4029" actId="14861"/>
          <ac:picMkLst>
            <pc:docMk/>
            <pc:sldMk cId="2387028949" sldId="667"/>
            <ac:picMk id="6" creationId="{3F0F7ACC-C1D2-D481-EA2F-68E29D1B98F2}"/>
          </ac:picMkLst>
        </pc:picChg>
      </pc:sldChg>
      <pc:sldChg chg="addSp delSp modSp new mod modNotesTx">
        <pc:chgData name="Eitan Blumin" userId="36fcb13c-3a5a-43c2-aa2e-520becbaeb9b" providerId="ADAL" clId="{A8034F5C-FAD5-48D2-B40D-F00D8D156721}" dt="2024-06-15T09:57:38.758" v="8304" actId="122"/>
        <pc:sldMkLst>
          <pc:docMk/>
          <pc:sldMk cId="1892662677" sldId="668"/>
        </pc:sldMkLst>
        <pc:spChg chg="del">
          <ac:chgData name="Eitan Blumin" userId="36fcb13c-3a5a-43c2-aa2e-520becbaeb9b" providerId="ADAL" clId="{A8034F5C-FAD5-48D2-B40D-F00D8D156721}" dt="2024-05-30T09:14:51.190" v="354" actId="931"/>
          <ac:spMkLst>
            <pc:docMk/>
            <pc:sldMk cId="1892662677" sldId="668"/>
            <ac:spMk id="2" creationId="{C8AEF282-369E-28BC-1AFC-309F6AB71468}"/>
          </ac:spMkLst>
        </pc:spChg>
        <pc:spChg chg="mod">
          <ac:chgData name="Eitan Blumin" userId="36fcb13c-3a5a-43c2-aa2e-520becbaeb9b" providerId="ADAL" clId="{A8034F5C-FAD5-48D2-B40D-F00D8D156721}" dt="2024-06-15T09:57:38.758" v="8304" actId="122"/>
          <ac:spMkLst>
            <pc:docMk/>
            <pc:sldMk cId="1892662677" sldId="668"/>
            <ac:spMk id="3" creationId="{494E1790-5969-0392-55F9-68FF0546050F}"/>
          </ac:spMkLst>
        </pc:spChg>
        <pc:spChg chg="add mod">
          <ac:chgData name="Eitan Blumin" userId="36fcb13c-3a5a-43c2-aa2e-520becbaeb9b" providerId="ADAL" clId="{A8034F5C-FAD5-48D2-B40D-F00D8D156721}" dt="2024-05-30T09:15:10.606" v="359" actId="14100"/>
          <ac:spMkLst>
            <pc:docMk/>
            <pc:sldMk cId="1892662677" sldId="668"/>
            <ac:spMk id="6" creationId="{88D7F5C7-1DD4-7763-F05C-F4A63549B479}"/>
          </ac:spMkLst>
        </pc:spChg>
        <pc:picChg chg="add mod">
          <ac:chgData name="Eitan Blumin" userId="36fcb13c-3a5a-43c2-aa2e-520becbaeb9b" providerId="ADAL" clId="{A8034F5C-FAD5-48D2-B40D-F00D8D156721}" dt="2024-05-30T09:15:23.132" v="360" actId="14861"/>
          <ac:picMkLst>
            <pc:docMk/>
            <pc:sldMk cId="1892662677" sldId="668"/>
            <ac:picMk id="5" creationId="{0FEF8559-C499-D967-687B-045CC9CD9B67}"/>
          </ac:picMkLst>
        </pc:picChg>
      </pc:sldChg>
      <pc:sldChg chg="addSp delSp modSp add mod modTransition delAnim modAnim modNotesTx">
        <pc:chgData name="Eitan Blumin" userId="36fcb13c-3a5a-43c2-aa2e-520becbaeb9b" providerId="ADAL" clId="{A8034F5C-FAD5-48D2-B40D-F00D8D156721}" dt="2024-06-15T09:57:35.600" v="8303" actId="1076"/>
        <pc:sldMkLst>
          <pc:docMk/>
          <pc:sldMk cId="1320394871" sldId="669"/>
        </pc:sldMkLst>
        <pc:spChg chg="mod">
          <ac:chgData name="Eitan Blumin" userId="36fcb13c-3a5a-43c2-aa2e-520becbaeb9b" providerId="ADAL" clId="{A8034F5C-FAD5-48D2-B40D-F00D8D156721}" dt="2024-06-15T09:57:30.293" v="8302" actId="122"/>
          <ac:spMkLst>
            <pc:docMk/>
            <pc:sldMk cId="1320394871" sldId="669"/>
            <ac:spMk id="3" creationId="{494E1790-5969-0392-55F9-68FF0546050F}"/>
          </ac:spMkLst>
        </pc:spChg>
        <pc:spChg chg="add mod">
          <ac:chgData name="Eitan Blumin" userId="36fcb13c-3a5a-43c2-aa2e-520becbaeb9b" providerId="ADAL" clId="{A8034F5C-FAD5-48D2-B40D-F00D8D156721}" dt="2024-06-15T09:52:50.460" v="8274" actId="1076"/>
          <ac:spMkLst>
            <pc:docMk/>
            <pc:sldMk cId="1320394871" sldId="669"/>
            <ac:spMk id="15" creationId="{294A8D7E-86E7-A940-072A-49C6719E921B}"/>
          </ac:spMkLst>
        </pc:spChg>
        <pc:spChg chg="add mod">
          <ac:chgData name="Eitan Blumin" userId="36fcb13c-3a5a-43c2-aa2e-520becbaeb9b" providerId="ADAL" clId="{A8034F5C-FAD5-48D2-B40D-F00D8D156721}" dt="2024-06-15T09:52:44.006" v="8272" actId="1076"/>
          <ac:spMkLst>
            <pc:docMk/>
            <pc:sldMk cId="1320394871" sldId="669"/>
            <ac:spMk id="16" creationId="{47C7B2F6-1FB0-0BB4-1E77-7F5998DF429A}"/>
          </ac:spMkLst>
        </pc:spChg>
        <pc:spChg chg="add del mod">
          <ac:chgData name="Eitan Blumin" userId="36fcb13c-3a5a-43c2-aa2e-520becbaeb9b" providerId="ADAL" clId="{A8034F5C-FAD5-48D2-B40D-F00D8D156721}" dt="2024-06-15T09:21:45.532" v="8248" actId="478"/>
          <ac:spMkLst>
            <pc:docMk/>
            <pc:sldMk cId="1320394871" sldId="669"/>
            <ac:spMk id="20" creationId="{5ED5FBD3-9502-5340-E8DE-DFB47CEB75A7}"/>
          </ac:spMkLst>
        </pc:spChg>
        <pc:spChg chg="add mod">
          <ac:chgData name="Eitan Blumin" userId="36fcb13c-3a5a-43c2-aa2e-520becbaeb9b" providerId="ADAL" clId="{A8034F5C-FAD5-48D2-B40D-F00D8D156721}" dt="2024-06-15T09:20:32.671" v="8223" actId="1076"/>
          <ac:spMkLst>
            <pc:docMk/>
            <pc:sldMk cId="1320394871" sldId="669"/>
            <ac:spMk id="27" creationId="{79A0B978-5EF8-FBE1-32F1-72E256901402}"/>
          </ac:spMkLst>
        </pc:spChg>
        <pc:spChg chg="add mod">
          <ac:chgData name="Eitan Blumin" userId="36fcb13c-3a5a-43c2-aa2e-520becbaeb9b" providerId="ADAL" clId="{A8034F5C-FAD5-48D2-B40D-F00D8D156721}" dt="2024-06-15T09:52:34.846" v="8268" actId="1076"/>
          <ac:spMkLst>
            <pc:docMk/>
            <pc:sldMk cId="1320394871" sldId="669"/>
            <ac:spMk id="30" creationId="{8556B60F-D3CC-598E-A104-B57A7893B466}"/>
          </ac:spMkLst>
        </pc:spChg>
        <pc:spChg chg="add mod">
          <ac:chgData name="Eitan Blumin" userId="36fcb13c-3a5a-43c2-aa2e-520becbaeb9b" providerId="ADAL" clId="{A8034F5C-FAD5-48D2-B40D-F00D8D156721}" dt="2024-06-15T09:52:39.282" v="8270" actId="1076"/>
          <ac:spMkLst>
            <pc:docMk/>
            <pc:sldMk cId="1320394871" sldId="669"/>
            <ac:spMk id="31" creationId="{C72ED409-236B-B0E9-3B60-08C14B23D99B}"/>
          </ac:spMkLst>
        </pc:spChg>
        <pc:spChg chg="add mod">
          <ac:chgData name="Eitan Blumin" userId="36fcb13c-3a5a-43c2-aa2e-520becbaeb9b" providerId="ADAL" clId="{A8034F5C-FAD5-48D2-B40D-F00D8D156721}" dt="2024-06-15T09:52:48.495" v="8273" actId="1076"/>
          <ac:spMkLst>
            <pc:docMk/>
            <pc:sldMk cId="1320394871" sldId="669"/>
            <ac:spMk id="35" creationId="{0AAE4275-667C-6105-1B35-CE9DEB0D60E4}"/>
          </ac:spMkLst>
        </pc:spChg>
        <pc:spChg chg="add mod">
          <ac:chgData name="Eitan Blumin" userId="36fcb13c-3a5a-43c2-aa2e-520becbaeb9b" providerId="ADAL" clId="{A8034F5C-FAD5-48D2-B40D-F00D8D156721}" dt="2024-05-30T09:22:10.972" v="591" actId="1076"/>
          <ac:spMkLst>
            <pc:docMk/>
            <pc:sldMk cId="1320394871" sldId="669"/>
            <ac:spMk id="36" creationId="{61C4BA71-2F2E-489D-E6B8-A0335ACB3268}"/>
          </ac:spMkLst>
        </pc:spChg>
        <pc:spChg chg="add mod">
          <ac:chgData name="Eitan Blumin" userId="36fcb13c-3a5a-43c2-aa2e-520becbaeb9b" providerId="ADAL" clId="{A8034F5C-FAD5-48D2-B40D-F00D8D156721}" dt="2024-06-15T09:21:23.190" v="8243" actId="1076"/>
          <ac:spMkLst>
            <pc:docMk/>
            <pc:sldMk cId="1320394871" sldId="669"/>
            <ac:spMk id="37" creationId="{89348393-F9FC-B2CD-3560-4541B810D60A}"/>
          </ac:spMkLst>
        </pc:spChg>
        <pc:spChg chg="add mod">
          <ac:chgData name="Eitan Blumin" userId="36fcb13c-3a5a-43c2-aa2e-520becbaeb9b" providerId="ADAL" clId="{A8034F5C-FAD5-48D2-B40D-F00D8D156721}" dt="2024-06-15T09:52:41.823" v="8271" actId="1076"/>
          <ac:spMkLst>
            <pc:docMk/>
            <pc:sldMk cId="1320394871" sldId="669"/>
            <ac:spMk id="39" creationId="{AFD2CA8F-E8B1-E710-6F32-C492AE311170}"/>
          </ac:spMkLst>
        </pc:spChg>
        <pc:grpChg chg="add mod">
          <ac:chgData name="Eitan Blumin" userId="36fcb13c-3a5a-43c2-aa2e-520becbaeb9b" providerId="ADAL" clId="{A8034F5C-FAD5-48D2-B40D-F00D8D156721}" dt="2024-05-30T09:23:34.282" v="606" actId="164"/>
          <ac:grpSpMkLst>
            <pc:docMk/>
            <pc:sldMk cId="1320394871" sldId="669"/>
            <ac:grpSpMk id="41" creationId="{72C0B167-4D94-05A5-5ADB-B64CF00CD8FC}"/>
          </ac:grpSpMkLst>
        </pc:grpChg>
        <pc:grpChg chg="add del mod">
          <ac:chgData name="Eitan Blumin" userId="36fcb13c-3a5a-43c2-aa2e-520becbaeb9b" providerId="ADAL" clId="{A8034F5C-FAD5-48D2-B40D-F00D8D156721}" dt="2024-06-06T08:47:54.547" v="4351" actId="478"/>
          <ac:grpSpMkLst>
            <pc:docMk/>
            <pc:sldMk cId="1320394871" sldId="669"/>
            <ac:grpSpMk id="42" creationId="{ADD7F148-BECC-F4C4-2631-3D5EC282CBD0}"/>
          </ac:grpSpMkLst>
        </pc:grpChg>
        <pc:grpChg chg="add mod">
          <ac:chgData name="Eitan Blumin" userId="36fcb13c-3a5a-43c2-aa2e-520becbaeb9b" providerId="ADAL" clId="{A8034F5C-FAD5-48D2-B40D-F00D8D156721}" dt="2024-06-15T09:52:48.495" v="8273" actId="1076"/>
          <ac:grpSpMkLst>
            <pc:docMk/>
            <pc:sldMk cId="1320394871" sldId="669"/>
            <ac:grpSpMk id="43" creationId="{A4913162-6ABF-5264-77D9-26B0E56B1AD8}"/>
          </ac:grpSpMkLst>
        </pc:grpChg>
        <pc:picChg chg="add mod">
          <ac:chgData name="Eitan Blumin" userId="36fcb13c-3a5a-43c2-aa2e-520becbaeb9b" providerId="ADAL" clId="{A8034F5C-FAD5-48D2-B40D-F00D8D156721}" dt="2024-05-30T09:18:50.006" v="394" actId="1076"/>
          <ac:picMkLst>
            <pc:docMk/>
            <pc:sldMk cId="1320394871" sldId="669"/>
            <ac:picMk id="2" creationId="{257D167F-8AD8-A1B0-1E2B-2FA18D7783E3}"/>
          </ac:picMkLst>
        </pc:picChg>
        <pc:picChg chg="add mod">
          <ac:chgData name="Eitan Blumin" userId="36fcb13c-3a5a-43c2-aa2e-520becbaeb9b" providerId="ADAL" clId="{A8034F5C-FAD5-48D2-B40D-F00D8D156721}" dt="2024-06-15T09:53:00.681" v="8275" actId="1076"/>
          <ac:picMkLst>
            <pc:docMk/>
            <pc:sldMk cId="1320394871" sldId="669"/>
            <ac:picMk id="4" creationId="{B2B49201-B06F-1BBE-7E40-CF9375132346}"/>
          </ac:picMkLst>
        </pc:picChg>
        <pc:picChg chg="mod">
          <ac:chgData name="Eitan Blumin" userId="36fcb13c-3a5a-43c2-aa2e-520becbaeb9b" providerId="ADAL" clId="{A8034F5C-FAD5-48D2-B40D-F00D8D156721}" dt="2024-05-30T09:16:09.291" v="366" actId="1076"/>
          <ac:picMkLst>
            <pc:docMk/>
            <pc:sldMk cId="1320394871" sldId="669"/>
            <ac:picMk id="5" creationId="{0FEF8559-C499-D967-687B-045CC9CD9B67}"/>
          </ac:picMkLst>
        </pc:picChg>
        <pc:picChg chg="add mod">
          <ac:chgData name="Eitan Blumin" userId="36fcb13c-3a5a-43c2-aa2e-520becbaeb9b" providerId="ADAL" clId="{A8034F5C-FAD5-48D2-B40D-F00D8D156721}" dt="2024-06-15T09:52:34.846" v="8268" actId="1076"/>
          <ac:picMkLst>
            <pc:docMk/>
            <pc:sldMk cId="1320394871" sldId="669"/>
            <ac:picMk id="7" creationId="{D1B44F45-EE3E-D448-3CC0-A81535B94E46}"/>
          </ac:picMkLst>
        </pc:picChg>
        <pc:picChg chg="add mod">
          <ac:chgData name="Eitan Blumin" userId="36fcb13c-3a5a-43c2-aa2e-520becbaeb9b" providerId="ADAL" clId="{A8034F5C-FAD5-48D2-B40D-F00D8D156721}" dt="2024-06-15T09:52:34.846" v="8268" actId="1076"/>
          <ac:picMkLst>
            <pc:docMk/>
            <pc:sldMk cId="1320394871" sldId="669"/>
            <ac:picMk id="8" creationId="{56D3B442-1EAA-1F1B-3EC1-4DB9A19E0B18}"/>
          </ac:picMkLst>
        </pc:picChg>
        <pc:picChg chg="add mod">
          <ac:chgData name="Eitan Blumin" userId="36fcb13c-3a5a-43c2-aa2e-520becbaeb9b" providerId="ADAL" clId="{A8034F5C-FAD5-48D2-B40D-F00D8D156721}" dt="2024-06-15T09:52:34.846" v="8268" actId="1076"/>
          <ac:picMkLst>
            <pc:docMk/>
            <pc:sldMk cId="1320394871" sldId="669"/>
            <ac:picMk id="9" creationId="{705063A0-EE7B-8205-9FC2-6DC76EDC3E4B}"/>
          </ac:picMkLst>
        </pc:picChg>
        <pc:picChg chg="add mod">
          <ac:chgData name="Eitan Blumin" userId="36fcb13c-3a5a-43c2-aa2e-520becbaeb9b" providerId="ADAL" clId="{A8034F5C-FAD5-48D2-B40D-F00D8D156721}" dt="2024-06-15T09:52:34.846" v="8268" actId="1076"/>
          <ac:picMkLst>
            <pc:docMk/>
            <pc:sldMk cId="1320394871" sldId="669"/>
            <ac:picMk id="12" creationId="{8DF25997-A65F-950E-862E-742345726BBF}"/>
          </ac:picMkLst>
        </pc:picChg>
        <pc:picChg chg="add mod">
          <ac:chgData name="Eitan Blumin" userId="36fcb13c-3a5a-43c2-aa2e-520becbaeb9b" providerId="ADAL" clId="{A8034F5C-FAD5-48D2-B40D-F00D8D156721}" dt="2024-06-15T09:52:34.846" v="8268" actId="1076"/>
          <ac:picMkLst>
            <pc:docMk/>
            <pc:sldMk cId="1320394871" sldId="669"/>
            <ac:picMk id="14" creationId="{C45ADBB8-2B94-48EC-CE80-3C24714CC939}"/>
          </ac:picMkLst>
        </pc:picChg>
        <pc:picChg chg="add mod">
          <ac:chgData name="Eitan Blumin" userId="36fcb13c-3a5a-43c2-aa2e-520becbaeb9b" providerId="ADAL" clId="{A8034F5C-FAD5-48D2-B40D-F00D8D156721}" dt="2024-05-30T09:23:57.620" v="609" actId="164"/>
          <ac:picMkLst>
            <pc:docMk/>
            <pc:sldMk cId="1320394871" sldId="669"/>
            <ac:picMk id="16" creationId="{6B7A2A7E-81B7-ECD5-490B-7D78C879B248}"/>
          </ac:picMkLst>
        </pc:picChg>
        <pc:picChg chg="add mod">
          <ac:chgData name="Eitan Blumin" userId="36fcb13c-3a5a-43c2-aa2e-520becbaeb9b" providerId="ADAL" clId="{A8034F5C-FAD5-48D2-B40D-F00D8D156721}" dt="2024-06-02T06:46:24.754" v="2844" actId="14861"/>
          <ac:picMkLst>
            <pc:docMk/>
            <pc:sldMk cId="1320394871" sldId="669"/>
            <ac:picMk id="18" creationId="{CA17F3C8-B318-E31D-7A24-8FF45C2AEF91}"/>
          </ac:picMkLst>
        </pc:picChg>
        <pc:picChg chg="add mod ord">
          <ac:chgData name="Eitan Blumin" userId="36fcb13c-3a5a-43c2-aa2e-520becbaeb9b" providerId="ADAL" clId="{A8034F5C-FAD5-48D2-B40D-F00D8D156721}" dt="2024-06-06T08:47:29.254" v="4345" actId="164"/>
          <ac:picMkLst>
            <pc:docMk/>
            <pc:sldMk cId="1320394871" sldId="669"/>
            <ac:picMk id="19" creationId="{B8834327-50FC-3405-603F-572000F4E794}"/>
          </ac:picMkLst>
        </pc:picChg>
        <pc:picChg chg="add del mod">
          <ac:chgData name="Eitan Blumin" userId="36fcb13c-3a5a-43c2-aa2e-520becbaeb9b" providerId="ADAL" clId="{A8034F5C-FAD5-48D2-B40D-F00D8D156721}" dt="2024-06-02T06:47:25.190" v="2845" actId="478"/>
          <ac:picMkLst>
            <pc:docMk/>
            <pc:sldMk cId="1320394871" sldId="669"/>
            <ac:picMk id="20" creationId="{06885962-57F1-B074-5F00-9BFE9D28955C}"/>
          </ac:picMkLst>
        </pc:picChg>
        <pc:picChg chg="add mod">
          <ac:chgData name="Eitan Blumin" userId="36fcb13c-3a5a-43c2-aa2e-520becbaeb9b" providerId="ADAL" clId="{A8034F5C-FAD5-48D2-B40D-F00D8D156721}" dt="2024-05-30T09:19:43.062" v="409" actId="1076"/>
          <ac:picMkLst>
            <pc:docMk/>
            <pc:sldMk cId="1320394871" sldId="669"/>
            <ac:picMk id="21" creationId="{33D77072-30B3-6517-EF05-F36ABB48F17E}"/>
          </ac:picMkLst>
        </pc:picChg>
        <pc:picChg chg="add mod">
          <ac:chgData name="Eitan Blumin" userId="36fcb13c-3a5a-43c2-aa2e-520becbaeb9b" providerId="ADAL" clId="{A8034F5C-FAD5-48D2-B40D-F00D8D156721}" dt="2024-06-06T08:47:29.254" v="4345" actId="164"/>
          <ac:picMkLst>
            <pc:docMk/>
            <pc:sldMk cId="1320394871" sldId="669"/>
            <ac:picMk id="23" creationId="{5917A141-6636-F1C9-65BF-416DAA939FE8}"/>
          </ac:picMkLst>
        </pc:picChg>
        <pc:picChg chg="add mod">
          <ac:chgData name="Eitan Blumin" userId="36fcb13c-3a5a-43c2-aa2e-520becbaeb9b" providerId="ADAL" clId="{A8034F5C-FAD5-48D2-B40D-F00D8D156721}" dt="2024-06-02T06:46:24.754" v="2844" actId="14861"/>
          <ac:picMkLst>
            <pc:docMk/>
            <pc:sldMk cId="1320394871" sldId="669"/>
            <ac:picMk id="24" creationId="{13B2E0EF-E7CA-BFBB-0498-B5B432AF3A48}"/>
          </ac:picMkLst>
        </pc:picChg>
        <pc:picChg chg="add mod">
          <ac:chgData name="Eitan Blumin" userId="36fcb13c-3a5a-43c2-aa2e-520becbaeb9b" providerId="ADAL" clId="{A8034F5C-FAD5-48D2-B40D-F00D8D156721}" dt="2024-06-06T08:47:29.254" v="4345" actId="164"/>
          <ac:picMkLst>
            <pc:docMk/>
            <pc:sldMk cId="1320394871" sldId="669"/>
            <ac:picMk id="25" creationId="{0CBFD1D0-C9DE-321F-0E2D-17E569A0233A}"/>
          </ac:picMkLst>
        </pc:picChg>
        <pc:picChg chg="add del mod">
          <ac:chgData name="Eitan Blumin" userId="36fcb13c-3a5a-43c2-aa2e-520becbaeb9b" providerId="ADAL" clId="{A8034F5C-FAD5-48D2-B40D-F00D8D156721}" dt="2024-06-02T06:49:50.417" v="2864" actId="478"/>
          <ac:picMkLst>
            <pc:docMk/>
            <pc:sldMk cId="1320394871" sldId="669"/>
            <ac:picMk id="25" creationId="{24912F5A-E7EE-65D8-1EE2-2420F5B3E56F}"/>
          </ac:picMkLst>
        </pc:picChg>
        <pc:picChg chg="add mod">
          <ac:chgData name="Eitan Blumin" userId="36fcb13c-3a5a-43c2-aa2e-520becbaeb9b" providerId="ADAL" clId="{A8034F5C-FAD5-48D2-B40D-F00D8D156721}" dt="2024-06-15T09:57:35.600" v="8303" actId="1076"/>
          <ac:picMkLst>
            <pc:docMk/>
            <pc:sldMk cId="1320394871" sldId="669"/>
            <ac:picMk id="26" creationId="{C588652A-34BB-A75E-94DB-F16D8F9D376C}"/>
          </ac:picMkLst>
        </pc:picChg>
        <pc:picChg chg="add mod">
          <ac:chgData name="Eitan Blumin" userId="36fcb13c-3a5a-43c2-aa2e-520becbaeb9b" providerId="ADAL" clId="{A8034F5C-FAD5-48D2-B40D-F00D8D156721}" dt="2024-06-02T06:50:33.426" v="2878" actId="14861"/>
          <ac:picMkLst>
            <pc:docMk/>
            <pc:sldMk cId="1320394871" sldId="669"/>
            <ac:picMk id="28" creationId="{FF8B7CBC-9268-5ADD-4E7F-CA57A4C077BC}"/>
          </ac:picMkLst>
        </pc:picChg>
        <pc:picChg chg="add mod">
          <ac:chgData name="Eitan Blumin" userId="36fcb13c-3a5a-43c2-aa2e-520becbaeb9b" providerId="ADAL" clId="{A8034F5C-FAD5-48D2-B40D-F00D8D156721}" dt="2024-06-02T06:50:33.426" v="2878" actId="14861"/>
          <ac:picMkLst>
            <pc:docMk/>
            <pc:sldMk cId="1320394871" sldId="669"/>
            <ac:picMk id="29" creationId="{085477F5-6788-D1CA-FE8D-5592215FC13C}"/>
          </ac:picMkLst>
        </pc:picChg>
        <pc:picChg chg="add mod">
          <ac:chgData name="Eitan Blumin" userId="36fcb13c-3a5a-43c2-aa2e-520becbaeb9b" providerId="ADAL" clId="{A8034F5C-FAD5-48D2-B40D-F00D8D156721}" dt="2024-06-02T06:50:33.426" v="2878" actId="14861"/>
          <ac:picMkLst>
            <pc:docMk/>
            <pc:sldMk cId="1320394871" sldId="669"/>
            <ac:picMk id="32" creationId="{6A661659-F6A4-CBF1-8039-59D551E96768}"/>
          </ac:picMkLst>
        </pc:picChg>
        <pc:picChg chg="add mod">
          <ac:chgData name="Eitan Blumin" userId="36fcb13c-3a5a-43c2-aa2e-520becbaeb9b" providerId="ADAL" clId="{A8034F5C-FAD5-48D2-B40D-F00D8D156721}" dt="2024-06-02T06:50:33.426" v="2878" actId="14861"/>
          <ac:picMkLst>
            <pc:docMk/>
            <pc:sldMk cId="1320394871" sldId="669"/>
            <ac:picMk id="33" creationId="{EA402DAD-2AE8-5591-42E6-A6015AE13131}"/>
          </ac:picMkLst>
        </pc:picChg>
        <pc:picChg chg="add mod">
          <ac:chgData name="Eitan Blumin" userId="36fcb13c-3a5a-43c2-aa2e-520becbaeb9b" providerId="ADAL" clId="{A8034F5C-FAD5-48D2-B40D-F00D8D156721}" dt="2024-06-02T06:50:33.426" v="2878" actId="14861"/>
          <ac:picMkLst>
            <pc:docMk/>
            <pc:sldMk cId="1320394871" sldId="669"/>
            <ac:picMk id="34" creationId="{B7C499A3-EBF5-D050-1076-02CDFACA3002}"/>
          </ac:picMkLst>
        </pc:picChg>
        <pc:picChg chg="add mod">
          <ac:chgData name="Eitan Blumin" userId="36fcb13c-3a5a-43c2-aa2e-520becbaeb9b" providerId="ADAL" clId="{A8034F5C-FAD5-48D2-B40D-F00D8D156721}" dt="2024-05-30T09:23:57.620" v="609" actId="164"/>
          <ac:picMkLst>
            <pc:docMk/>
            <pc:sldMk cId="1320394871" sldId="669"/>
            <ac:picMk id="37" creationId="{0F41C3F4-6A66-0553-6003-77DFD8111033}"/>
          </ac:picMkLst>
        </pc:picChg>
        <pc:picChg chg="add mod">
          <ac:chgData name="Eitan Blumin" userId="36fcb13c-3a5a-43c2-aa2e-520becbaeb9b" providerId="ADAL" clId="{A8034F5C-FAD5-48D2-B40D-F00D8D156721}" dt="2024-06-02T06:50:33.426" v="2878" actId="14861"/>
          <ac:picMkLst>
            <pc:docMk/>
            <pc:sldMk cId="1320394871" sldId="669"/>
            <ac:picMk id="38" creationId="{526E319C-2988-CC31-861B-FBF0CA531981}"/>
          </ac:picMkLst>
        </pc:picChg>
        <pc:picChg chg="add mod">
          <ac:chgData name="Eitan Blumin" userId="36fcb13c-3a5a-43c2-aa2e-520becbaeb9b" providerId="ADAL" clId="{A8034F5C-FAD5-48D2-B40D-F00D8D156721}" dt="2024-05-30T09:23:57.620" v="609" actId="164"/>
          <ac:picMkLst>
            <pc:docMk/>
            <pc:sldMk cId="1320394871" sldId="669"/>
            <ac:picMk id="39" creationId="{369F4C19-3417-0C84-3377-F77DADB636E5}"/>
          </ac:picMkLst>
        </pc:picChg>
        <pc:picChg chg="add mod">
          <ac:chgData name="Eitan Blumin" userId="36fcb13c-3a5a-43c2-aa2e-520becbaeb9b" providerId="ADAL" clId="{A8034F5C-FAD5-48D2-B40D-F00D8D156721}" dt="2024-06-02T06:50:33.426" v="2878" actId="14861"/>
          <ac:picMkLst>
            <pc:docMk/>
            <pc:sldMk cId="1320394871" sldId="669"/>
            <ac:picMk id="40" creationId="{67BFEF5B-3CA4-17F9-EFF0-CF609BCECD18}"/>
          </ac:picMkLst>
        </pc:picChg>
        <pc:picChg chg="add del mod">
          <ac:chgData name="Eitan Blumin" userId="36fcb13c-3a5a-43c2-aa2e-520becbaeb9b" providerId="ADAL" clId="{A8034F5C-FAD5-48D2-B40D-F00D8D156721}" dt="2024-06-06T09:08:17.465" v="6538" actId="21"/>
          <ac:picMkLst>
            <pc:docMk/>
            <pc:sldMk cId="1320394871" sldId="669"/>
            <ac:picMk id="44" creationId="{24A8852A-41B4-7DF2-D306-584C93B4BDC6}"/>
          </ac:picMkLst>
        </pc:picChg>
        <pc:picChg chg="add del mod">
          <ac:chgData name="Eitan Blumin" userId="36fcb13c-3a5a-43c2-aa2e-520becbaeb9b" providerId="ADAL" clId="{A8034F5C-FAD5-48D2-B40D-F00D8D156721}" dt="2024-06-06T09:08:17.465" v="6538" actId="21"/>
          <ac:picMkLst>
            <pc:docMk/>
            <pc:sldMk cId="1320394871" sldId="669"/>
            <ac:picMk id="45" creationId="{394F4383-5B4C-EBA1-F63F-C61781B6E839}"/>
          </ac:picMkLst>
        </pc:picChg>
        <pc:picChg chg="add del mod">
          <ac:chgData name="Eitan Blumin" userId="36fcb13c-3a5a-43c2-aa2e-520becbaeb9b" providerId="ADAL" clId="{A8034F5C-FAD5-48D2-B40D-F00D8D156721}" dt="2024-06-06T09:08:17.465" v="6538" actId="21"/>
          <ac:picMkLst>
            <pc:docMk/>
            <pc:sldMk cId="1320394871" sldId="669"/>
            <ac:picMk id="46" creationId="{1529FEA0-BD88-82F3-CF10-6DBB01BDCC2F}"/>
          </ac:picMkLst>
        </pc:picChg>
        <pc:picChg chg="add del mod">
          <ac:chgData name="Eitan Blumin" userId="36fcb13c-3a5a-43c2-aa2e-520becbaeb9b" providerId="ADAL" clId="{A8034F5C-FAD5-48D2-B40D-F00D8D156721}" dt="2024-06-06T09:08:17.465" v="6538" actId="21"/>
          <ac:picMkLst>
            <pc:docMk/>
            <pc:sldMk cId="1320394871" sldId="669"/>
            <ac:picMk id="47" creationId="{ADE8F791-EE5C-0D3F-A870-14B0CEBACEA2}"/>
          </ac:picMkLst>
        </pc:picChg>
        <pc:picChg chg="add mod">
          <ac:chgData name="Eitan Blumin" userId="36fcb13c-3a5a-43c2-aa2e-520becbaeb9b" providerId="ADAL" clId="{A8034F5C-FAD5-48D2-B40D-F00D8D156721}" dt="2024-06-02T06:46:24.754" v="2844" actId="14861"/>
          <ac:picMkLst>
            <pc:docMk/>
            <pc:sldMk cId="1320394871" sldId="669"/>
            <ac:picMk id="1026" creationId="{912D53C0-5D98-2E80-8001-423A9B07CDC1}"/>
          </ac:picMkLst>
        </pc:picChg>
        <pc:picChg chg="add mod">
          <ac:chgData name="Eitan Blumin" userId="36fcb13c-3a5a-43c2-aa2e-520becbaeb9b" providerId="ADAL" clId="{A8034F5C-FAD5-48D2-B40D-F00D8D156721}" dt="2024-06-02T06:47:52.964" v="2853" actId="14861"/>
          <ac:picMkLst>
            <pc:docMk/>
            <pc:sldMk cId="1320394871" sldId="669"/>
            <ac:picMk id="1028" creationId="{A812DA4C-369D-1E4A-3F18-9876E95EFEE3}"/>
          </ac:picMkLst>
        </pc:picChg>
        <pc:cxnChg chg="add mod">
          <ac:chgData name="Eitan Blumin" userId="36fcb13c-3a5a-43c2-aa2e-520becbaeb9b" providerId="ADAL" clId="{A8034F5C-FAD5-48D2-B40D-F00D8D156721}" dt="2024-05-30T09:23:34.282" v="606" actId="164"/>
          <ac:cxnSpMkLst>
            <pc:docMk/>
            <pc:sldMk cId="1320394871" sldId="669"/>
            <ac:cxnSpMk id="10" creationId="{FDAAD3FD-2A10-AFE7-40E6-C513F7D2CD34}"/>
          </ac:cxnSpMkLst>
        </pc:cxnChg>
        <pc:cxnChg chg="add mod">
          <ac:chgData name="Eitan Blumin" userId="36fcb13c-3a5a-43c2-aa2e-520becbaeb9b" providerId="ADAL" clId="{A8034F5C-FAD5-48D2-B40D-F00D8D156721}" dt="2024-05-30T09:23:34.282" v="606" actId="164"/>
          <ac:cxnSpMkLst>
            <pc:docMk/>
            <pc:sldMk cId="1320394871" sldId="669"/>
            <ac:cxnSpMk id="11" creationId="{1AD953D5-7607-D873-EC32-0804FE8E4AF4}"/>
          </ac:cxnSpMkLst>
        </pc:cxnChg>
        <pc:cxnChg chg="add mod">
          <ac:chgData name="Eitan Blumin" userId="36fcb13c-3a5a-43c2-aa2e-520becbaeb9b" providerId="ADAL" clId="{A8034F5C-FAD5-48D2-B40D-F00D8D156721}" dt="2024-05-30T09:23:34.282" v="606" actId="164"/>
          <ac:cxnSpMkLst>
            <pc:docMk/>
            <pc:sldMk cId="1320394871" sldId="669"/>
            <ac:cxnSpMk id="13" creationId="{8AF22DC6-5800-52F8-203E-C9DD7EB9A8C0}"/>
          </ac:cxnSpMkLst>
        </pc:cxnChg>
        <pc:cxnChg chg="add mod">
          <ac:chgData name="Eitan Blumin" userId="36fcb13c-3a5a-43c2-aa2e-520becbaeb9b" providerId="ADAL" clId="{A8034F5C-FAD5-48D2-B40D-F00D8D156721}" dt="2024-05-30T09:23:34.282" v="606" actId="164"/>
          <ac:cxnSpMkLst>
            <pc:docMk/>
            <pc:sldMk cId="1320394871" sldId="669"/>
            <ac:cxnSpMk id="17" creationId="{7517AE08-3E29-4BB7-8686-78E54CDE073E}"/>
          </ac:cxnSpMkLst>
        </pc:cxnChg>
        <pc:cxnChg chg="add mod">
          <ac:chgData name="Eitan Blumin" userId="36fcb13c-3a5a-43c2-aa2e-520becbaeb9b" providerId="ADAL" clId="{A8034F5C-FAD5-48D2-B40D-F00D8D156721}" dt="2024-05-30T09:23:34.282" v="606" actId="164"/>
          <ac:cxnSpMkLst>
            <pc:docMk/>
            <pc:sldMk cId="1320394871" sldId="669"/>
            <ac:cxnSpMk id="22" creationId="{F2AC0958-B77E-4082-2E20-920555D11550}"/>
          </ac:cxnSpMkLst>
        </pc:cxnChg>
      </pc:sldChg>
      <pc:sldChg chg="addSp delSp modSp new mod ord modTransition modAnim modNotesTx">
        <pc:chgData name="Eitan Blumin" userId="36fcb13c-3a5a-43c2-aa2e-520becbaeb9b" providerId="ADAL" clId="{A8034F5C-FAD5-48D2-B40D-F00D8D156721}" dt="2024-06-06T08:42:25.794" v="4286"/>
        <pc:sldMkLst>
          <pc:docMk/>
          <pc:sldMk cId="2723984795" sldId="670"/>
        </pc:sldMkLst>
        <pc:spChg chg="del">
          <ac:chgData name="Eitan Blumin" userId="36fcb13c-3a5a-43c2-aa2e-520becbaeb9b" providerId="ADAL" clId="{A8034F5C-FAD5-48D2-B40D-F00D8D156721}" dt="2024-05-30T09:56:49.282" v="645" actId="931"/>
          <ac:spMkLst>
            <pc:docMk/>
            <pc:sldMk cId="2723984795" sldId="670"/>
            <ac:spMk id="2" creationId="{196CE3C0-9500-9CED-14D0-E3CC1786A304}"/>
          </ac:spMkLst>
        </pc:spChg>
        <pc:spChg chg="mod">
          <ac:chgData name="Eitan Blumin" userId="36fcb13c-3a5a-43c2-aa2e-520becbaeb9b" providerId="ADAL" clId="{A8034F5C-FAD5-48D2-B40D-F00D8D156721}" dt="2024-06-01T13:35:59.066" v="2632" actId="20577"/>
          <ac:spMkLst>
            <pc:docMk/>
            <pc:sldMk cId="2723984795" sldId="670"/>
            <ac:spMk id="3" creationId="{0E06A924-F79D-10E9-E3B1-107DD9CF86B3}"/>
          </ac:spMkLst>
        </pc:spChg>
        <pc:spChg chg="add mod">
          <ac:chgData name="Eitan Blumin" userId="36fcb13c-3a5a-43c2-aa2e-520becbaeb9b" providerId="ADAL" clId="{A8034F5C-FAD5-48D2-B40D-F00D8D156721}" dt="2024-05-30T09:58:52.081" v="710" actId="113"/>
          <ac:spMkLst>
            <pc:docMk/>
            <pc:sldMk cId="2723984795" sldId="670"/>
            <ac:spMk id="14" creationId="{99DFCCAF-6CD2-962D-E58C-BDFE626EAA2A}"/>
          </ac:spMkLst>
        </pc:spChg>
        <pc:spChg chg="add mod">
          <ac:chgData name="Eitan Blumin" userId="36fcb13c-3a5a-43c2-aa2e-520becbaeb9b" providerId="ADAL" clId="{A8034F5C-FAD5-48D2-B40D-F00D8D156721}" dt="2024-05-30T09:58:52.081" v="710" actId="113"/>
          <ac:spMkLst>
            <pc:docMk/>
            <pc:sldMk cId="2723984795" sldId="670"/>
            <ac:spMk id="15" creationId="{3CAEF553-A8E6-3AC7-8AA5-6C45C4286579}"/>
          </ac:spMkLst>
        </pc:spChg>
        <pc:spChg chg="add mod">
          <ac:chgData name="Eitan Blumin" userId="36fcb13c-3a5a-43c2-aa2e-520becbaeb9b" providerId="ADAL" clId="{A8034F5C-FAD5-48D2-B40D-F00D8D156721}" dt="2024-05-30T10:04:25.104" v="831" actId="20577"/>
          <ac:spMkLst>
            <pc:docMk/>
            <pc:sldMk cId="2723984795" sldId="670"/>
            <ac:spMk id="16" creationId="{D1175EDF-76E2-100C-3803-58F19A553D54}"/>
          </ac:spMkLst>
        </pc:spChg>
        <pc:spChg chg="add mod">
          <ac:chgData name="Eitan Blumin" userId="36fcb13c-3a5a-43c2-aa2e-520becbaeb9b" providerId="ADAL" clId="{A8034F5C-FAD5-48D2-B40D-F00D8D156721}" dt="2024-06-06T08:41:33.011" v="4282" actId="6549"/>
          <ac:spMkLst>
            <pc:docMk/>
            <pc:sldMk cId="2723984795" sldId="670"/>
            <ac:spMk id="23" creationId="{632ADFC1-699A-912C-8A4C-C2B975235305}"/>
          </ac:spMkLst>
        </pc:spChg>
        <pc:picChg chg="add mod">
          <ac:chgData name="Eitan Blumin" userId="36fcb13c-3a5a-43c2-aa2e-520becbaeb9b" providerId="ADAL" clId="{A8034F5C-FAD5-48D2-B40D-F00D8D156721}" dt="2024-05-30T09:57:39.730" v="663" actId="108"/>
          <ac:picMkLst>
            <pc:docMk/>
            <pc:sldMk cId="2723984795" sldId="670"/>
            <ac:picMk id="5" creationId="{4FFDC0EB-9758-0832-5D67-D4F7DDDE8C4D}"/>
          </ac:picMkLst>
        </pc:picChg>
        <pc:picChg chg="add mod">
          <ac:chgData name="Eitan Blumin" userId="36fcb13c-3a5a-43c2-aa2e-520becbaeb9b" providerId="ADAL" clId="{A8034F5C-FAD5-48D2-B40D-F00D8D156721}" dt="2024-05-30T09:57:40.584" v="664" actId="108"/>
          <ac:picMkLst>
            <pc:docMk/>
            <pc:sldMk cId="2723984795" sldId="670"/>
            <ac:picMk id="7" creationId="{E1CECAF5-E7E1-6FD6-BA3E-0305A4639628}"/>
          </ac:picMkLst>
        </pc:picChg>
        <pc:picChg chg="add mod">
          <ac:chgData name="Eitan Blumin" userId="36fcb13c-3a5a-43c2-aa2e-520becbaeb9b" providerId="ADAL" clId="{A8034F5C-FAD5-48D2-B40D-F00D8D156721}" dt="2024-05-30T10:04:17.646" v="828" actId="1076"/>
          <ac:picMkLst>
            <pc:docMk/>
            <pc:sldMk cId="2723984795" sldId="670"/>
            <ac:picMk id="9" creationId="{C60817F1-CC0B-3C44-914C-CC5A905DAC6F}"/>
          </ac:picMkLst>
        </pc:picChg>
        <pc:picChg chg="add mod">
          <ac:chgData name="Eitan Blumin" userId="36fcb13c-3a5a-43c2-aa2e-520becbaeb9b" providerId="ADAL" clId="{A8034F5C-FAD5-48D2-B40D-F00D8D156721}" dt="2024-05-30T09:57:48.423" v="668" actId="1076"/>
          <ac:picMkLst>
            <pc:docMk/>
            <pc:sldMk cId="2723984795" sldId="670"/>
            <ac:picMk id="11" creationId="{BDDA4483-EF77-960D-FB62-6329B57DDEB0}"/>
          </ac:picMkLst>
        </pc:picChg>
        <pc:picChg chg="add mod">
          <ac:chgData name="Eitan Blumin" userId="36fcb13c-3a5a-43c2-aa2e-520becbaeb9b" providerId="ADAL" clId="{A8034F5C-FAD5-48D2-B40D-F00D8D156721}" dt="2024-05-30T09:57:48.423" v="668" actId="1076"/>
          <ac:picMkLst>
            <pc:docMk/>
            <pc:sldMk cId="2723984795" sldId="670"/>
            <ac:picMk id="13" creationId="{5877FFE8-4FCA-09E2-CA68-3C0275AB1567}"/>
          </ac:picMkLst>
        </pc:picChg>
        <pc:picChg chg="add mod ord">
          <ac:chgData name="Eitan Blumin" userId="36fcb13c-3a5a-43c2-aa2e-520becbaeb9b" providerId="ADAL" clId="{A8034F5C-FAD5-48D2-B40D-F00D8D156721}" dt="2024-05-30T10:04:39.965" v="836" actId="167"/>
          <ac:picMkLst>
            <pc:docMk/>
            <pc:sldMk cId="2723984795" sldId="670"/>
            <ac:picMk id="30" creationId="{A8F9F3A6-8F4C-BC1D-9F06-BF16118EA085}"/>
          </ac:picMkLst>
        </pc:picChg>
        <pc:picChg chg="add mod ord">
          <ac:chgData name="Eitan Blumin" userId="36fcb13c-3a5a-43c2-aa2e-520becbaeb9b" providerId="ADAL" clId="{A8034F5C-FAD5-48D2-B40D-F00D8D156721}" dt="2024-05-30T10:04:39.965" v="836" actId="167"/>
          <ac:picMkLst>
            <pc:docMk/>
            <pc:sldMk cId="2723984795" sldId="670"/>
            <ac:picMk id="31" creationId="{9FC0FF49-FF20-8419-E00D-86DFF8172A8C}"/>
          </ac:picMkLst>
        </pc:picChg>
        <pc:picChg chg="add mod">
          <ac:chgData name="Eitan Blumin" userId="36fcb13c-3a5a-43c2-aa2e-520becbaeb9b" providerId="ADAL" clId="{A8034F5C-FAD5-48D2-B40D-F00D8D156721}" dt="2024-05-30T10:13:10.721" v="886" actId="108"/>
          <ac:picMkLst>
            <pc:docMk/>
            <pc:sldMk cId="2723984795" sldId="670"/>
            <ac:picMk id="33" creationId="{1E09E608-0135-DAD5-8914-4F08769810CC}"/>
          </ac:picMkLst>
        </pc:picChg>
        <pc:picChg chg="add mod">
          <ac:chgData name="Eitan Blumin" userId="36fcb13c-3a5a-43c2-aa2e-520becbaeb9b" providerId="ADAL" clId="{A8034F5C-FAD5-48D2-B40D-F00D8D156721}" dt="2024-05-30T10:13:16.330" v="887" actId="108"/>
          <ac:picMkLst>
            <pc:docMk/>
            <pc:sldMk cId="2723984795" sldId="670"/>
            <ac:picMk id="34" creationId="{CF936D21-507F-B89E-1E0A-575C3250921B}"/>
          </ac:picMkLst>
        </pc:picChg>
        <pc:cxnChg chg="add mod">
          <ac:chgData name="Eitan Blumin" userId="36fcb13c-3a5a-43c2-aa2e-520becbaeb9b" providerId="ADAL" clId="{A8034F5C-FAD5-48D2-B40D-F00D8D156721}" dt="2024-06-01T13:36:38.967" v="2634" actId="1076"/>
          <ac:cxnSpMkLst>
            <pc:docMk/>
            <pc:sldMk cId="2723984795" sldId="670"/>
            <ac:cxnSpMk id="2" creationId="{16D40BDF-BA17-0338-6A43-ED09BF2984C2}"/>
          </ac:cxnSpMkLst>
        </pc:cxnChg>
        <pc:cxnChg chg="add mod">
          <ac:chgData name="Eitan Blumin" userId="36fcb13c-3a5a-43c2-aa2e-520becbaeb9b" providerId="ADAL" clId="{A8034F5C-FAD5-48D2-B40D-F00D8D156721}" dt="2024-06-01T13:36:49.064" v="2636" actId="1076"/>
          <ac:cxnSpMkLst>
            <pc:docMk/>
            <pc:sldMk cId="2723984795" sldId="670"/>
            <ac:cxnSpMk id="4" creationId="{6807BC00-C9CD-743F-1A81-F726D7059F8C}"/>
          </ac:cxnSpMkLst>
        </pc:cxnChg>
        <pc:cxnChg chg="add mod">
          <ac:chgData name="Eitan Blumin" userId="36fcb13c-3a5a-43c2-aa2e-520becbaeb9b" providerId="ADAL" clId="{A8034F5C-FAD5-48D2-B40D-F00D8D156721}" dt="2024-05-30T09:59:18.618" v="713" actId="14100"/>
          <ac:cxnSpMkLst>
            <pc:docMk/>
            <pc:sldMk cId="2723984795" sldId="670"/>
            <ac:cxnSpMk id="17" creationId="{F46098A1-8202-750A-C540-041024E450C1}"/>
          </ac:cxnSpMkLst>
        </pc:cxnChg>
        <pc:cxnChg chg="add mod">
          <ac:chgData name="Eitan Blumin" userId="36fcb13c-3a5a-43c2-aa2e-520becbaeb9b" providerId="ADAL" clId="{A8034F5C-FAD5-48D2-B40D-F00D8D156721}" dt="2024-05-30T09:59:24.836" v="716" actId="14100"/>
          <ac:cxnSpMkLst>
            <pc:docMk/>
            <pc:sldMk cId="2723984795" sldId="670"/>
            <ac:cxnSpMk id="19" creationId="{0CD0DDDF-236F-193B-DF0B-41C9E7783A11}"/>
          </ac:cxnSpMkLst>
        </pc:cxnChg>
        <pc:cxnChg chg="add del mod">
          <ac:chgData name="Eitan Blumin" userId="36fcb13c-3a5a-43c2-aa2e-520becbaeb9b" providerId="ADAL" clId="{A8034F5C-FAD5-48D2-B40D-F00D8D156721}" dt="2024-05-30T09:59:45.404" v="720" actId="478"/>
          <ac:cxnSpMkLst>
            <pc:docMk/>
            <pc:sldMk cId="2723984795" sldId="670"/>
            <ac:cxnSpMk id="21" creationId="{5D6BB4C9-F785-67F7-4933-DA443AD6399B}"/>
          </ac:cxnSpMkLst>
        </pc:cxnChg>
        <pc:cxnChg chg="add mod">
          <ac:chgData name="Eitan Blumin" userId="36fcb13c-3a5a-43c2-aa2e-520becbaeb9b" providerId="ADAL" clId="{A8034F5C-FAD5-48D2-B40D-F00D8D156721}" dt="2024-05-30T10:02:57.964" v="802" actId="14100"/>
          <ac:cxnSpMkLst>
            <pc:docMk/>
            <pc:sldMk cId="2723984795" sldId="670"/>
            <ac:cxnSpMk id="24" creationId="{AEFA119F-FA19-6BC0-B678-CC57A3EFFC40}"/>
          </ac:cxnSpMkLst>
        </pc:cxnChg>
        <pc:cxnChg chg="add mod">
          <ac:chgData name="Eitan Blumin" userId="36fcb13c-3a5a-43c2-aa2e-520becbaeb9b" providerId="ADAL" clId="{A8034F5C-FAD5-48D2-B40D-F00D8D156721}" dt="2024-05-30T10:03:03.672" v="803" actId="14100"/>
          <ac:cxnSpMkLst>
            <pc:docMk/>
            <pc:sldMk cId="2723984795" sldId="670"/>
            <ac:cxnSpMk id="27" creationId="{3C928747-D40F-8949-6B50-34D4CF937D31}"/>
          </ac:cxnSpMkLst>
        </pc:cxnChg>
      </pc:sldChg>
      <pc:sldChg chg="addSp delSp modSp new del mod ord modNotesTx">
        <pc:chgData name="Eitan Blumin" userId="36fcb13c-3a5a-43c2-aa2e-520becbaeb9b" providerId="ADAL" clId="{A8034F5C-FAD5-48D2-B40D-F00D8D156721}" dt="2024-05-30T12:19:19.484" v="1920" actId="47"/>
        <pc:sldMkLst>
          <pc:docMk/>
          <pc:sldMk cId="1746882390" sldId="671"/>
        </pc:sldMkLst>
        <pc:spChg chg="del">
          <ac:chgData name="Eitan Blumin" userId="36fcb13c-3a5a-43c2-aa2e-520becbaeb9b" providerId="ADAL" clId="{A8034F5C-FAD5-48D2-B40D-F00D8D156721}" dt="2024-05-30T10:36:53.647" v="931"/>
          <ac:spMkLst>
            <pc:docMk/>
            <pc:sldMk cId="1746882390" sldId="671"/>
            <ac:spMk id="2" creationId="{1C6711BD-667E-9F16-F78C-06E828B7009D}"/>
          </ac:spMkLst>
        </pc:spChg>
        <pc:spChg chg="mod">
          <ac:chgData name="Eitan Blumin" userId="36fcb13c-3a5a-43c2-aa2e-520becbaeb9b" providerId="ADAL" clId="{A8034F5C-FAD5-48D2-B40D-F00D8D156721}" dt="2024-05-30T12:07:56.949" v="1835" actId="122"/>
          <ac:spMkLst>
            <pc:docMk/>
            <pc:sldMk cId="1746882390" sldId="671"/>
            <ac:spMk id="3" creationId="{1BC8DB08-99CA-5DC7-DB6E-4C65CF1F300C}"/>
          </ac:spMkLst>
        </pc:spChg>
        <pc:spChg chg="add del mod">
          <ac:chgData name="Eitan Blumin" userId="36fcb13c-3a5a-43c2-aa2e-520becbaeb9b" providerId="ADAL" clId="{A8034F5C-FAD5-48D2-B40D-F00D8D156721}" dt="2024-05-30T12:04:38.968" v="1779" actId="22"/>
          <ac:spMkLst>
            <pc:docMk/>
            <pc:sldMk cId="1746882390" sldId="671"/>
            <ac:spMk id="7" creationId="{077F0A87-1C14-FFDD-F174-D940183E3CE3}"/>
          </ac:spMkLst>
        </pc:spChg>
        <pc:spChg chg="add del mod">
          <ac:chgData name="Eitan Blumin" userId="36fcb13c-3a5a-43c2-aa2e-520becbaeb9b" providerId="ADAL" clId="{A8034F5C-FAD5-48D2-B40D-F00D8D156721}" dt="2024-05-30T12:10:18.439" v="1846" actId="478"/>
          <ac:spMkLst>
            <pc:docMk/>
            <pc:sldMk cId="1746882390" sldId="671"/>
            <ac:spMk id="11" creationId="{EC3B7BD3-CAE6-FB21-E298-0E9DE38DC9F5}"/>
          </ac:spMkLst>
        </pc:spChg>
        <pc:spChg chg="add mod">
          <ac:chgData name="Eitan Blumin" userId="36fcb13c-3a5a-43c2-aa2e-520becbaeb9b" providerId="ADAL" clId="{A8034F5C-FAD5-48D2-B40D-F00D8D156721}" dt="2024-05-30T12:07:23.635" v="1810" actId="1076"/>
          <ac:spMkLst>
            <pc:docMk/>
            <pc:sldMk cId="1746882390" sldId="671"/>
            <ac:spMk id="12" creationId="{9485B665-53A0-869D-E062-88E36F972EFA}"/>
          </ac:spMkLst>
        </pc:spChg>
        <pc:spChg chg="add del mod">
          <ac:chgData name="Eitan Blumin" userId="36fcb13c-3a5a-43c2-aa2e-520becbaeb9b" providerId="ADAL" clId="{A8034F5C-FAD5-48D2-B40D-F00D8D156721}" dt="2024-05-30T12:18:23.770" v="1906" actId="478"/>
          <ac:spMkLst>
            <pc:docMk/>
            <pc:sldMk cId="1746882390" sldId="671"/>
            <ac:spMk id="13" creationId="{BDC8BB7F-7039-E4C7-9FD7-F4FCF11E9524}"/>
          </ac:spMkLst>
        </pc:spChg>
        <pc:spChg chg="add del mod">
          <ac:chgData name="Eitan Blumin" userId="36fcb13c-3a5a-43c2-aa2e-520becbaeb9b" providerId="ADAL" clId="{A8034F5C-FAD5-48D2-B40D-F00D8D156721}" dt="2024-05-30T12:18:22.947" v="1905" actId="478"/>
          <ac:spMkLst>
            <pc:docMk/>
            <pc:sldMk cId="1746882390" sldId="671"/>
            <ac:spMk id="14" creationId="{272DE47F-1151-E53E-8429-B4438581836A}"/>
          </ac:spMkLst>
        </pc:spChg>
        <pc:spChg chg="add del mod">
          <ac:chgData name="Eitan Blumin" userId="36fcb13c-3a5a-43c2-aa2e-520becbaeb9b" providerId="ADAL" clId="{A8034F5C-FAD5-48D2-B40D-F00D8D156721}" dt="2024-05-30T12:18:21.524" v="1904" actId="478"/>
          <ac:spMkLst>
            <pc:docMk/>
            <pc:sldMk cId="1746882390" sldId="671"/>
            <ac:spMk id="15" creationId="{4F68D2C2-D1E7-3EE2-D90A-1F8E2758681B}"/>
          </ac:spMkLst>
        </pc:spChg>
        <pc:spChg chg="add mod">
          <ac:chgData name="Eitan Blumin" userId="36fcb13c-3a5a-43c2-aa2e-520becbaeb9b" providerId="ADAL" clId="{A8034F5C-FAD5-48D2-B40D-F00D8D156721}" dt="2024-05-30T12:15:07.365" v="1881" actId="20577"/>
          <ac:spMkLst>
            <pc:docMk/>
            <pc:sldMk cId="1746882390" sldId="671"/>
            <ac:spMk id="16" creationId="{770074B5-0C1A-C112-DCCE-3B74E6C85909}"/>
          </ac:spMkLst>
        </pc:spChg>
        <pc:picChg chg="add mod">
          <ac:chgData name="Eitan Blumin" userId="36fcb13c-3a5a-43c2-aa2e-520becbaeb9b" providerId="ADAL" clId="{A8034F5C-FAD5-48D2-B40D-F00D8D156721}" dt="2024-05-30T10:36:52.137" v="930"/>
          <ac:picMkLst>
            <pc:docMk/>
            <pc:sldMk cId="1746882390" sldId="671"/>
            <ac:picMk id="4" creationId="{5A24EE00-1DC9-E235-A783-3E5C4A5B467F}"/>
          </ac:picMkLst>
        </pc:picChg>
        <pc:picChg chg="add del mod">
          <ac:chgData name="Eitan Blumin" userId="36fcb13c-3a5a-43c2-aa2e-520becbaeb9b" providerId="ADAL" clId="{A8034F5C-FAD5-48D2-B40D-F00D8D156721}" dt="2024-05-30T10:37:27.702" v="946" actId="21"/>
          <ac:picMkLst>
            <pc:docMk/>
            <pc:sldMk cId="1746882390" sldId="671"/>
            <ac:picMk id="5" creationId="{2056CAE5-F80B-876B-0191-29D696B4DE0F}"/>
          </ac:picMkLst>
        </pc:picChg>
        <pc:picChg chg="add del mod">
          <ac:chgData name="Eitan Blumin" userId="36fcb13c-3a5a-43c2-aa2e-520becbaeb9b" providerId="ADAL" clId="{A8034F5C-FAD5-48D2-B40D-F00D8D156721}" dt="2024-05-30T12:04:48.747" v="1782" actId="478"/>
          <ac:picMkLst>
            <pc:docMk/>
            <pc:sldMk cId="1746882390" sldId="671"/>
            <ac:picMk id="8" creationId="{2056CAE5-F80B-876B-0191-29D696B4DE0F}"/>
          </ac:picMkLst>
        </pc:picChg>
        <pc:picChg chg="add mod ord">
          <ac:chgData name="Eitan Blumin" userId="36fcb13c-3a5a-43c2-aa2e-520becbaeb9b" providerId="ADAL" clId="{A8034F5C-FAD5-48D2-B40D-F00D8D156721}" dt="2024-05-30T12:04:46.864" v="1781" actId="1076"/>
          <ac:picMkLst>
            <pc:docMk/>
            <pc:sldMk cId="1746882390" sldId="671"/>
            <ac:picMk id="10" creationId="{A58DB342-F589-6921-B034-FC382D71AD8D}"/>
          </ac:picMkLst>
        </pc:picChg>
      </pc:sldChg>
      <pc:sldChg chg="addSp delSp modSp add mod modTransition modAnim modNotesTx">
        <pc:chgData name="Eitan Blumin" userId="36fcb13c-3a5a-43c2-aa2e-520becbaeb9b" providerId="ADAL" clId="{A8034F5C-FAD5-48D2-B40D-F00D8D156721}" dt="2024-06-03T15:06:14.463" v="4200" actId="313"/>
        <pc:sldMkLst>
          <pc:docMk/>
          <pc:sldMk cId="2713359697" sldId="672"/>
        </pc:sldMkLst>
        <pc:spChg chg="mod">
          <ac:chgData name="Eitan Blumin" userId="36fcb13c-3a5a-43c2-aa2e-520becbaeb9b" providerId="ADAL" clId="{A8034F5C-FAD5-48D2-B40D-F00D8D156721}" dt="2024-06-01T13:48:41.419" v="2727"/>
          <ac:spMkLst>
            <pc:docMk/>
            <pc:sldMk cId="2713359697" sldId="672"/>
            <ac:spMk id="3" creationId="{1BC8DB08-99CA-5DC7-DB6E-4C65CF1F300C}"/>
          </ac:spMkLst>
        </pc:spChg>
        <pc:spChg chg="del mod topLvl">
          <ac:chgData name="Eitan Blumin" userId="36fcb13c-3a5a-43c2-aa2e-520becbaeb9b" providerId="ADAL" clId="{A8034F5C-FAD5-48D2-B40D-F00D8D156721}" dt="2024-06-02T07:42:16.632" v="3123" actId="478"/>
          <ac:spMkLst>
            <pc:docMk/>
            <pc:sldMk cId="2713359697" sldId="672"/>
            <ac:spMk id="6" creationId="{FE81A2EA-6DA8-B9FD-C0FE-CC226B8FDB8D}"/>
          </ac:spMkLst>
        </pc:spChg>
        <pc:spChg chg="mod">
          <ac:chgData name="Eitan Blumin" userId="36fcb13c-3a5a-43c2-aa2e-520becbaeb9b" providerId="ADAL" clId="{A8034F5C-FAD5-48D2-B40D-F00D8D156721}" dt="2024-06-03T15:06:14.463" v="4200" actId="313"/>
          <ac:spMkLst>
            <pc:docMk/>
            <pc:sldMk cId="2713359697" sldId="672"/>
            <ac:spMk id="7" creationId="{077F0A87-1C14-FFDD-F174-D940183E3CE3}"/>
          </ac:spMkLst>
        </pc:spChg>
        <pc:grpChg chg="add del mod">
          <ac:chgData name="Eitan Blumin" userId="36fcb13c-3a5a-43c2-aa2e-520becbaeb9b" providerId="ADAL" clId="{A8034F5C-FAD5-48D2-B40D-F00D8D156721}" dt="2024-06-02T07:42:14.957" v="3122" actId="165"/>
          <ac:grpSpMkLst>
            <pc:docMk/>
            <pc:sldMk cId="2713359697" sldId="672"/>
            <ac:grpSpMk id="4" creationId="{FC852828-D1DF-02FA-26E5-98F3A2E3A4EA}"/>
          </ac:grpSpMkLst>
        </pc:grpChg>
        <pc:picChg chg="add mod">
          <ac:chgData name="Eitan Blumin" userId="36fcb13c-3a5a-43c2-aa2e-520becbaeb9b" providerId="ADAL" clId="{A8034F5C-FAD5-48D2-B40D-F00D8D156721}" dt="2024-06-02T07:42:10.326" v="3119" actId="1076"/>
          <ac:picMkLst>
            <pc:docMk/>
            <pc:sldMk cId="2713359697" sldId="672"/>
            <ac:picMk id="2" creationId="{2021946A-C25F-2D8D-695A-06631D6B09B0}"/>
          </ac:picMkLst>
        </pc:picChg>
        <pc:picChg chg="mod topLvl">
          <ac:chgData name="Eitan Blumin" userId="36fcb13c-3a5a-43c2-aa2e-520becbaeb9b" providerId="ADAL" clId="{A8034F5C-FAD5-48D2-B40D-F00D8D156721}" dt="2024-06-03T15:05:57.262" v="4196" actId="1076"/>
          <ac:picMkLst>
            <pc:docMk/>
            <pc:sldMk cId="2713359697" sldId="672"/>
            <ac:picMk id="5" creationId="{07B395CC-99ED-E711-4485-0B497E7F8841}"/>
          </ac:picMkLst>
        </pc:picChg>
        <pc:picChg chg="mod">
          <ac:chgData name="Eitan Blumin" userId="36fcb13c-3a5a-43c2-aa2e-520becbaeb9b" providerId="ADAL" clId="{A8034F5C-FAD5-48D2-B40D-F00D8D156721}" dt="2024-06-02T07:42:10.326" v="3119" actId="1076"/>
          <ac:picMkLst>
            <pc:docMk/>
            <pc:sldMk cId="2713359697" sldId="672"/>
            <ac:picMk id="8" creationId="{2056CAE5-F80B-876B-0191-29D696B4DE0F}"/>
          </ac:picMkLst>
        </pc:picChg>
      </pc:sldChg>
      <pc:sldChg chg="addSp delSp modSp add del mod modAnim modShow modNotesTx">
        <pc:chgData name="Eitan Blumin" userId="36fcb13c-3a5a-43c2-aa2e-520becbaeb9b" providerId="ADAL" clId="{A8034F5C-FAD5-48D2-B40D-F00D8D156721}" dt="2024-06-03T15:05:25.315" v="4144" actId="2696"/>
        <pc:sldMkLst>
          <pc:docMk/>
          <pc:sldMk cId="380680153" sldId="673"/>
        </pc:sldMkLst>
        <pc:spChg chg="mod">
          <ac:chgData name="Eitan Blumin" userId="36fcb13c-3a5a-43c2-aa2e-520becbaeb9b" providerId="ADAL" clId="{A8034F5C-FAD5-48D2-B40D-F00D8D156721}" dt="2024-06-01T13:24:06.725" v="2550" actId="20577"/>
          <ac:spMkLst>
            <pc:docMk/>
            <pc:sldMk cId="380680153" sldId="673"/>
            <ac:spMk id="3" creationId="{1BC8DB08-99CA-5DC7-DB6E-4C65CF1F300C}"/>
          </ac:spMkLst>
        </pc:spChg>
        <pc:spChg chg="add mod">
          <ac:chgData name="Eitan Blumin" userId="36fcb13c-3a5a-43c2-aa2e-520becbaeb9b" providerId="ADAL" clId="{A8034F5C-FAD5-48D2-B40D-F00D8D156721}" dt="2024-05-30T10:48:46.880" v="1388"/>
          <ac:spMkLst>
            <pc:docMk/>
            <pc:sldMk cId="380680153" sldId="673"/>
            <ac:spMk id="6" creationId="{0793F5FA-1BAC-93CF-A9BC-848F060CD66D}"/>
          </ac:spMkLst>
        </pc:spChg>
        <pc:spChg chg="mod">
          <ac:chgData name="Eitan Blumin" userId="36fcb13c-3a5a-43c2-aa2e-520becbaeb9b" providerId="ADAL" clId="{A8034F5C-FAD5-48D2-B40D-F00D8D156721}" dt="2024-06-02T07:47:19.466" v="3268" actId="1036"/>
          <ac:spMkLst>
            <pc:docMk/>
            <pc:sldMk cId="380680153" sldId="673"/>
            <ac:spMk id="7" creationId="{077F0A87-1C14-FFDD-F174-D940183E3CE3}"/>
          </ac:spMkLst>
        </pc:spChg>
        <pc:spChg chg="add mod">
          <ac:chgData name="Eitan Blumin" userId="36fcb13c-3a5a-43c2-aa2e-520becbaeb9b" providerId="ADAL" clId="{A8034F5C-FAD5-48D2-B40D-F00D8D156721}" dt="2024-05-30T10:48:46.880" v="1388"/>
          <ac:spMkLst>
            <pc:docMk/>
            <pc:sldMk cId="380680153" sldId="673"/>
            <ac:spMk id="9" creationId="{0A30EF52-0C83-B04C-5E74-8A038144C2CD}"/>
          </ac:spMkLst>
        </pc:spChg>
        <pc:spChg chg="add mod">
          <ac:chgData name="Eitan Blumin" userId="36fcb13c-3a5a-43c2-aa2e-520becbaeb9b" providerId="ADAL" clId="{A8034F5C-FAD5-48D2-B40D-F00D8D156721}" dt="2024-05-30T10:49:19.528" v="1399" actId="1076"/>
          <ac:spMkLst>
            <pc:docMk/>
            <pc:sldMk cId="380680153" sldId="673"/>
            <ac:spMk id="11" creationId="{DE851521-FB48-35FB-769D-36EFB9D040B9}"/>
          </ac:spMkLst>
        </pc:spChg>
        <pc:spChg chg="add mod">
          <ac:chgData name="Eitan Blumin" userId="36fcb13c-3a5a-43c2-aa2e-520becbaeb9b" providerId="ADAL" clId="{A8034F5C-FAD5-48D2-B40D-F00D8D156721}" dt="2024-05-30T10:49:31.369" v="1403" actId="20577"/>
          <ac:spMkLst>
            <pc:docMk/>
            <pc:sldMk cId="380680153" sldId="673"/>
            <ac:spMk id="12" creationId="{AB90973F-D5D3-AA3C-17DD-AC94D8F5E8F6}"/>
          </ac:spMkLst>
        </pc:spChg>
        <pc:grpChg chg="add mod">
          <ac:chgData name="Eitan Blumin" userId="36fcb13c-3a5a-43c2-aa2e-520becbaeb9b" providerId="ADAL" clId="{A8034F5C-FAD5-48D2-B40D-F00D8D156721}" dt="2024-05-30T10:49:00.108" v="1392" actId="1076"/>
          <ac:grpSpMkLst>
            <pc:docMk/>
            <pc:sldMk cId="380680153" sldId="673"/>
            <ac:grpSpMk id="5" creationId="{BA2ACC10-E4C7-5289-1B1B-D1641F2F398E}"/>
          </ac:grpSpMkLst>
        </pc:grpChg>
        <pc:picChg chg="del">
          <ac:chgData name="Eitan Blumin" userId="36fcb13c-3a5a-43c2-aa2e-520becbaeb9b" providerId="ADAL" clId="{A8034F5C-FAD5-48D2-B40D-F00D8D156721}" dt="2024-05-30T10:48:02.009" v="1382" actId="478"/>
          <ac:picMkLst>
            <pc:docMk/>
            <pc:sldMk cId="380680153" sldId="673"/>
            <ac:picMk id="2" creationId="{2021946A-C25F-2D8D-695A-06631D6B09B0}"/>
          </ac:picMkLst>
        </pc:picChg>
        <pc:picChg chg="add mod">
          <ac:chgData name="Eitan Blumin" userId="36fcb13c-3a5a-43c2-aa2e-520becbaeb9b" providerId="ADAL" clId="{A8034F5C-FAD5-48D2-B40D-F00D8D156721}" dt="2024-05-30T10:48:17.200" v="1387" actId="1076"/>
          <ac:picMkLst>
            <pc:docMk/>
            <pc:sldMk cId="380680153" sldId="673"/>
            <ac:picMk id="4" creationId="{41A5CB7B-37B1-6FCF-0C0B-92025B218169}"/>
          </ac:picMkLst>
        </pc:picChg>
        <pc:picChg chg="mod">
          <ac:chgData name="Eitan Blumin" userId="36fcb13c-3a5a-43c2-aa2e-520becbaeb9b" providerId="ADAL" clId="{A8034F5C-FAD5-48D2-B40D-F00D8D156721}" dt="2024-05-30T10:49:01.869" v="1393" actId="1076"/>
          <ac:picMkLst>
            <pc:docMk/>
            <pc:sldMk cId="380680153" sldId="673"/>
            <ac:picMk id="8" creationId="{2056CAE5-F80B-876B-0191-29D696B4DE0F}"/>
          </ac:picMkLst>
        </pc:picChg>
      </pc:sldChg>
      <pc:sldChg chg="modSp add del mod">
        <pc:chgData name="Eitan Blumin" userId="36fcb13c-3a5a-43c2-aa2e-520becbaeb9b" providerId="ADAL" clId="{A8034F5C-FAD5-48D2-B40D-F00D8D156721}" dt="2024-05-30T10:51:05" v="1426" actId="47"/>
        <pc:sldMkLst>
          <pc:docMk/>
          <pc:sldMk cId="995696828" sldId="674"/>
        </pc:sldMkLst>
        <pc:spChg chg="mod">
          <ac:chgData name="Eitan Blumin" userId="36fcb13c-3a5a-43c2-aa2e-520becbaeb9b" providerId="ADAL" clId="{A8034F5C-FAD5-48D2-B40D-F00D8D156721}" dt="2024-05-30T10:50:48.298" v="1425" actId="400"/>
          <ac:spMkLst>
            <pc:docMk/>
            <pc:sldMk cId="995696828" sldId="674"/>
            <ac:spMk id="7" creationId="{077F0A87-1C14-FFDD-F174-D940183E3CE3}"/>
          </ac:spMkLst>
        </pc:spChg>
      </pc:sldChg>
      <pc:sldChg chg="addSp delSp modSp add del mod modAnim modShow modNotesTx">
        <pc:chgData name="Eitan Blumin" userId="36fcb13c-3a5a-43c2-aa2e-520becbaeb9b" providerId="ADAL" clId="{A8034F5C-FAD5-48D2-B40D-F00D8D156721}" dt="2024-06-03T15:05:28.154" v="4145" actId="2696"/>
        <pc:sldMkLst>
          <pc:docMk/>
          <pc:sldMk cId="3112465273" sldId="674"/>
        </pc:sldMkLst>
        <pc:spChg chg="mod">
          <ac:chgData name="Eitan Blumin" userId="36fcb13c-3a5a-43c2-aa2e-520becbaeb9b" providerId="ADAL" clId="{A8034F5C-FAD5-48D2-B40D-F00D8D156721}" dt="2024-06-01T13:24:11.799" v="2558" actId="20577"/>
          <ac:spMkLst>
            <pc:docMk/>
            <pc:sldMk cId="3112465273" sldId="674"/>
            <ac:spMk id="3" creationId="{1BC8DB08-99CA-5DC7-DB6E-4C65CF1F300C}"/>
          </ac:spMkLst>
        </pc:spChg>
        <pc:spChg chg="mod">
          <ac:chgData name="Eitan Blumin" userId="36fcb13c-3a5a-43c2-aa2e-520becbaeb9b" providerId="ADAL" clId="{A8034F5C-FAD5-48D2-B40D-F00D8D156721}" dt="2024-06-02T07:48:16.475" v="3299" actId="20577"/>
          <ac:spMkLst>
            <pc:docMk/>
            <pc:sldMk cId="3112465273" sldId="674"/>
            <ac:spMk id="7" creationId="{077F0A87-1C14-FFDD-F174-D940183E3CE3}"/>
          </ac:spMkLst>
        </pc:spChg>
        <pc:spChg chg="mod">
          <ac:chgData name="Eitan Blumin" userId="36fcb13c-3a5a-43c2-aa2e-520becbaeb9b" providerId="ADAL" clId="{A8034F5C-FAD5-48D2-B40D-F00D8D156721}" dt="2024-05-30T10:52:00.025" v="1469" actId="1076"/>
          <ac:spMkLst>
            <pc:docMk/>
            <pc:sldMk cId="3112465273" sldId="674"/>
            <ac:spMk id="11" creationId="{DE851521-FB48-35FB-769D-36EFB9D040B9}"/>
          </ac:spMkLst>
        </pc:spChg>
        <pc:picChg chg="del">
          <ac:chgData name="Eitan Blumin" userId="36fcb13c-3a5a-43c2-aa2e-520becbaeb9b" providerId="ADAL" clId="{A8034F5C-FAD5-48D2-B40D-F00D8D156721}" dt="2024-05-30T10:51:39.155" v="1466" actId="478"/>
          <ac:picMkLst>
            <pc:docMk/>
            <pc:sldMk cId="3112465273" sldId="674"/>
            <ac:picMk id="4" creationId="{41A5CB7B-37B1-6FCF-0C0B-92025B218169}"/>
          </ac:picMkLst>
        </pc:picChg>
        <pc:picChg chg="add mod">
          <ac:chgData name="Eitan Blumin" userId="36fcb13c-3a5a-43c2-aa2e-520becbaeb9b" providerId="ADAL" clId="{A8034F5C-FAD5-48D2-B40D-F00D8D156721}" dt="2024-05-30T10:56:25.389" v="1523" actId="1076"/>
          <ac:picMkLst>
            <pc:docMk/>
            <pc:sldMk cId="3112465273" sldId="674"/>
            <ac:picMk id="10" creationId="{A8F12EC9-B7AB-4B96-B4C6-8B201EEF6957}"/>
          </ac:picMkLst>
        </pc:picChg>
        <pc:picChg chg="add mod">
          <ac:chgData name="Eitan Blumin" userId="36fcb13c-3a5a-43c2-aa2e-520becbaeb9b" providerId="ADAL" clId="{A8034F5C-FAD5-48D2-B40D-F00D8D156721}" dt="2024-05-30T10:56:33.712" v="1527" actId="1076"/>
          <ac:picMkLst>
            <pc:docMk/>
            <pc:sldMk cId="3112465273" sldId="674"/>
            <ac:picMk id="13" creationId="{9DE990E5-67CE-763D-889F-311369C1098D}"/>
          </ac:picMkLst>
        </pc:picChg>
        <pc:picChg chg="add mod">
          <ac:chgData name="Eitan Blumin" userId="36fcb13c-3a5a-43c2-aa2e-520becbaeb9b" providerId="ADAL" clId="{A8034F5C-FAD5-48D2-B40D-F00D8D156721}" dt="2024-05-30T10:56:37.715" v="1528" actId="1076"/>
          <ac:picMkLst>
            <pc:docMk/>
            <pc:sldMk cId="3112465273" sldId="674"/>
            <ac:picMk id="14" creationId="{83AEA386-EDC4-E85B-5771-09AE29299023}"/>
          </ac:picMkLst>
        </pc:picChg>
      </pc:sldChg>
      <pc:sldChg chg="addSp delSp modSp new mod">
        <pc:chgData name="Eitan Blumin" userId="36fcb13c-3a5a-43c2-aa2e-520becbaeb9b" providerId="ADAL" clId="{A8034F5C-FAD5-48D2-B40D-F00D8D156721}" dt="2024-06-06T08:51:13.824" v="4607" actId="20577"/>
        <pc:sldMkLst>
          <pc:docMk/>
          <pc:sldMk cId="942932056" sldId="675"/>
        </pc:sldMkLst>
        <pc:spChg chg="del">
          <ac:chgData name="Eitan Blumin" userId="36fcb13c-3a5a-43c2-aa2e-520becbaeb9b" providerId="ADAL" clId="{A8034F5C-FAD5-48D2-B40D-F00D8D156721}" dt="2024-05-30T11:46:04.806" v="1576" actId="22"/>
          <ac:spMkLst>
            <pc:docMk/>
            <pc:sldMk cId="942932056" sldId="675"/>
            <ac:spMk id="2" creationId="{0857FEED-0359-A9BE-C4FF-E6A0291D1278}"/>
          </ac:spMkLst>
        </pc:spChg>
        <pc:spChg chg="add mod">
          <ac:chgData name="Eitan Blumin" userId="36fcb13c-3a5a-43c2-aa2e-520becbaeb9b" providerId="ADAL" clId="{A8034F5C-FAD5-48D2-B40D-F00D8D156721}" dt="2024-06-06T08:50:21.657" v="4561" actId="14100"/>
          <ac:spMkLst>
            <pc:docMk/>
            <pc:sldMk cId="942932056" sldId="675"/>
            <ac:spMk id="2" creationId="{3829D862-2C93-D4DD-6931-FD735DC74A3F}"/>
          </ac:spMkLst>
        </pc:spChg>
        <pc:spChg chg="mod">
          <ac:chgData name="Eitan Blumin" userId="36fcb13c-3a5a-43c2-aa2e-520becbaeb9b" providerId="ADAL" clId="{A8034F5C-FAD5-48D2-B40D-F00D8D156721}" dt="2024-06-06T08:51:13.824" v="4607" actId="20577"/>
          <ac:spMkLst>
            <pc:docMk/>
            <pc:sldMk cId="942932056" sldId="675"/>
            <ac:spMk id="3" creationId="{25CE37F1-30BA-5153-C250-596F7C339346}"/>
          </ac:spMkLst>
        </pc:spChg>
        <pc:spChg chg="add mod">
          <ac:chgData name="Eitan Blumin" userId="36fcb13c-3a5a-43c2-aa2e-520becbaeb9b" providerId="ADAL" clId="{A8034F5C-FAD5-48D2-B40D-F00D8D156721}" dt="2024-05-30T11:58:56.186" v="1746" actId="20577"/>
          <ac:spMkLst>
            <pc:docMk/>
            <pc:sldMk cId="942932056" sldId="675"/>
            <ac:spMk id="9" creationId="{F60A9F46-550A-0146-A9BE-CC4ADE23462F}"/>
          </ac:spMkLst>
        </pc:spChg>
        <pc:picChg chg="add del">
          <ac:chgData name="Eitan Blumin" userId="36fcb13c-3a5a-43c2-aa2e-520becbaeb9b" providerId="ADAL" clId="{A8034F5C-FAD5-48D2-B40D-F00D8D156721}" dt="2024-05-30T11:46:04.332" v="1575" actId="22"/>
          <ac:picMkLst>
            <pc:docMk/>
            <pc:sldMk cId="942932056" sldId="675"/>
            <ac:picMk id="5" creationId="{9E48379E-E03A-B24E-35EE-DD5B1BDB824F}"/>
          </ac:picMkLst>
        </pc:picChg>
        <pc:picChg chg="add mod ord">
          <ac:chgData name="Eitan Blumin" userId="36fcb13c-3a5a-43c2-aa2e-520becbaeb9b" providerId="ADAL" clId="{A8034F5C-FAD5-48D2-B40D-F00D8D156721}" dt="2024-06-06T08:50:17.611" v="4560" actId="1076"/>
          <ac:picMkLst>
            <pc:docMk/>
            <pc:sldMk cId="942932056" sldId="675"/>
            <ac:picMk id="7" creationId="{92CA4D6F-01D6-543A-6395-C07B12C64323}"/>
          </ac:picMkLst>
        </pc:picChg>
      </pc:sldChg>
      <pc:sldChg chg="addSp delSp modSp add mod ord modNotesTx">
        <pc:chgData name="Eitan Blumin" userId="36fcb13c-3a5a-43c2-aa2e-520becbaeb9b" providerId="ADAL" clId="{A8034F5C-FAD5-48D2-B40D-F00D8D156721}" dt="2024-06-06T08:50:55.349" v="4585" actId="20577"/>
        <pc:sldMkLst>
          <pc:docMk/>
          <pc:sldMk cId="2083382910" sldId="676"/>
        </pc:sldMkLst>
        <pc:spChg chg="mod">
          <ac:chgData name="Eitan Blumin" userId="36fcb13c-3a5a-43c2-aa2e-520becbaeb9b" providerId="ADAL" clId="{A8034F5C-FAD5-48D2-B40D-F00D8D156721}" dt="2024-06-06T08:50:55.349" v="4585" actId="20577"/>
          <ac:spMkLst>
            <pc:docMk/>
            <pc:sldMk cId="2083382910" sldId="676"/>
            <ac:spMk id="3" creationId="{25CE37F1-30BA-5153-C250-596F7C339346}"/>
          </ac:spMkLst>
        </pc:spChg>
        <pc:spChg chg="add del mod">
          <ac:chgData name="Eitan Blumin" userId="36fcb13c-3a5a-43c2-aa2e-520becbaeb9b" providerId="ADAL" clId="{A8034F5C-FAD5-48D2-B40D-F00D8D156721}" dt="2024-05-30T11:52:28.446" v="1641" actId="22"/>
          <ac:spMkLst>
            <pc:docMk/>
            <pc:sldMk cId="2083382910" sldId="676"/>
            <ac:spMk id="4" creationId="{4899ED9C-A3CC-11D4-1A1B-48C45F5211F8}"/>
          </ac:spMkLst>
        </pc:spChg>
        <pc:spChg chg="add del mod">
          <ac:chgData name="Eitan Blumin" userId="36fcb13c-3a5a-43c2-aa2e-520becbaeb9b" providerId="ADAL" clId="{A8034F5C-FAD5-48D2-B40D-F00D8D156721}" dt="2024-05-30T11:58:41.159" v="1728" actId="478"/>
          <ac:spMkLst>
            <pc:docMk/>
            <pc:sldMk cId="2083382910" sldId="676"/>
            <ac:spMk id="9" creationId="{F60A9F46-550A-0146-A9BE-CC4ADE23462F}"/>
          </ac:spMkLst>
        </pc:spChg>
        <pc:spChg chg="add del mod">
          <ac:chgData name="Eitan Blumin" userId="36fcb13c-3a5a-43c2-aa2e-520becbaeb9b" providerId="ADAL" clId="{A8034F5C-FAD5-48D2-B40D-F00D8D156721}" dt="2024-05-30T11:55:50.087" v="1677" actId="22"/>
          <ac:spMkLst>
            <pc:docMk/>
            <pc:sldMk cId="2083382910" sldId="676"/>
            <ac:spMk id="10" creationId="{E488296A-29D5-1D00-C165-60770C9868A9}"/>
          </ac:spMkLst>
        </pc:spChg>
        <pc:spChg chg="add mod">
          <ac:chgData name="Eitan Blumin" userId="36fcb13c-3a5a-43c2-aa2e-520becbaeb9b" providerId="ADAL" clId="{A8034F5C-FAD5-48D2-B40D-F00D8D156721}" dt="2024-05-30T11:58:39.543" v="1727"/>
          <ac:spMkLst>
            <pc:docMk/>
            <pc:sldMk cId="2083382910" sldId="676"/>
            <ac:spMk id="13" creationId="{FA29D8FC-9D95-39C4-6FF3-32AD1746A7EF}"/>
          </ac:spMkLst>
        </pc:spChg>
        <pc:picChg chg="add del mod ord">
          <ac:chgData name="Eitan Blumin" userId="36fcb13c-3a5a-43c2-aa2e-520becbaeb9b" providerId="ADAL" clId="{A8034F5C-FAD5-48D2-B40D-F00D8D156721}" dt="2024-05-30T11:55:49.292" v="1676" actId="478"/>
          <ac:picMkLst>
            <pc:docMk/>
            <pc:sldMk cId="2083382910" sldId="676"/>
            <ac:picMk id="6" creationId="{E3E61C92-614D-FC5B-B0CF-1CD9C70ADEE0}"/>
          </ac:picMkLst>
        </pc:picChg>
        <pc:picChg chg="del">
          <ac:chgData name="Eitan Blumin" userId="36fcb13c-3a5a-43c2-aa2e-520becbaeb9b" providerId="ADAL" clId="{A8034F5C-FAD5-48D2-B40D-F00D8D156721}" dt="2024-05-30T11:52:27.310" v="1640" actId="478"/>
          <ac:picMkLst>
            <pc:docMk/>
            <pc:sldMk cId="2083382910" sldId="676"/>
            <ac:picMk id="7" creationId="{92CA4D6F-01D6-543A-6395-C07B12C64323}"/>
          </ac:picMkLst>
        </pc:picChg>
        <pc:picChg chg="add mod ord">
          <ac:chgData name="Eitan Blumin" userId="36fcb13c-3a5a-43c2-aa2e-520becbaeb9b" providerId="ADAL" clId="{A8034F5C-FAD5-48D2-B40D-F00D8D156721}" dt="2024-05-30T11:55:58.372" v="1681" actId="1076"/>
          <ac:picMkLst>
            <pc:docMk/>
            <pc:sldMk cId="2083382910" sldId="676"/>
            <ac:picMk id="12" creationId="{ECFD8C78-D551-280A-28A7-433EA7E3AF69}"/>
          </ac:picMkLst>
        </pc:picChg>
      </pc:sldChg>
      <pc:sldChg chg="modSp add mod modAnim">
        <pc:chgData name="Eitan Blumin" userId="36fcb13c-3a5a-43c2-aa2e-520becbaeb9b" providerId="ADAL" clId="{A8034F5C-FAD5-48D2-B40D-F00D8D156721}" dt="2024-06-06T09:07:06.846" v="6535" actId="20577"/>
        <pc:sldMkLst>
          <pc:docMk/>
          <pc:sldMk cId="775717161" sldId="677"/>
        </pc:sldMkLst>
        <pc:spChg chg="mod">
          <ac:chgData name="Eitan Blumin" userId="36fcb13c-3a5a-43c2-aa2e-520becbaeb9b" providerId="ADAL" clId="{A8034F5C-FAD5-48D2-B40D-F00D8D156721}" dt="2024-06-01T13:48:38.237" v="2726" actId="20577"/>
          <ac:spMkLst>
            <pc:docMk/>
            <pc:sldMk cId="775717161" sldId="677"/>
            <ac:spMk id="3" creationId="{1BC8DB08-99CA-5DC7-DB6E-4C65CF1F300C}"/>
          </ac:spMkLst>
        </pc:spChg>
        <pc:spChg chg="mod">
          <ac:chgData name="Eitan Blumin" userId="36fcb13c-3a5a-43c2-aa2e-520becbaeb9b" providerId="ADAL" clId="{A8034F5C-FAD5-48D2-B40D-F00D8D156721}" dt="2024-06-06T09:07:06.846" v="6535" actId="20577"/>
          <ac:spMkLst>
            <pc:docMk/>
            <pc:sldMk cId="775717161" sldId="677"/>
            <ac:spMk id="7" creationId="{077F0A87-1C14-FFDD-F174-D940183E3CE3}"/>
          </ac:spMkLst>
        </pc:spChg>
        <pc:picChg chg="mod">
          <ac:chgData name="Eitan Blumin" userId="36fcb13c-3a5a-43c2-aa2e-520becbaeb9b" providerId="ADAL" clId="{A8034F5C-FAD5-48D2-B40D-F00D8D156721}" dt="2024-06-02T07:42:05.632" v="3118" actId="1076"/>
          <ac:picMkLst>
            <pc:docMk/>
            <pc:sldMk cId="775717161" sldId="677"/>
            <ac:picMk id="8" creationId="{2056CAE5-F80B-876B-0191-29D696B4DE0F}"/>
          </ac:picMkLst>
        </pc:picChg>
      </pc:sldChg>
      <pc:sldChg chg="addSp delSp modSp add mod delAnim modAnim modNotesTx">
        <pc:chgData name="Eitan Blumin" userId="36fcb13c-3a5a-43c2-aa2e-520becbaeb9b" providerId="ADAL" clId="{A8034F5C-FAD5-48D2-B40D-F00D8D156721}" dt="2024-06-06T09:10:31.906" v="6734" actId="113"/>
        <pc:sldMkLst>
          <pc:docMk/>
          <pc:sldMk cId="2555197472" sldId="678"/>
        </pc:sldMkLst>
        <pc:spChg chg="mod">
          <ac:chgData name="Eitan Blumin" userId="36fcb13c-3a5a-43c2-aa2e-520becbaeb9b" providerId="ADAL" clId="{A8034F5C-FAD5-48D2-B40D-F00D8D156721}" dt="2024-06-01T13:49:08.078" v="2740" actId="20577"/>
          <ac:spMkLst>
            <pc:docMk/>
            <pc:sldMk cId="2555197472" sldId="678"/>
            <ac:spMk id="3" creationId="{1BC8DB08-99CA-5DC7-DB6E-4C65CF1F300C}"/>
          </ac:spMkLst>
        </pc:spChg>
        <pc:spChg chg="del">
          <ac:chgData name="Eitan Blumin" userId="36fcb13c-3a5a-43c2-aa2e-520becbaeb9b" providerId="ADAL" clId="{A8034F5C-FAD5-48D2-B40D-F00D8D156721}" dt="2024-05-30T12:19:03.282" v="1919" actId="478"/>
          <ac:spMkLst>
            <pc:docMk/>
            <pc:sldMk cId="2555197472" sldId="678"/>
            <ac:spMk id="13" creationId="{BDC8BB7F-7039-E4C7-9FD7-F4FCF11E9524}"/>
          </ac:spMkLst>
        </pc:spChg>
        <pc:spChg chg="del">
          <ac:chgData name="Eitan Blumin" userId="36fcb13c-3a5a-43c2-aa2e-520becbaeb9b" providerId="ADAL" clId="{A8034F5C-FAD5-48D2-B40D-F00D8D156721}" dt="2024-05-30T12:19:02.011" v="1918" actId="478"/>
          <ac:spMkLst>
            <pc:docMk/>
            <pc:sldMk cId="2555197472" sldId="678"/>
            <ac:spMk id="14" creationId="{272DE47F-1151-E53E-8429-B4438581836A}"/>
          </ac:spMkLst>
        </pc:spChg>
        <pc:spChg chg="del">
          <ac:chgData name="Eitan Blumin" userId="36fcb13c-3a5a-43c2-aa2e-520becbaeb9b" providerId="ADAL" clId="{A8034F5C-FAD5-48D2-B40D-F00D8D156721}" dt="2024-05-30T12:19:00.874" v="1917" actId="478"/>
          <ac:spMkLst>
            <pc:docMk/>
            <pc:sldMk cId="2555197472" sldId="678"/>
            <ac:spMk id="15" creationId="{4F68D2C2-D1E7-3EE2-D90A-1F8E2758681B}"/>
          </ac:spMkLst>
        </pc:spChg>
        <pc:picChg chg="add del mod">
          <ac:chgData name="Eitan Blumin" userId="36fcb13c-3a5a-43c2-aa2e-520becbaeb9b" providerId="ADAL" clId="{A8034F5C-FAD5-48D2-B40D-F00D8D156721}" dt="2024-06-02T07:03:32.959" v="2940" actId="478"/>
          <ac:picMkLst>
            <pc:docMk/>
            <pc:sldMk cId="2555197472" sldId="678"/>
            <ac:picMk id="2" creationId="{C9EFA7AA-C00D-6BEB-EC44-5405C5D9E7BC}"/>
          </ac:picMkLst>
        </pc:picChg>
        <pc:picChg chg="add mod modCrop">
          <ac:chgData name="Eitan Blumin" userId="36fcb13c-3a5a-43c2-aa2e-520becbaeb9b" providerId="ADAL" clId="{A8034F5C-FAD5-48D2-B40D-F00D8D156721}" dt="2024-05-30T12:25:29.933" v="2016" actId="1076"/>
          <ac:picMkLst>
            <pc:docMk/>
            <pc:sldMk cId="2555197472" sldId="678"/>
            <ac:picMk id="4" creationId="{6E66D1D7-7673-812E-F8A5-108B0D32A284}"/>
          </ac:picMkLst>
        </pc:picChg>
        <pc:picChg chg="add del mod">
          <ac:chgData name="Eitan Blumin" userId="36fcb13c-3a5a-43c2-aa2e-520becbaeb9b" providerId="ADAL" clId="{A8034F5C-FAD5-48D2-B40D-F00D8D156721}" dt="2024-06-02T07:03:21.613" v="2937" actId="478"/>
          <ac:picMkLst>
            <pc:docMk/>
            <pc:sldMk cId="2555197472" sldId="678"/>
            <ac:picMk id="6" creationId="{E2C58D9C-2BDA-A26D-55B0-0D8018A05570}"/>
          </ac:picMkLst>
        </pc:picChg>
        <pc:picChg chg="add del mod">
          <ac:chgData name="Eitan Blumin" userId="36fcb13c-3a5a-43c2-aa2e-520becbaeb9b" providerId="ADAL" clId="{A8034F5C-FAD5-48D2-B40D-F00D8D156721}" dt="2024-06-02T07:03:21.613" v="2937" actId="478"/>
          <ac:picMkLst>
            <pc:docMk/>
            <pc:sldMk cId="2555197472" sldId="678"/>
            <ac:picMk id="8" creationId="{7622E556-3D28-57AC-54C3-E26247914AEC}"/>
          </ac:picMkLst>
        </pc:picChg>
        <pc:picChg chg="add del mod">
          <ac:chgData name="Eitan Blumin" userId="36fcb13c-3a5a-43c2-aa2e-520becbaeb9b" providerId="ADAL" clId="{A8034F5C-FAD5-48D2-B40D-F00D8D156721}" dt="2024-06-02T07:03:21.613" v="2937" actId="478"/>
          <ac:picMkLst>
            <pc:docMk/>
            <pc:sldMk cId="2555197472" sldId="678"/>
            <ac:picMk id="11" creationId="{B398C2BE-70FE-9841-D242-115D085BAB4F}"/>
          </ac:picMkLst>
        </pc:picChg>
        <pc:picChg chg="add del mod">
          <ac:chgData name="Eitan Blumin" userId="36fcb13c-3a5a-43c2-aa2e-520becbaeb9b" providerId="ADAL" clId="{A8034F5C-FAD5-48D2-B40D-F00D8D156721}" dt="2024-06-02T07:00:08.881" v="2909" actId="21"/>
          <ac:picMkLst>
            <pc:docMk/>
            <pc:sldMk cId="2555197472" sldId="678"/>
            <ac:picMk id="14" creationId="{2DE5309C-1E42-C820-35FE-E0C86FF6D548}"/>
          </ac:picMkLst>
        </pc:picChg>
        <pc:picChg chg="add mod">
          <ac:chgData name="Eitan Blumin" userId="36fcb13c-3a5a-43c2-aa2e-520becbaeb9b" providerId="ADAL" clId="{A8034F5C-FAD5-48D2-B40D-F00D8D156721}" dt="2024-06-02T07:18:23.976" v="2982" actId="1076"/>
          <ac:picMkLst>
            <pc:docMk/>
            <pc:sldMk cId="2555197472" sldId="678"/>
            <ac:picMk id="15" creationId="{9D9B4070-455F-3C35-41A0-99B72F481A54}"/>
          </ac:picMkLst>
        </pc:picChg>
        <pc:picChg chg="add del mod">
          <ac:chgData name="Eitan Blumin" userId="36fcb13c-3a5a-43c2-aa2e-520becbaeb9b" providerId="ADAL" clId="{A8034F5C-FAD5-48D2-B40D-F00D8D156721}" dt="2024-06-02T07:05:20.604" v="2967" actId="21"/>
          <ac:picMkLst>
            <pc:docMk/>
            <pc:sldMk cId="2555197472" sldId="678"/>
            <ac:picMk id="17" creationId="{A4F3B126-C732-BDDB-D7B2-969590D21622}"/>
          </ac:picMkLst>
        </pc:picChg>
        <pc:picChg chg="add del mod">
          <ac:chgData name="Eitan Blumin" userId="36fcb13c-3a5a-43c2-aa2e-520becbaeb9b" providerId="ADAL" clId="{A8034F5C-FAD5-48D2-B40D-F00D8D156721}" dt="2024-06-02T07:03:41.216" v="2943" actId="478"/>
          <ac:picMkLst>
            <pc:docMk/>
            <pc:sldMk cId="2555197472" sldId="678"/>
            <ac:picMk id="18" creationId="{DF71BD71-D203-F9D7-F6E2-6897ED216E58}"/>
          </ac:picMkLst>
        </pc:picChg>
        <pc:picChg chg="add del mod">
          <ac:chgData name="Eitan Blumin" userId="36fcb13c-3a5a-43c2-aa2e-520becbaeb9b" providerId="ADAL" clId="{A8034F5C-FAD5-48D2-B40D-F00D8D156721}" dt="2024-06-02T07:05:20.604" v="2967" actId="21"/>
          <ac:picMkLst>
            <pc:docMk/>
            <pc:sldMk cId="2555197472" sldId="678"/>
            <ac:picMk id="19" creationId="{7D3D4470-3A18-DBE1-D763-3BE73872548A}"/>
          </ac:picMkLst>
        </pc:picChg>
        <pc:picChg chg="add del mod">
          <ac:chgData name="Eitan Blumin" userId="36fcb13c-3a5a-43c2-aa2e-520becbaeb9b" providerId="ADAL" clId="{A8034F5C-FAD5-48D2-B40D-F00D8D156721}" dt="2024-06-02T07:05:02.437" v="2962" actId="21"/>
          <ac:picMkLst>
            <pc:docMk/>
            <pc:sldMk cId="2555197472" sldId="678"/>
            <ac:picMk id="20" creationId="{ABE1AAE8-CD2B-DF35-09BE-7CF59F7D6A31}"/>
          </ac:picMkLst>
        </pc:picChg>
        <pc:picChg chg="add mod">
          <ac:chgData name="Eitan Blumin" userId="36fcb13c-3a5a-43c2-aa2e-520becbaeb9b" providerId="ADAL" clId="{A8034F5C-FAD5-48D2-B40D-F00D8D156721}" dt="2024-06-06T09:09:01.411" v="6553" actId="1036"/>
          <ac:picMkLst>
            <pc:docMk/>
            <pc:sldMk cId="2555197472" sldId="678"/>
            <ac:picMk id="44" creationId="{24A8852A-41B4-7DF2-D306-584C93B4BDC6}"/>
          </ac:picMkLst>
        </pc:picChg>
        <pc:picChg chg="add mod">
          <ac:chgData name="Eitan Blumin" userId="36fcb13c-3a5a-43c2-aa2e-520becbaeb9b" providerId="ADAL" clId="{A8034F5C-FAD5-48D2-B40D-F00D8D156721}" dt="2024-06-06T09:09:01.411" v="6553" actId="1036"/>
          <ac:picMkLst>
            <pc:docMk/>
            <pc:sldMk cId="2555197472" sldId="678"/>
            <ac:picMk id="45" creationId="{394F4383-5B4C-EBA1-F63F-C61781B6E839}"/>
          </ac:picMkLst>
        </pc:picChg>
        <pc:picChg chg="add mod">
          <ac:chgData name="Eitan Blumin" userId="36fcb13c-3a5a-43c2-aa2e-520becbaeb9b" providerId="ADAL" clId="{A8034F5C-FAD5-48D2-B40D-F00D8D156721}" dt="2024-06-06T09:09:01.411" v="6553" actId="1036"/>
          <ac:picMkLst>
            <pc:docMk/>
            <pc:sldMk cId="2555197472" sldId="678"/>
            <ac:picMk id="46" creationId="{1529FEA0-BD88-82F3-CF10-6DBB01BDCC2F}"/>
          </ac:picMkLst>
        </pc:picChg>
        <pc:picChg chg="add mod">
          <ac:chgData name="Eitan Blumin" userId="36fcb13c-3a5a-43c2-aa2e-520becbaeb9b" providerId="ADAL" clId="{A8034F5C-FAD5-48D2-B40D-F00D8D156721}" dt="2024-06-06T09:09:01.411" v="6553" actId="1036"/>
          <ac:picMkLst>
            <pc:docMk/>
            <pc:sldMk cId="2555197472" sldId="678"/>
            <ac:picMk id="47" creationId="{ADE8F791-EE5C-0D3F-A870-14B0CEBACEA2}"/>
          </ac:picMkLst>
        </pc:picChg>
        <pc:picChg chg="add del mod">
          <ac:chgData name="Eitan Blumin" userId="36fcb13c-3a5a-43c2-aa2e-520becbaeb9b" providerId="ADAL" clId="{A8034F5C-FAD5-48D2-B40D-F00D8D156721}" dt="2024-06-02T07:18:26.007" v="2983" actId="1076"/>
          <ac:picMkLst>
            <pc:docMk/>
            <pc:sldMk cId="2555197472" sldId="678"/>
            <ac:picMk id="2050" creationId="{3FE8A092-682A-1711-861D-1CA15809A559}"/>
          </ac:picMkLst>
        </pc:picChg>
      </pc:sldChg>
      <pc:sldChg chg="addSp delSp modSp add mod modAnim modNotesTx">
        <pc:chgData name="Eitan Blumin" userId="36fcb13c-3a5a-43c2-aa2e-520becbaeb9b" providerId="ADAL" clId="{A8034F5C-FAD5-48D2-B40D-F00D8D156721}" dt="2024-06-06T09:40:46.459" v="7859" actId="207"/>
        <pc:sldMkLst>
          <pc:docMk/>
          <pc:sldMk cId="2592461891" sldId="679"/>
        </pc:sldMkLst>
        <pc:spChg chg="add mod">
          <ac:chgData name="Eitan Blumin" userId="36fcb13c-3a5a-43c2-aa2e-520becbaeb9b" providerId="ADAL" clId="{A8034F5C-FAD5-48D2-B40D-F00D8D156721}" dt="2024-06-06T09:40:46.459" v="7859" actId="207"/>
          <ac:spMkLst>
            <pc:docMk/>
            <pc:sldMk cId="2592461891" sldId="679"/>
            <ac:spMk id="2" creationId="{FBD15BA5-76BF-C7E9-36C3-FD3B0BB2739E}"/>
          </ac:spMkLst>
        </pc:spChg>
        <pc:spChg chg="mod">
          <ac:chgData name="Eitan Blumin" userId="36fcb13c-3a5a-43c2-aa2e-520becbaeb9b" providerId="ADAL" clId="{A8034F5C-FAD5-48D2-B40D-F00D8D156721}" dt="2024-06-01T13:49:12.760" v="2741"/>
          <ac:spMkLst>
            <pc:docMk/>
            <pc:sldMk cId="2592461891" sldId="679"/>
            <ac:spMk id="3" creationId="{1BC8DB08-99CA-5DC7-DB6E-4C65CF1F300C}"/>
          </ac:spMkLst>
        </pc:spChg>
        <pc:spChg chg="del">
          <ac:chgData name="Eitan Blumin" userId="36fcb13c-3a5a-43c2-aa2e-520becbaeb9b" providerId="ADAL" clId="{A8034F5C-FAD5-48D2-B40D-F00D8D156721}" dt="2024-05-30T12:20:04.418" v="1937" actId="478"/>
          <ac:spMkLst>
            <pc:docMk/>
            <pc:sldMk cId="2592461891" sldId="679"/>
            <ac:spMk id="14" creationId="{272DE47F-1151-E53E-8429-B4438581836A}"/>
          </ac:spMkLst>
        </pc:spChg>
        <pc:spChg chg="del">
          <ac:chgData name="Eitan Blumin" userId="36fcb13c-3a5a-43c2-aa2e-520becbaeb9b" providerId="ADAL" clId="{A8034F5C-FAD5-48D2-B40D-F00D8D156721}" dt="2024-05-30T12:20:03.387" v="1936" actId="478"/>
          <ac:spMkLst>
            <pc:docMk/>
            <pc:sldMk cId="2592461891" sldId="679"/>
            <ac:spMk id="15" creationId="{4F68D2C2-D1E7-3EE2-D90A-1F8E2758681B}"/>
          </ac:spMkLst>
        </pc:spChg>
        <pc:picChg chg="add del mod">
          <ac:chgData name="Eitan Blumin" userId="36fcb13c-3a5a-43c2-aa2e-520becbaeb9b" providerId="ADAL" clId="{A8034F5C-FAD5-48D2-B40D-F00D8D156721}" dt="2024-06-02T07:03:16.671" v="2936" actId="21"/>
          <ac:picMkLst>
            <pc:docMk/>
            <pc:sldMk cId="2592461891" sldId="679"/>
            <ac:picMk id="2" creationId="{9D9B4070-455F-3C35-41A0-99B72F481A54}"/>
          </ac:picMkLst>
        </pc:picChg>
        <pc:picChg chg="add del">
          <ac:chgData name="Eitan Blumin" userId="36fcb13c-3a5a-43c2-aa2e-520becbaeb9b" providerId="ADAL" clId="{A8034F5C-FAD5-48D2-B40D-F00D8D156721}" dt="2024-05-30T12:24:34.396" v="2001" actId="22"/>
          <ac:picMkLst>
            <pc:docMk/>
            <pc:sldMk cId="2592461891" sldId="679"/>
            <ac:picMk id="4" creationId="{1A551C1D-2F9B-CECD-9567-3585B51D6E0C}"/>
          </ac:picMkLst>
        </pc:picChg>
        <pc:picChg chg="add del mod">
          <ac:chgData name="Eitan Blumin" userId="36fcb13c-3a5a-43c2-aa2e-520becbaeb9b" providerId="ADAL" clId="{A8034F5C-FAD5-48D2-B40D-F00D8D156721}" dt="2024-06-02T07:03:16.671" v="2936" actId="21"/>
          <ac:picMkLst>
            <pc:docMk/>
            <pc:sldMk cId="2592461891" sldId="679"/>
            <ac:picMk id="4" creationId="{A4F3B126-C732-BDDB-D7B2-969590D21622}"/>
          </ac:picMkLst>
        </pc:picChg>
        <pc:picChg chg="add del mod">
          <ac:chgData name="Eitan Blumin" userId="36fcb13c-3a5a-43c2-aa2e-520becbaeb9b" providerId="ADAL" clId="{A8034F5C-FAD5-48D2-B40D-F00D8D156721}" dt="2024-06-02T07:03:16.671" v="2936" actId="21"/>
          <ac:picMkLst>
            <pc:docMk/>
            <pc:sldMk cId="2592461891" sldId="679"/>
            <ac:picMk id="5" creationId="{DF71BD71-D203-F9D7-F6E2-6897ED216E58}"/>
          </ac:picMkLst>
        </pc:picChg>
        <pc:picChg chg="add mod modCrop">
          <ac:chgData name="Eitan Blumin" userId="36fcb13c-3a5a-43c2-aa2e-520becbaeb9b" providerId="ADAL" clId="{A8034F5C-FAD5-48D2-B40D-F00D8D156721}" dt="2024-05-30T12:25:34.131" v="2019" actId="1076"/>
          <ac:picMkLst>
            <pc:docMk/>
            <pc:sldMk cId="2592461891" sldId="679"/>
            <ac:picMk id="6" creationId="{314A4392-7B07-4DE1-C530-43C48A388602}"/>
          </ac:picMkLst>
        </pc:picChg>
        <pc:picChg chg="add del mod">
          <ac:chgData name="Eitan Blumin" userId="36fcb13c-3a5a-43c2-aa2e-520becbaeb9b" providerId="ADAL" clId="{A8034F5C-FAD5-48D2-B40D-F00D8D156721}" dt="2024-06-02T07:03:16.671" v="2936" actId="21"/>
          <ac:picMkLst>
            <pc:docMk/>
            <pc:sldMk cId="2592461891" sldId="679"/>
            <ac:picMk id="7" creationId="{7D3D4470-3A18-DBE1-D763-3BE73872548A}"/>
          </ac:picMkLst>
        </pc:picChg>
        <pc:picChg chg="add del mod">
          <ac:chgData name="Eitan Blumin" userId="36fcb13c-3a5a-43c2-aa2e-520becbaeb9b" providerId="ADAL" clId="{A8034F5C-FAD5-48D2-B40D-F00D8D156721}" dt="2024-06-02T07:03:16.671" v="2936" actId="21"/>
          <ac:picMkLst>
            <pc:docMk/>
            <pc:sldMk cId="2592461891" sldId="679"/>
            <ac:picMk id="8" creationId="{ABE1AAE8-CD2B-DF35-09BE-7CF59F7D6A31}"/>
          </ac:picMkLst>
        </pc:picChg>
        <pc:picChg chg="add mod">
          <ac:chgData name="Eitan Blumin" userId="36fcb13c-3a5a-43c2-aa2e-520becbaeb9b" providerId="ADAL" clId="{A8034F5C-FAD5-48D2-B40D-F00D8D156721}" dt="2024-06-03T14:34:49.262" v="4002" actId="14861"/>
          <ac:picMkLst>
            <pc:docMk/>
            <pc:sldMk cId="2592461891" sldId="679"/>
            <ac:picMk id="9" creationId="{E1F01B65-8103-D250-8386-D954E455DACB}"/>
          </ac:picMkLst>
        </pc:picChg>
        <pc:picChg chg="add mod">
          <ac:chgData name="Eitan Blumin" userId="36fcb13c-3a5a-43c2-aa2e-520becbaeb9b" providerId="ADAL" clId="{A8034F5C-FAD5-48D2-B40D-F00D8D156721}" dt="2024-06-03T14:34:49.262" v="4002" actId="14861"/>
          <ac:picMkLst>
            <pc:docMk/>
            <pc:sldMk cId="2592461891" sldId="679"/>
            <ac:picMk id="11" creationId="{BA06877D-E09F-6236-3DCF-5A3A7E01CEBC}"/>
          </ac:picMkLst>
        </pc:picChg>
        <pc:picChg chg="add mod">
          <ac:chgData name="Eitan Blumin" userId="36fcb13c-3a5a-43c2-aa2e-520becbaeb9b" providerId="ADAL" clId="{A8034F5C-FAD5-48D2-B40D-F00D8D156721}" dt="2024-06-03T14:34:49.262" v="4002" actId="14861"/>
          <ac:picMkLst>
            <pc:docMk/>
            <pc:sldMk cId="2592461891" sldId="679"/>
            <ac:picMk id="14" creationId="{BD7BD658-6317-4A89-8942-0DAFE811B652}"/>
          </ac:picMkLst>
        </pc:picChg>
        <pc:picChg chg="add mod">
          <ac:chgData name="Eitan Blumin" userId="36fcb13c-3a5a-43c2-aa2e-520becbaeb9b" providerId="ADAL" clId="{A8034F5C-FAD5-48D2-B40D-F00D8D156721}" dt="2024-06-03T14:34:49.262" v="4002" actId="14861"/>
          <ac:picMkLst>
            <pc:docMk/>
            <pc:sldMk cId="2592461891" sldId="679"/>
            <ac:picMk id="15" creationId="{330AEE52-18F3-6ED4-C2B2-1BF10079A0D0}"/>
          </ac:picMkLst>
        </pc:picChg>
        <pc:picChg chg="add mod">
          <ac:chgData name="Eitan Blumin" userId="36fcb13c-3a5a-43c2-aa2e-520becbaeb9b" providerId="ADAL" clId="{A8034F5C-FAD5-48D2-B40D-F00D8D156721}" dt="2024-06-03T14:34:49.262" v="4002" actId="14861"/>
          <ac:picMkLst>
            <pc:docMk/>
            <pc:sldMk cId="2592461891" sldId="679"/>
            <ac:picMk id="17" creationId="{A4F3B126-C732-BDDB-D7B2-969590D21622}"/>
          </ac:picMkLst>
        </pc:picChg>
        <pc:picChg chg="add mod">
          <ac:chgData name="Eitan Blumin" userId="36fcb13c-3a5a-43c2-aa2e-520becbaeb9b" providerId="ADAL" clId="{A8034F5C-FAD5-48D2-B40D-F00D8D156721}" dt="2024-06-03T14:34:49.262" v="4002" actId="14861"/>
          <ac:picMkLst>
            <pc:docMk/>
            <pc:sldMk cId="2592461891" sldId="679"/>
            <ac:picMk id="19" creationId="{7D3D4470-3A18-DBE1-D763-3BE73872548A}"/>
          </ac:picMkLst>
        </pc:picChg>
        <pc:picChg chg="add mod">
          <ac:chgData name="Eitan Blumin" userId="36fcb13c-3a5a-43c2-aa2e-520becbaeb9b" providerId="ADAL" clId="{A8034F5C-FAD5-48D2-B40D-F00D8D156721}" dt="2024-06-03T14:34:49.262" v="4002" actId="14861"/>
          <ac:picMkLst>
            <pc:docMk/>
            <pc:sldMk cId="2592461891" sldId="679"/>
            <ac:picMk id="20" creationId="{ABE1AAE8-CD2B-DF35-09BE-7CF59F7D6A31}"/>
          </ac:picMkLst>
        </pc:picChg>
      </pc:sldChg>
      <pc:sldChg chg="addSp delSp modSp add mod ord modAnim modNotesTx">
        <pc:chgData name="Eitan Blumin" userId="36fcb13c-3a5a-43c2-aa2e-520becbaeb9b" providerId="ADAL" clId="{A8034F5C-FAD5-48D2-B40D-F00D8D156721}" dt="2024-06-06T09:15:11.226" v="6854" actId="20577"/>
        <pc:sldMkLst>
          <pc:docMk/>
          <pc:sldMk cId="384456800" sldId="680"/>
        </pc:sldMkLst>
        <pc:spChg chg="mod">
          <ac:chgData name="Eitan Blumin" userId="36fcb13c-3a5a-43c2-aa2e-520becbaeb9b" providerId="ADAL" clId="{A8034F5C-FAD5-48D2-B40D-F00D8D156721}" dt="2024-06-01T13:49:18.397" v="2743"/>
          <ac:spMkLst>
            <pc:docMk/>
            <pc:sldMk cId="384456800" sldId="680"/>
            <ac:spMk id="3" creationId="{1BC8DB08-99CA-5DC7-DB6E-4C65CF1F300C}"/>
          </ac:spMkLst>
        </pc:spChg>
        <pc:spChg chg="add">
          <ac:chgData name="Eitan Blumin" userId="36fcb13c-3a5a-43c2-aa2e-520becbaeb9b" providerId="ADAL" clId="{A8034F5C-FAD5-48D2-B40D-F00D8D156721}" dt="2024-05-30T12:31:47.516" v="2070"/>
          <ac:spMkLst>
            <pc:docMk/>
            <pc:sldMk cId="384456800" sldId="680"/>
            <ac:spMk id="5" creationId="{4F00182D-4DA1-ACE4-6E16-FB6F024BF316}"/>
          </ac:spMkLst>
        </pc:spChg>
        <pc:spChg chg="del mod topLvl">
          <ac:chgData name="Eitan Blumin" userId="36fcb13c-3a5a-43c2-aa2e-520becbaeb9b" providerId="ADAL" clId="{A8034F5C-FAD5-48D2-B40D-F00D8D156721}" dt="2024-06-02T07:38:50.448" v="3043" actId="478"/>
          <ac:spMkLst>
            <pc:docMk/>
            <pc:sldMk cId="384456800" sldId="680"/>
            <ac:spMk id="7" creationId="{7527C6A5-5F68-8BCB-0673-0CBF155F0B72}"/>
          </ac:spMkLst>
        </pc:spChg>
        <pc:grpChg chg="add del mod">
          <ac:chgData name="Eitan Blumin" userId="36fcb13c-3a5a-43c2-aa2e-520becbaeb9b" providerId="ADAL" clId="{A8034F5C-FAD5-48D2-B40D-F00D8D156721}" dt="2024-06-02T07:38:48.286" v="3042" actId="165"/>
          <ac:grpSpMkLst>
            <pc:docMk/>
            <pc:sldMk cId="384456800" sldId="680"/>
            <ac:grpSpMk id="5" creationId="{F3CF9C04-E2D9-FB3C-699E-7001B71F625A}"/>
          </ac:grpSpMkLst>
        </pc:grpChg>
        <pc:picChg chg="add mod modCrop">
          <ac:chgData name="Eitan Blumin" userId="36fcb13c-3a5a-43c2-aa2e-520becbaeb9b" providerId="ADAL" clId="{A8034F5C-FAD5-48D2-B40D-F00D8D156721}" dt="2024-06-02T07:39:19.306" v="3049" actId="14861"/>
          <ac:picMkLst>
            <pc:docMk/>
            <pc:sldMk cId="384456800" sldId="680"/>
            <ac:picMk id="2" creationId="{2BAA3A91-81FE-CA47-11F0-06F5059D49C4}"/>
          </ac:picMkLst>
        </pc:picChg>
        <pc:picChg chg="add mod">
          <ac:chgData name="Eitan Blumin" userId="36fcb13c-3a5a-43c2-aa2e-520becbaeb9b" providerId="ADAL" clId="{A8034F5C-FAD5-48D2-B40D-F00D8D156721}" dt="2024-05-30T12:26:58.649" v="2033" actId="14100"/>
          <ac:picMkLst>
            <pc:docMk/>
            <pc:sldMk cId="384456800" sldId="680"/>
            <ac:picMk id="4" creationId="{F9729626-9070-2063-8CBB-866A4AD5C9B2}"/>
          </ac:picMkLst>
        </pc:picChg>
        <pc:picChg chg="mod topLvl">
          <ac:chgData name="Eitan Blumin" userId="36fcb13c-3a5a-43c2-aa2e-520becbaeb9b" providerId="ADAL" clId="{A8034F5C-FAD5-48D2-B40D-F00D8D156721}" dt="2024-06-02T07:39:19.306" v="3049" actId="14861"/>
          <ac:picMkLst>
            <pc:docMk/>
            <pc:sldMk cId="384456800" sldId="680"/>
            <ac:picMk id="6" creationId="{CEC9720E-F7D6-6DE8-9E90-C2EE9AAF4EA7}"/>
          </ac:picMkLst>
        </pc:picChg>
        <pc:picChg chg="add mod modCrop">
          <ac:chgData name="Eitan Blumin" userId="36fcb13c-3a5a-43c2-aa2e-520becbaeb9b" providerId="ADAL" clId="{A8034F5C-FAD5-48D2-B40D-F00D8D156721}" dt="2024-06-02T07:39:19.306" v="3049" actId="14861"/>
          <ac:picMkLst>
            <pc:docMk/>
            <pc:sldMk cId="384456800" sldId="680"/>
            <ac:picMk id="8" creationId="{14EEC037-F14F-ABCD-3134-566C02976B4B}"/>
          </ac:picMkLst>
        </pc:picChg>
        <pc:picChg chg="add mod modCrop">
          <ac:chgData name="Eitan Blumin" userId="36fcb13c-3a5a-43c2-aa2e-520becbaeb9b" providerId="ADAL" clId="{A8034F5C-FAD5-48D2-B40D-F00D8D156721}" dt="2024-06-02T07:39:19.306" v="3049" actId="14861"/>
          <ac:picMkLst>
            <pc:docMk/>
            <pc:sldMk cId="384456800" sldId="680"/>
            <ac:picMk id="9" creationId="{DF3E23D4-18B1-6F9B-F466-C6254EDFE46A}"/>
          </ac:picMkLst>
        </pc:picChg>
      </pc:sldChg>
      <pc:sldChg chg="addSp delSp modSp add mod modAnim modNotesTx">
        <pc:chgData name="Eitan Blumin" userId="36fcb13c-3a5a-43c2-aa2e-520becbaeb9b" providerId="ADAL" clId="{A8034F5C-FAD5-48D2-B40D-F00D8D156721}" dt="2024-06-06T09:12:49.979" v="6758"/>
        <pc:sldMkLst>
          <pc:docMk/>
          <pc:sldMk cId="730747025" sldId="681"/>
        </pc:sldMkLst>
        <pc:spChg chg="add">
          <ac:chgData name="Eitan Blumin" userId="36fcb13c-3a5a-43c2-aa2e-520becbaeb9b" providerId="ADAL" clId="{A8034F5C-FAD5-48D2-B40D-F00D8D156721}" dt="2024-06-02T07:25:33.141" v="2985"/>
          <ac:spMkLst>
            <pc:docMk/>
            <pc:sldMk cId="730747025" sldId="681"/>
            <ac:spMk id="2" creationId="{AC7C18BD-6134-5254-91E6-3BACB9DB916B}"/>
          </ac:spMkLst>
        </pc:spChg>
        <pc:spChg chg="mod">
          <ac:chgData name="Eitan Blumin" userId="36fcb13c-3a5a-43c2-aa2e-520becbaeb9b" providerId="ADAL" clId="{A8034F5C-FAD5-48D2-B40D-F00D8D156721}" dt="2024-06-01T13:49:15.418" v="2742"/>
          <ac:spMkLst>
            <pc:docMk/>
            <pc:sldMk cId="730747025" sldId="681"/>
            <ac:spMk id="3" creationId="{1BC8DB08-99CA-5DC7-DB6E-4C65CF1F300C}"/>
          </ac:spMkLst>
        </pc:spChg>
        <pc:spChg chg="del">
          <ac:chgData name="Eitan Blumin" userId="36fcb13c-3a5a-43c2-aa2e-520becbaeb9b" providerId="ADAL" clId="{A8034F5C-FAD5-48D2-B40D-F00D8D156721}" dt="2024-05-30T12:20:15.067" v="1940" actId="478"/>
          <ac:spMkLst>
            <pc:docMk/>
            <pc:sldMk cId="730747025" sldId="681"/>
            <ac:spMk id="15" creationId="{4F68D2C2-D1E7-3EE2-D90A-1F8E2758681B}"/>
          </ac:spMkLst>
        </pc:spChg>
        <pc:picChg chg="add mod">
          <ac:chgData name="Eitan Blumin" userId="36fcb13c-3a5a-43c2-aa2e-520becbaeb9b" providerId="ADAL" clId="{A8034F5C-FAD5-48D2-B40D-F00D8D156721}" dt="2024-05-30T12:26:24.593" v="2026" actId="1076"/>
          <ac:picMkLst>
            <pc:docMk/>
            <pc:sldMk cId="730747025" sldId="681"/>
            <ac:picMk id="4" creationId="{D9220CFE-D84F-53AD-2D1B-6FADABFC1BD0}"/>
          </ac:picMkLst>
        </pc:picChg>
        <pc:picChg chg="add mod">
          <ac:chgData name="Eitan Blumin" userId="36fcb13c-3a5a-43c2-aa2e-520becbaeb9b" providerId="ADAL" clId="{A8034F5C-FAD5-48D2-B40D-F00D8D156721}" dt="2024-06-06T09:12:47.688" v="6757" actId="1076"/>
          <ac:picMkLst>
            <pc:docMk/>
            <pc:sldMk cId="730747025" sldId="681"/>
            <ac:picMk id="6" creationId="{FF47BEC0-F9FE-E95D-56DB-A9EF156FEABC}"/>
          </ac:picMkLst>
        </pc:picChg>
        <pc:picChg chg="add mod">
          <ac:chgData name="Eitan Blumin" userId="36fcb13c-3a5a-43c2-aa2e-520becbaeb9b" providerId="ADAL" clId="{A8034F5C-FAD5-48D2-B40D-F00D8D156721}" dt="2024-06-06T09:12:32.379" v="6753" actId="14861"/>
          <ac:picMkLst>
            <pc:docMk/>
            <pc:sldMk cId="730747025" sldId="681"/>
            <ac:picMk id="1026" creationId="{782D0527-799A-3660-57ED-4739295B8AA6}"/>
          </ac:picMkLst>
        </pc:picChg>
        <pc:picChg chg="add mod">
          <ac:chgData name="Eitan Blumin" userId="36fcb13c-3a5a-43c2-aa2e-520becbaeb9b" providerId="ADAL" clId="{A8034F5C-FAD5-48D2-B40D-F00D8D156721}" dt="2024-06-06T09:12:45.596" v="6756" actId="1076"/>
          <ac:picMkLst>
            <pc:docMk/>
            <pc:sldMk cId="730747025" sldId="681"/>
            <ac:picMk id="3076" creationId="{8DFAB6FF-729B-E1AE-9121-854A05180BD7}"/>
          </ac:picMkLst>
        </pc:picChg>
        <pc:picChg chg="add mod">
          <ac:chgData name="Eitan Blumin" userId="36fcb13c-3a5a-43c2-aa2e-520becbaeb9b" providerId="ADAL" clId="{A8034F5C-FAD5-48D2-B40D-F00D8D156721}" dt="2024-06-06T09:12:43.668" v="6755" actId="1076"/>
          <ac:picMkLst>
            <pc:docMk/>
            <pc:sldMk cId="730747025" sldId="681"/>
            <ac:picMk id="3078" creationId="{0033316F-8C55-FAB0-BA86-EB1ECD03FA06}"/>
          </ac:picMkLst>
        </pc:picChg>
        <pc:picChg chg="add mod">
          <ac:chgData name="Eitan Blumin" userId="36fcb13c-3a5a-43c2-aa2e-520becbaeb9b" providerId="ADAL" clId="{A8034F5C-FAD5-48D2-B40D-F00D8D156721}" dt="2024-06-06T09:12:26.241" v="6752" actId="1076"/>
          <ac:picMkLst>
            <pc:docMk/>
            <pc:sldMk cId="730747025" sldId="681"/>
            <ac:picMk id="3080" creationId="{A601F92A-A1FE-8782-AC2C-14EE8564A42E}"/>
          </ac:picMkLst>
        </pc:picChg>
      </pc:sldChg>
      <pc:sldChg chg="addSp delSp modSp new mod ord modTransition delAnim modAnim">
        <pc:chgData name="Eitan Blumin" userId="36fcb13c-3a5a-43c2-aa2e-520becbaeb9b" providerId="ADAL" clId="{A8034F5C-FAD5-48D2-B40D-F00D8D156721}" dt="2024-06-06T09:41:24.197" v="7865"/>
        <pc:sldMkLst>
          <pc:docMk/>
          <pc:sldMk cId="1488807052" sldId="682"/>
        </pc:sldMkLst>
        <pc:spChg chg="del">
          <ac:chgData name="Eitan Blumin" userId="36fcb13c-3a5a-43c2-aa2e-520becbaeb9b" providerId="ADAL" clId="{A8034F5C-FAD5-48D2-B40D-F00D8D156721}" dt="2024-05-30T12:29:16.835" v="2058" actId="478"/>
          <ac:spMkLst>
            <pc:docMk/>
            <pc:sldMk cId="1488807052" sldId="682"/>
            <ac:spMk id="2" creationId="{86905F88-D6C2-A5C1-3361-0F0C0667D574}"/>
          </ac:spMkLst>
        </pc:spChg>
        <pc:spChg chg="mod">
          <ac:chgData name="Eitan Blumin" userId="36fcb13c-3a5a-43c2-aa2e-520becbaeb9b" providerId="ADAL" clId="{A8034F5C-FAD5-48D2-B40D-F00D8D156721}" dt="2024-06-02T07:41:15.209" v="3116" actId="20577"/>
          <ac:spMkLst>
            <pc:docMk/>
            <pc:sldMk cId="1488807052" sldId="682"/>
            <ac:spMk id="3" creationId="{29B13FD7-6025-504A-8B5F-ED558BE42465}"/>
          </ac:spMkLst>
        </pc:spChg>
        <pc:spChg chg="add del mod">
          <ac:chgData name="Eitan Blumin" userId="36fcb13c-3a5a-43c2-aa2e-520becbaeb9b" providerId="ADAL" clId="{A8034F5C-FAD5-48D2-B40D-F00D8D156721}" dt="2024-05-30T12:29:58.090" v="2062" actId="478"/>
          <ac:spMkLst>
            <pc:docMk/>
            <pc:sldMk cId="1488807052" sldId="682"/>
            <ac:spMk id="4" creationId="{4138F935-CEB5-B012-B5A1-76DBD96593C6}"/>
          </ac:spMkLst>
        </pc:spChg>
        <pc:spChg chg="add mod">
          <ac:chgData name="Eitan Blumin" userId="36fcb13c-3a5a-43c2-aa2e-520becbaeb9b" providerId="ADAL" clId="{A8034F5C-FAD5-48D2-B40D-F00D8D156721}" dt="2024-05-30T12:30:15.355" v="2069" actId="948"/>
          <ac:spMkLst>
            <pc:docMk/>
            <pc:sldMk cId="1488807052" sldId="682"/>
            <ac:spMk id="5" creationId="{243DD89D-0708-F19F-3D2F-48A2A0050D33}"/>
          </ac:spMkLst>
        </pc:spChg>
        <pc:spChg chg="add mod">
          <ac:chgData name="Eitan Blumin" userId="36fcb13c-3a5a-43c2-aa2e-520becbaeb9b" providerId="ADAL" clId="{A8034F5C-FAD5-48D2-B40D-F00D8D156721}" dt="2024-06-06T09:17:25.856" v="6887" actId="113"/>
          <ac:spMkLst>
            <pc:docMk/>
            <pc:sldMk cId="1488807052" sldId="682"/>
            <ac:spMk id="5" creationId="{B10B12C5-D513-AA16-144C-0BC16F49694F}"/>
          </ac:spMkLst>
        </pc:spChg>
        <pc:spChg chg="add del mod">
          <ac:chgData name="Eitan Blumin" userId="36fcb13c-3a5a-43c2-aa2e-520becbaeb9b" providerId="ADAL" clId="{A8034F5C-FAD5-48D2-B40D-F00D8D156721}" dt="2024-06-02T07:40:32.584" v="3090" actId="478"/>
          <ac:spMkLst>
            <pc:docMk/>
            <pc:sldMk cId="1488807052" sldId="682"/>
            <ac:spMk id="6" creationId="{696BC4C5-44E4-E6E7-218F-1F534BC55075}"/>
          </ac:spMkLst>
        </pc:spChg>
        <pc:spChg chg="add mod">
          <ac:chgData name="Eitan Blumin" userId="36fcb13c-3a5a-43c2-aa2e-520becbaeb9b" providerId="ADAL" clId="{A8034F5C-FAD5-48D2-B40D-F00D8D156721}" dt="2024-06-06T09:41:19.114" v="7864" actId="122"/>
          <ac:spMkLst>
            <pc:docMk/>
            <pc:sldMk cId="1488807052" sldId="682"/>
            <ac:spMk id="6" creationId="{AEF39F71-5AC1-167A-41D9-4638BC2BDEBA}"/>
          </ac:spMkLst>
        </pc:spChg>
        <pc:spChg chg="mod">
          <ac:chgData name="Eitan Blumin" userId="36fcb13c-3a5a-43c2-aa2e-520becbaeb9b" providerId="ADAL" clId="{A8034F5C-FAD5-48D2-B40D-F00D8D156721}" dt="2024-05-30T12:29:23.296" v="2059" actId="1076"/>
          <ac:spMkLst>
            <pc:docMk/>
            <pc:sldMk cId="1488807052" sldId="682"/>
            <ac:spMk id="15" creationId="{266F6AEB-3591-FB87-AFFA-6A6CD830EE6E}"/>
          </ac:spMkLst>
        </pc:spChg>
        <pc:spChg chg="mod">
          <ac:chgData name="Eitan Blumin" userId="36fcb13c-3a5a-43c2-aa2e-520becbaeb9b" providerId="ADAL" clId="{A8034F5C-FAD5-48D2-B40D-F00D8D156721}" dt="2024-05-30T12:29:23.296" v="2059" actId="1076"/>
          <ac:spMkLst>
            <pc:docMk/>
            <pc:sldMk cId="1488807052" sldId="682"/>
            <ac:spMk id="18" creationId="{6568BED2-497F-1DB2-B54B-9F1B454AA846}"/>
          </ac:spMkLst>
        </pc:spChg>
        <pc:spChg chg="add del">
          <ac:chgData name="Eitan Blumin" userId="36fcb13c-3a5a-43c2-aa2e-520becbaeb9b" providerId="ADAL" clId="{A8034F5C-FAD5-48D2-B40D-F00D8D156721}" dt="2024-05-30T12:36:17.417" v="2086" actId="22"/>
          <ac:spMkLst>
            <pc:docMk/>
            <pc:sldMk cId="1488807052" sldId="682"/>
            <ac:spMk id="21" creationId="{2527B151-8D2D-595F-2073-9B7CD0B1D343}"/>
          </ac:spMkLst>
        </pc:spChg>
        <pc:spChg chg="add mod">
          <ac:chgData name="Eitan Blumin" userId="36fcb13c-3a5a-43c2-aa2e-520becbaeb9b" providerId="ADAL" clId="{A8034F5C-FAD5-48D2-B40D-F00D8D156721}" dt="2024-05-30T12:36:44.249" v="2104" actId="20577"/>
          <ac:spMkLst>
            <pc:docMk/>
            <pc:sldMk cId="1488807052" sldId="682"/>
            <ac:spMk id="22" creationId="{6BB817ED-5188-D2D1-84C8-090CA0224550}"/>
          </ac:spMkLst>
        </pc:spChg>
        <pc:grpChg chg="add mod">
          <ac:chgData name="Eitan Blumin" userId="36fcb13c-3a5a-43c2-aa2e-520becbaeb9b" providerId="ADAL" clId="{A8034F5C-FAD5-48D2-B40D-F00D8D156721}" dt="2024-06-06T09:16:31.133" v="6867" actId="164"/>
          <ac:grpSpMkLst>
            <pc:docMk/>
            <pc:sldMk cId="1488807052" sldId="682"/>
            <ac:grpSpMk id="4" creationId="{014D054E-0C9F-EA39-6F87-896E01AF80AF}"/>
          </ac:grpSpMkLst>
        </pc:grpChg>
        <pc:grpChg chg="add del mod">
          <ac:chgData name="Eitan Blumin" userId="36fcb13c-3a5a-43c2-aa2e-520becbaeb9b" providerId="ADAL" clId="{A8034F5C-FAD5-48D2-B40D-F00D8D156721}" dt="2024-05-30T12:29:58.090" v="2062" actId="478"/>
          <ac:grpSpMkLst>
            <pc:docMk/>
            <pc:sldMk cId="1488807052" sldId="682"/>
            <ac:grpSpMk id="13" creationId="{8248C79A-B9FF-E9E8-72D1-8F76D2D1B6C0}"/>
          </ac:grpSpMkLst>
        </pc:grpChg>
        <pc:grpChg chg="add del mod">
          <ac:chgData name="Eitan Blumin" userId="36fcb13c-3a5a-43c2-aa2e-520becbaeb9b" providerId="ADAL" clId="{A8034F5C-FAD5-48D2-B40D-F00D8D156721}" dt="2024-05-30T12:29:58.090" v="2062" actId="478"/>
          <ac:grpSpMkLst>
            <pc:docMk/>
            <pc:sldMk cId="1488807052" sldId="682"/>
            <ac:grpSpMk id="16" creationId="{0EE4D5B1-EA6B-289D-41CB-7DEB0CAB1FE1}"/>
          </ac:grpSpMkLst>
        </pc:grpChg>
        <pc:grpChg chg="add del mod">
          <ac:chgData name="Eitan Blumin" userId="36fcb13c-3a5a-43c2-aa2e-520becbaeb9b" providerId="ADAL" clId="{A8034F5C-FAD5-48D2-B40D-F00D8D156721}" dt="2024-05-30T12:34:32.472" v="2071" actId="478"/>
          <ac:grpSpMkLst>
            <pc:docMk/>
            <pc:sldMk cId="1488807052" sldId="682"/>
            <ac:grpSpMk id="19" creationId="{22D51AA9-60FF-5473-7040-12E748364B11}"/>
          </ac:grpSpMkLst>
        </pc:grpChg>
        <pc:picChg chg="add mod">
          <ac:chgData name="Eitan Blumin" userId="36fcb13c-3a5a-43c2-aa2e-520becbaeb9b" providerId="ADAL" clId="{A8034F5C-FAD5-48D2-B40D-F00D8D156721}" dt="2024-06-06T09:16:31.133" v="6867" actId="164"/>
          <ac:picMkLst>
            <pc:docMk/>
            <pc:sldMk cId="1488807052" sldId="682"/>
            <ac:picMk id="2" creationId="{191F0563-5D5E-3F1C-70CD-AD2A535FF1C4}"/>
          </ac:picMkLst>
        </pc:picChg>
        <pc:picChg chg="add del mod modCrop">
          <ac:chgData name="Eitan Blumin" userId="36fcb13c-3a5a-43c2-aa2e-520becbaeb9b" providerId="ADAL" clId="{A8034F5C-FAD5-48D2-B40D-F00D8D156721}" dt="2024-06-02T07:40:33.510" v="3091" actId="478"/>
          <ac:picMkLst>
            <pc:docMk/>
            <pc:sldMk cId="1488807052" sldId="682"/>
            <ac:picMk id="2" creationId="{93831913-B6E5-BBAB-3E2C-EB88F24FC23A}"/>
          </ac:picMkLst>
        </pc:picChg>
        <pc:picChg chg="add del mod ord modCrop">
          <ac:chgData name="Eitan Blumin" userId="36fcb13c-3a5a-43c2-aa2e-520becbaeb9b" providerId="ADAL" clId="{A8034F5C-FAD5-48D2-B40D-F00D8D156721}" dt="2024-06-02T07:40:30.727" v="3089" actId="478"/>
          <ac:picMkLst>
            <pc:docMk/>
            <pc:sldMk cId="1488807052" sldId="682"/>
            <ac:picMk id="4" creationId="{7D89B912-0244-B8DE-4FDE-60E557DE5368}"/>
          </ac:picMkLst>
        </pc:picChg>
        <pc:picChg chg="add mod">
          <ac:chgData name="Eitan Blumin" userId="36fcb13c-3a5a-43c2-aa2e-520becbaeb9b" providerId="ADAL" clId="{A8034F5C-FAD5-48D2-B40D-F00D8D156721}" dt="2024-06-01T13:52:52.184" v="2768"/>
          <ac:picMkLst>
            <pc:docMk/>
            <pc:sldMk cId="1488807052" sldId="682"/>
            <ac:picMk id="5" creationId="{B60A6DE2-1AAC-AFA4-D02D-FE2E19E74C20}"/>
          </ac:picMkLst>
        </pc:picChg>
        <pc:picChg chg="add mod">
          <ac:chgData name="Eitan Blumin" userId="36fcb13c-3a5a-43c2-aa2e-520becbaeb9b" providerId="ADAL" clId="{A8034F5C-FAD5-48D2-B40D-F00D8D156721}" dt="2024-05-30T12:30:09.452" v="2066" actId="164"/>
          <ac:picMkLst>
            <pc:docMk/>
            <pc:sldMk cId="1488807052" sldId="682"/>
            <ac:picMk id="6" creationId="{E9428C27-C79E-4871-C60A-BF271D9FFD42}"/>
          </ac:picMkLst>
        </pc:picChg>
        <pc:picChg chg="add del mod">
          <ac:chgData name="Eitan Blumin" userId="36fcb13c-3a5a-43c2-aa2e-520becbaeb9b" providerId="ADAL" clId="{A8034F5C-FAD5-48D2-B40D-F00D8D156721}" dt="2024-05-30T12:29:58.090" v="2062" actId="478"/>
          <ac:picMkLst>
            <pc:docMk/>
            <pc:sldMk cId="1488807052" sldId="682"/>
            <ac:picMk id="7" creationId="{1921A15F-250D-36B6-26FE-76F4A3B7D548}"/>
          </ac:picMkLst>
        </pc:picChg>
        <pc:picChg chg="add del mod">
          <ac:chgData name="Eitan Blumin" userId="36fcb13c-3a5a-43c2-aa2e-520becbaeb9b" providerId="ADAL" clId="{A8034F5C-FAD5-48D2-B40D-F00D8D156721}" dt="2024-05-30T12:29:58.090" v="2062" actId="478"/>
          <ac:picMkLst>
            <pc:docMk/>
            <pc:sldMk cId="1488807052" sldId="682"/>
            <ac:picMk id="8" creationId="{996BF19C-95EC-DDB2-44F3-D9157080B43E}"/>
          </ac:picMkLst>
        </pc:picChg>
        <pc:picChg chg="add del mod">
          <ac:chgData name="Eitan Blumin" userId="36fcb13c-3a5a-43c2-aa2e-520becbaeb9b" providerId="ADAL" clId="{A8034F5C-FAD5-48D2-B40D-F00D8D156721}" dt="2024-05-30T12:29:58.090" v="2062" actId="478"/>
          <ac:picMkLst>
            <pc:docMk/>
            <pc:sldMk cId="1488807052" sldId="682"/>
            <ac:picMk id="9" creationId="{EAE73560-8090-4AB0-7FEF-268D15A73977}"/>
          </ac:picMkLst>
        </pc:picChg>
        <pc:picChg chg="add del mod">
          <ac:chgData name="Eitan Blumin" userId="36fcb13c-3a5a-43c2-aa2e-520becbaeb9b" providerId="ADAL" clId="{A8034F5C-FAD5-48D2-B40D-F00D8D156721}" dt="2024-05-30T12:29:58.090" v="2062" actId="478"/>
          <ac:picMkLst>
            <pc:docMk/>
            <pc:sldMk cId="1488807052" sldId="682"/>
            <ac:picMk id="10" creationId="{B19CB2E7-BF3E-62DD-39FF-14DAFA4DF98A}"/>
          </ac:picMkLst>
        </pc:picChg>
        <pc:picChg chg="add del mod">
          <ac:chgData name="Eitan Blumin" userId="36fcb13c-3a5a-43c2-aa2e-520becbaeb9b" providerId="ADAL" clId="{A8034F5C-FAD5-48D2-B40D-F00D8D156721}" dt="2024-05-30T12:29:58.090" v="2062" actId="478"/>
          <ac:picMkLst>
            <pc:docMk/>
            <pc:sldMk cId="1488807052" sldId="682"/>
            <ac:picMk id="11" creationId="{6D7B352A-2AFB-1B75-5A23-4F39D36F5728}"/>
          </ac:picMkLst>
        </pc:picChg>
        <pc:picChg chg="mod">
          <ac:chgData name="Eitan Blumin" userId="36fcb13c-3a5a-43c2-aa2e-520becbaeb9b" providerId="ADAL" clId="{A8034F5C-FAD5-48D2-B40D-F00D8D156721}" dt="2024-05-30T12:29:23.296" v="2059" actId="1076"/>
          <ac:picMkLst>
            <pc:docMk/>
            <pc:sldMk cId="1488807052" sldId="682"/>
            <ac:picMk id="14" creationId="{D8027F70-5B6B-9CB3-892F-F13F03C2F429}"/>
          </ac:picMkLst>
        </pc:picChg>
        <pc:picChg chg="mod">
          <ac:chgData name="Eitan Blumin" userId="36fcb13c-3a5a-43c2-aa2e-520becbaeb9b" providerId="ADAL" clId="{A8034F5C-FAD5-48D2-B40D-F00D8D156721}" dt="2024-05-30T12:29:23.296" v="2059" actId="1076"/>
          <ac:picMkLst>
            <pc:docMk/>
            <pc:sldMk cId="1488807052" sldId="682"/>
            <ac:picMk id="17" creationId="{2ADB730E-A53D-1A3E-572D-1E8D8D4B102A}"/>
          </ac:picMkLst>
        </pc:picChg>
        <pc:picChg chg="add del mod">
          <ac:chgData name="Eitan Blumin" userId="36fcb13c-3a5a-43c2-aa2e-520becbaeb9b" providerId="ADAL" clId="{A8034F5C-FAD5-48D2-B40D-F00D8D156721}" dt="2024-06-06T09:16:31.133" v="6867" actId="164"/>
          <ac:picMkLst>
            <pc:docMk/>
            <pc:sldMk cId="1488807052" sldId="682"/>
            <ac:picMk id="2050" creationId="{B60A6DE2-1AAC-AFA4-D02D-FE2E19E74C20}"/>
          </ac:picMkLst>
        </pc:picChg>
        <pc:cxnChg chg="add del mod">
          <ac:chgData name="Eitan Blumin" userId="36fcb13c-3a5a-43c2-aa2e-520becbaeb9b" providerId="ADAL" clId="{A8034F5C-FAD5-48D2-B40D-F00D8D156721}" dt="2024-05-30T12:29:58.090" v="2062" actId="478"/>
          <ac:cxnSpMkLst>
            <pc:docMk/>
            <pc:sldMk cId="1488807052" sldId="682"/>
            <ac:cxnSpMk id="12" creationId="{3288AF49-1AB0-4FA5-DD28-3644BCC00D6A}"/>
          </ac:cxnSpMkLst>
        </pc:cxnChg>
      </pc:sldChg>
      <pc:sldChg chg="addSp delSp modSp add del mod ord modTransition modAnim">
        <pc:chgData name="Eitan Blumin" userId="36fcb13c-3a5a-43c2-aa2e-520becbaeb9b" providerId="ADAL" clId="{A8034F5C-FAD5-48D2-B40D-F00D8D156721}" dt="2024-06-02T07:40:13.365" v="3053" actId="47"/>
        <pc:sldMkLst>
          <pc:docMk/>
          <pc:sldMk cId="566499850" sldId="683"/>
        </pc:sldMkLst>
        <pc:spChg chg="mod">
          <ac:chgData name="Eitan Blumin" userId="36fcb13c-3a5a-43c2-aa2e-520becbaeb9b" providerId="ADAL" clId="{A8034F5C-FAD5-48D2-B40D-F00D8D156721}" dt="2024-05-30T12:44:48.509" v="2289" actId="20577"/>
          <ac:spMkLst>
            <pc:docMk/>
            <pc:sldMk cId="566499850" sldId="683"/>
            <ac:spMk id="3" creationId="{29B13FD7-6025-504A-8B5F-ED558BE42465}"/>
          </ac:spMkLst>
        </pc:spChg>
        <pc:spChg chg="mod">
          <ac:chgData name="Eitan Blumin" userId="36fcb13c-3a5a-43c2-aa2e-520becbaeb9b" providerId="ADAL" clId="{A8034F5C-FAD5-48D2-B40D-F00D8D156721}" dt="2024-05-30T12:46:24.778" v="2290" actId="14100"/>
          <ac:spMkLst>
            <pc:docMk/>
            <pc:sldMk cId="566499850" sldId="683"/>
            <ac:spMk id="4" creationId="{4138F935-CEB5-B012-B5A1-76DBD96593C6}"/>
          </ac:spMkLst>
        </pc:spChg>
        <pc:spChg chg="del mod">
          <ac:chgData name="Eitan Blumin" userId="36fcb13c-3a5a-43c2-aa2e-520becbaeb9b" providerId="ADAL" clId="{A8034F5C-FAD5-48D2-B40D-F00D8D156721}" dt="2024-05-30T12:34:51.613" v="2075" actId="478"/>
          <ac:spMkLst>
            <pc:docMk/>
            <pc:sldMk cId="566499850" sldId="683"/>
            <ac:spMk id="5" creationId="{243DD89D-0708-F19F-3D2F-48A2A0050D33}"/>
          </ac:spMkLst>
        </pc:spChg>
        <pc:spChg chg="mod">
          <ac:chgData name="Eitan Blumin" userId="36fcb13c-3a5a-43c2-aa2e-520becbaeb9b" providerId="ADAL" clId="{A8034F5C-FAD5-48D2-B40D-F00D8D156721}" dt="2024-05-30T12:47:23.864" v="2302" actId="1076"/>
          <ac:spMkLst>
            <pc:docMk/>
            <pc:sldMk cId="566499850" sldId="683"/>
            <ac:spMk id="15" creationId="{266F6AEB-3591-FB87-AFFA-6A6CD830EE6E}"/>
          </ac:spMkLst>
        </pc:spChg>
        <pc:spChg chg="mod">
          <ac:chgData name="Eitan Blumin" userId="36fcb13c-3a5a-43c2-aa2e-520becbaeb9b" providerId="ADAL" clId="{A8034F5C-FAD5-48D2-B40D-F00D8D156721}" dt="2024-05-30T12:47:21.184" v="2301" actId="1076"/>
          <ac:spMkLst>
            <pc:docMk/>
            <pc:sldMk cId="566499850" sldId="683"/>
            <ac:spMk id="18" creationId="{6568BED2-497F-1DB2-B54B-9F1B454AA846}"/>
          </ac:spMkLst>
        </pc:spChg>
        <pc:spChg chg="add">
          <ac:chgData name="Eitan Blumin" userId="36fcb13c-3a5a-43c2-aa2e-520becbaeb9b" providerId="ADAL" clId="{A8034F5C-FAD5-48D2-B40D-F00D8D156721}" dt="2024-05-30T12:46:48.722" v="2296"/>
          <ac:spMkLst>
            <pc:docMk/>
            <pc:sldMk cId="566499850" sldId="683"/>
            <ac:spMk id="22" creationId="{808D15F9-C23B-59A0-8F8A-820A4B1F5860}"/>
          </ac:spMkLst>
        </pc:spChg>
        <pc:grpChg chg="mod">
          <ac:chgData name="Eitan Blumin" userId="36fcb13c-3a5a-43c2-aa2e-520becbaeb9b" providerId="ADAL" clId="{A8034F5C-FAD5-48D2-B40D-F00D8D156721}" dt="2024-05-30T12:47:23.864" v="2302" actId="1076"/>
          <ac:grpSpMkLst>
            <pc:docMk/>
            <pc:sldMk cId="566499850" sldId="683"/>
            <ac:grpSpMk id="13" creationId="{8248C79A-B9FF-E9E8-72D1-8F76D2D1B6C0}"/>
          </ac:grpSpMkLst>
        </pc:grpChg>
        <pc:grpChg chg="mod">
          <ac:chgData name="Eitan Blumin" userId="36fcb13c-3a5a-43c2-aa2e-520becbaeb9b" providerId="ADAL" clId="{A8034F5C-FAD5-48D2-B40D-F00D8D156721}" dt="2024-05-30T12:47:21.184" v="2301" actId="1076"/>
          <ac:grpSpMkLst>
            <pc:docMk/>
            <pc:sldMk cId="566499850" sldId="683"/>
            <ac:grpSpMk id="16" creationId="{0EE4D5B1-EA6B-289D-41CB-7DEB0CAB1FE1}"/>
          </ac:grpSpMkLst>
        </pc:grpChg>
        <pc:picChg chg="add mod">
          <ac:chgData name="Eitan Blumin" userId="36fcb13c-3a5a-43c2-aa2e-520becbaeb9b" providerId="ADAL" clId="{A8034F5C-FAD5-48D2-B40D-F00D8D156721}" dt="2024-05-30T12:38:50.995" v="2109" actId="1076"/>
          <ac:picMkLst>
            <pc:docMk/>
            <pc:sldMk cId="566499850" sldId="683"/>
            <ac:picMk id="2" creationId="{E7908F61-438A-8970-C429-93E20852AD0E}"/>
          </ac:picMkLst>
        </pc:picChg>
        <pc:picChg chg="del">
          <ac:chgData name="Eitan Blumin" userId="36fcb13c-3a5a-43c2-aa2e-520becbaeb9b" providerId="ADAL" clId="{A8034F5C-FAD5-48D2-B40D-F00D8D156721}" dt="2024-05-30T12:34:57.288" v="2076" actId="478"/>
          <ac:picMkLst>
            <pc:docMk/>
            <pc:sldMk cId="566499850" sldId="683"/>
            <ac:picMk id="6" creationId="{E9428C27-C79E-4871-C60A-BF271D9FFD42}"/>
          </ac:picMkLst>
        </pc:picChg>
        <pc:picChg chg="mod">
          <ac:chgData name="Eitan Blumin" userId="36fcb13c-3a5a-43c2-aa2e-520becbaeb9b" providerId="ADAL" clId="{A8034F5C-FAD5-48D2-B40D-F00D8D156721}" dt="2024-05-30T12:38:59.532" v="2110" actId="1076"/>
          <ac:picMkLst>
            <pc:docMk/>
            <pc:sldMk cId="566499850" sldId="683"/>
            <ac:picMk id="7" creationId="{1921A15F-250D-36B6-26FE-76F4A3B7D548}"/>
          </ac:picMkLst>
        </pc:picChg>
        <pc:picChg chg="mod">
          <ac:chgData name="Eitan Blumin" userId="36fcb13c-3a5a-43c2-aa2e-520becbaeb9b" providerId="ADAL" clId="{A8034F5C-FAD5-48D2-B40D-F00D8D156721}" dt="2024-05-30T12:38:59.532" v="2110" actId="1076"/>
          <ac:picMkLst>
            <pc:docMk/>
            <pc:sldMk cId="566499850" sldId="683"/>
            <ac:picMk id="8" creationId="{996BF19C-95EC-DDB2-44F3-D9157080B43E}"/>
          </ac:picMkLst>
        </pc:picChg>
        <pc:picChg chg="mod">
          <ac:chgData name="Eitan Blumin" userId="36fcb13c-3a5a-43c2-aa2e-520becbaeb9b" providerId="ADAL" clId="{A8034F5C-FAD5-48D2-B40D-F00D8D156721}" dt="2024-05-30T12:38:59.532" v="2110" actId="1076"/>
          <ac:picMkLst>
            <pc:docMk/>
            <pc:sldMk cId="566499850" sldId="683"/>
            <ac:picMk id="9" creationId="{EAE73560-8090-4AB0-7FEF-268D15A73977}"/>
          </ac:picMkLst>
        </pc:picChg>
        <pc:picChg chg="mod">
          <ac:chgData name="Eitan Blumin" userId="36fcb13c-3a5a-43c2-aa2e-520becbaeb9b" providerId="ADAL" clId="{A8034F5C-FAD5-48D2-B40D-F00D8D156721}" dt="2024-05-30T12:38:59.532" v="2110" actId="1076"/>
          <ac:picMkLst>
            <pc:docMk/>
            <pc:sldMk cId="566499850" sldId="683"/>
            <ac:picMk id="10" creationId="{B19CB2E7-BF3E-62DD-39FF-14DAFA4DF98A}"/>
          </ac:picMkLst>
        </pc:picChg>
        <pc:picChg chg="mod">
          <ac:chgData name="Eitan Blumin" userId="36fcb13c-3a5a-43c2-aa2e-520becbaeb9b" providerId="ADAL" clId="{A8034F5C-FAD5-48D2-B40D-F00D8D156721}" dt="2024-05-30T12:38:59.532" v="2110" actId="1076"/>
          <ac:picMkLst>
            <pc:docMk/>
            <pc:sldMk cId="566499850" sldId="683"/>
            <ac:picMk id="11" creationId="{6D7B352A-2AFB-1B75-5A23-4F39D36F5728}"/>
          </ac:picMkLst>
        </pc:picChg>
        <pc:picChg chg="mod">
          <ac:chgData name="Eitan Blumin" userId="36fcb13c-3a5a-43c2-aa2e-520becbaeb9b" providerId="ADAL" clId="{A8034F5C-FAD5-48D2-B40D-F00D8D156721}" dt="2024-05-30T12:47:23.864" v="2302" actId="1076"/>
          <ac:picMkLst>
            <pc:docMk/>
            <pc:sldMk cId="566499850" sldId="683"/>
            <ac:picMk id="14" creationId="{D8027F70-5B6B-9CB3-892F-F13F03C2F429}"/>
          </ac:picMkLst>
        </pc:picChg>
        <pc:picChg chg="mod">
          <ac:chgData name="Eitan Blumin" userId="36fcb13c-3a5a-43c2-aa2e-520becbaeb9b" providerId="ADAL" clId="{A8034F5C-FAD5-48D2-B40D-F00D8D156721}" dt="2024-05-30T12:47:21.184" v="2301" actId="1076"/>
          <ac:picMkLst>
            <pc:docMk/>
            <pc:sldMk cId="566499850" sldId="683"/>
            <ac:picMk id="17" creationId="{2ADB730E-A53D-1A3E-572D-1E8D8D4B102A}"/>
          </ac:picMkLst>
        </pc:picChg>
        <pc:picChg chg="add mod">
          <ac:chgData name="Eitan Blumin" userId="36fcb13c-3a5a-43c2-aa2e-520becbaeb9b" providerId="ADAL" clId="{A8034F5C-FAD5-48D2-B40D-F00D8D156721}" dt="2024-05-30T12:47:16.760" v="2300" actId="1076"/>
          <ac:picMkLst>
            <pc:docMk/>
            <pc:sldMk cId="566499850" sldId="683"/>
            <ac:picMk id="24" creationId="{A135F9B7-38CC-C9BB-8E8F-CBEBC27AA7D2}"/>
          </ac:picMkLst>
        </pc:picChg>
        <pc:picChg chg="add mod">
          <ac:chgData name="Eitan Blumin" userId="36fcb13c-3a5a-43c2-aa2e-520becbaeb9b" providerId="ADAL" clId="{A8034F5C-FAD5-48D2-B40D-F00D8D156721}" dt="2024-05-30T12:48:04.382" v="2306" actId="1076"/>
          <ac:picMkLst>
            <pc:docMk/>
            <pc:sldMk cId="566499850" sldId="683"/>
            <ac:picMk id="26" creationId="{6C0EA51D-BB5A-8A23-5BE4-2AD671D9FBEB}"/>
          </ac:picMkLst>
        </pc:picChg>
        <pc:cxnChg chg="mod">
          <ac:chgData name="Eitan Blumin" userId="36fcb13c-3a5a-43c2-aa2e-520becbaeb9b" providerId="ADAL" clId="{A8034F5C-FAD5-48D2-B40D-F00D8D156721}" dt="2024-05-30T12:49:12.079" v="2316" actId="14100"/>
          <ac:cxnSpMkLst>
            <pc:docMk/>
            <pc:sldMk cId="566499850" sldId="683"/>
            <ac:cxnSpMk id="12" creationId="{3288AF49-1AB0-4FA5-DD28-3644BCC00D6A}"/>
          </ac:cxnSpMkLst>
        </pc:cxnChg>
      </pc:sldChg>
      <pc:sldChg chg="addSp modSp new mod ord">
        <pc:chgData name="Eitan Blumin" userId="36fcb13c-3a5a-43c2-aa2e-520becbaeb9b" providerId="ADAL" clId="{A8034F5C-FAD5-48D2-B40D-F00D8D156721}" dt="2024-06-15T10:01:36.887" v="8308" actId="113"/>
        <pc:sldMkLst>
          <pc:docMk/>
          <pc:sldMk cId="4146224749" sldId="683"/>
        </pc:sldMkLst>
        <pc:spChg chg="mod">
          <ac:chgData name="Eitan Blumin" userId="36fcb13c-3a5a-43c2-aa2e-520becbaeb9b" providerId="ADAL" clId="{A8034F5C-FAD5-48D2-B40D-F00D8D156721}" dt="2024-06-15T10:01:36.887" v="8308" actId="113"/>
          <ac:spMkLst>
            <pc:docMk/>
            <pc:sldMk cId="4146224749" sldId="683"/>
            <ac:spMk id="2" creationId="{0F119B92-337D-F899-C198-3013B0E3F661}"/>
          </ac:spMkLst>
        </pc:spChg>
        <pc:spChg chg="mod">
          <ac:chgData name="Eitan Blumin" userId="36fcb13c-3a5a-43c2-aa2e-520becbaeb9b" providerId="ADAL" clId="{A8034F5C-FAD5-48D2-B40D-F00D8D156721}" dt="2024-06-06T08:51:32.014" v="4632" actId="122"/>
          <ac:spMkLst>
            <pc:docMk/>
            <pc:sldMk cId="4146224749" sldId="683"/>
            <ac:spMk id="3" creationId="{8AC3D31B-5582-8262-034B-65160093C9A6}"/>
          </ac:spMkLst>
        </pc:spChg>
        <pc:spChg chg="add mod">
          <ac:chgData name="Eitan Blumin" userId="36fcb13c-3a5a-43c2-aa2e-520becbaeb9b" providerId="ADAL" clId="{A8034F5C-FAD5-48D2-B40D-F00D8D156721}" dt="2024-06-02T10:02:06.175" v="3855"/>
          <ac:spMkLst>
            <pc:docMk/>
            <pc:sldMk cId="4146224749" sldId="683"/>
            <ac:spMk id="8" creationId="{78062565-444E-8C24-2D96-66D73A4923BB}"/>
          </ac:spMkLst>
        </pc:spChg>
        <pc:picChg chg="add mod">
          <ac:chgData name="Eitan Blumin" userId="36fcb13c-3a5a-43c2-aa2e-520becbaeb9b" providerId="ADAL" clId="{A8034F5C-FAD5-48D2-B40D-F00D8D156721}" dt="2024-06-03T14:35:49.137" v="4003" actId="14861"/>
          <ac:picMkLst>
            <pc:docMk/>
            <pc:sldMk cId="4146224749" sldId="683"/>
            <ac:picMk id="5" creationId="{24259385-B7F4-69D7-2237-309433BF3907}"/>
          </ac:picMkLst>
        </pc:picChg>
        <pc:picChg chg="add mod">
          <ac:chgData name="Eitan Blumin" userId="36fcb13c-3a5a-43c2-aa2e-520becbaeb9b" providerId="ADAL" clId="{A8034F5C-FAD5-48D2-B40D-F00D8D156721}" dt="2024-06-03T14:35:57.203" v="4004" actId="14861"/>
          <ac:picMkLst>
            <pc:docMk/>
            <pc:sldMk cId="4146224749" sldId="683"/>
            <ac:picMk id="7" creationId="{CC2FF7E2-D44D-793A-11E7-B806842F4223}"/>
          </ac:picMkLst>
        </pc:picChg>
      </pc:sldChg>
      <pc:sldChg chg="addSp delSp modSp new del mod ord modAnim">
        <pc:chgData name="Eitan Blumin" userId="36fcb13c-3a5a-43c2-aa2e-520becbaeb9b" providerId="ADAL" clId="{A8034F5C-FAD5-48D2-B40D-F00D8D156721}" dt="2024-06-02T07:39:55.878" v="3052" actId="47"/>
        <pc:sldMkLst>
          <pc:docMk/>
          <pc:sldMk cId="2573903080" sldId="684"/>
        </pc:sldMkLst>
        <pc:spChg chg="mod">
          <ac:chgData name="Eitan Blumin" userId="36fcb13c-3a5a-43c2-aa2e-520becbaeb9b" providerId="ADAL" clId="{A8034F5C-FAD5-48D2-B40D-F00D8D156721}" dt="2024-05-30T12:44:35.999" v="2283" actId="122"/>
          <ac:spMkLst>
            <pc:docMk/>
            <pc:sldMk cId="2573903080" sldId="684"/>
            <ac:spMk id="2" creationId="{AF51B247-D706-7C67-277B-31D0E9CEA96B}"/>
          </ac:spMkLst>
        </pc:spChg>
        <pc:spChg chg="mod">
          <ac:chgData name="Eitan Blumin" userId="36fcb13c-3a5a-43c2-aa2e-520becbaeb9b" providerId="ADAL" clId="{A8034F5C-FAD5-48D2-B40D-F00D8D156721}" dt="2024-05-30T12:43:46.059" v="2273" actId="20577"/>
          <ac:spMkLst>
            <pc:docMk/>
            <pc:sldMk cId="2573903080" sldId="684"/>
            <ac:spMk id="3" creationId="{3594F076-01C6-0FC8-3C13-DC03A9924F1F}"/>
          </ac:spMkLst>
        </pc:spChg>
        <pc:spChg chg="add">
          <ac:chgData name="Eitan Blumin" userId="36fcb13c-3a5a-43c2-aa2e-520becbaeb9b" providerId="ADAL" clId="{A8034F5C-FAD5-48D2-B40D-F00D8D156721}" dt="2024-05-30T12:52:37.224" v="2329"/>
          <ac:spMkLst>
            <pc:docMk/>
            <pc:sldMk cId="2573903080" sldId="684"/>
            <ac:spMk id="4" creationId="{42CE91B2-FB04-980B-8878-4B282076FD9F}"/>
          </ac:spMkLst>
        </pc:spChg>
        <pc:picChg chg="add mod">
          <ac:chgData name="Eitan Blumin" userId="36fcb13c-3a5a-43c2-aa2e-520becbaeb9b" providerId="ADAL" clId="{A8034F5C-FAD5-48D2-B40D-F00D8D156721}" dt="2024-05-30T12:55:27.004" v="2345" actId="14861"/>
          <ac:picMkLst>
            <pc:docMk/>
            <pc:sldMk cId="2573903080" sldId="684"/>
            <ac:picMk id="6" creationId="{0E0F0D63-8425-B724-FB0D-9EA83A2E5878}"/>
          </ac:picMkLst>
        </pc:picChg>
        <pc:picChg chg="add mod">
          <ac:chgData name="Eitan Blumin" userId="36fcb13c-3a5a-43c2-aa2e-520becbaeb9b" providerId="ADAL" clId="{A8034F5C-FAD5-48D2-B40D-F00D8D156721}" dt="2024-06-01T13:27:18.516" v="2574" actId="14100"/>
          <ac:picMkLst>
            <pc:docMk/>
            <pc:sldMk cId="2573903080" sldId="684"/>
            <ac:picMk id="4098" creationId="{232BC09E-9FA8-5677-6EDB-FF17F3FFA581}"/>
          </ac:picMkLst>
        </pc:picChg>
        <pc:picChg chg="add mod">
          <ac:chgData name="Eitan Blumin" userId="36fcb13c-3a5a-43c2-aa2e-520becbaeb9b" providerId="ADAL" clId="{A8034F5C-FAD5-48D2-B40D-F00D8D156721}" dt="2024-05-30T12:55:27.004" v="2345" actId="14861"/>
          <ac:picMkLst>
            <pc:docMk/>
            <pc:sldMk cId="2573903080" sldId="684"/>
            <ac:picMk id="4100" creationId="{7F8D9D14-A1BD-7F2E-6D4A-8E63FAD826FF}"/>
          </ac:picMkLst>
        </pc:picChg>
        <pc:picChg chg="add mod">
          <ac:chgData name="Eitan Blumin" userId="36fcb13c-3a5a-43c2-aa2e-520becbaeb9b" providerId="ADAL" clId="{A8034F5C-FAD5-48D2-B40D-F00D8D156721}" dt="2024-05-30T12:55:27.004" v="2345" actId="14861"/>
          <ac:picMkLst>
            <pc:docMk/>
            <pc:sldMk cId="2573903080" sldId="684"/>
            <ac:picMk id="4104" creationId="{7E176EC3-C55D-F649-234A-789AB0D87B3F}"/>
          </ac:picMkLst>
        </pc:picChg>
        <pc:picChg chg="add mod">
          <ac:chgData name="Eitan Blumin" userId="36fcb13c-3a5a-43c2-aa2e-520becbaeb9b" providerId="ADAL" clId="{A8034F5C-FAD5-48D2-B40D-F00D8D156721}" dt="2024-05-30T12:55:27.004" v="2345" actId="14861"/>
          <ac:picMkLst>
            <pc:docMk/>
            <pc:sldMk cId="2573903080" sldId="684"/>
            <ac:picMk id="4106" creationId="{8571B994-B849-1275-5B1B-06EF3BBC37D5}"/>
          </ac:picMkLst>
        </pc:picChg>
        <pc:picChg chg="add del mod">
          <ac:chgData name="Eitan Blumin" userId="36fcb13c-3a5a-43c2-aa2e-520becbaeb9b" providerId="ADAL" clId="{A8034F5C-FAD5-48D2-B40D-F00D8D156721}" dt="2024-05-30T12:54:55.680" v="2342" actId="478"/>
          <ac:picMkLst>
            <pc:docMk/>
            <pc:sldMk cId="2573903080" sldId="684"/>
            <ac:picMk id="4108" creationId="{9949E6EA-8F65-10ED-B626-0CEE4398075A}"/>
          </ac:picMkLst>
        </pc:picChg>
        <pc:picChg chg="add mod">
          <ac:chgData name="Eitan Blumin" userId="36fcb13c-3a5a-43c2-aa2e-520becbaeb9b" providerId="ADAL" clId="{A8034F5C-FAD5-48D2-B40D-F00D8D156721}" dt="2024-05-30T12:55:27.004" v="2345" actId="14861"/>
          <ac:picMkLst>
            <pc:docMk/>
            <pc:sldMk cId="2573903080" sldId="684"/>
            <ac:picMk id="4110" creationId="{90426C83-88D5-C499-BD0F-6C946C85AD86}"/>
          </ac:picMkLst>
        </pc:picChg>
      </pc:sldChg>
      <pc:sldChg chg="addSp delSp modSp new mod ord modNotesTx">
        <pc:chgData name="Eitan Blumin" userId="36fcb13c-3a5a-43c2-aa2e-520becbaeb9b" providerId="ADAL" clId="{A8034F5C-FAD5-48D2-B40D-F00D8D156721}" dt="2024-06-06T08:51:41.314" v="4634" actId="122"/>
        <pc:sldMkLst>
          <pc:docMk/>
          <pc:sldMk cId="3646343486" sldId="684"/>
        </pc:sldMkLst>
        <pc:spChg chg="del">
          <ac:chgData name="Eitan Blumin" userId="36fcb13c-3a5a-43c2-aa2e-520becbaeb9b" providerId="ADAL" clId="{A8034F5C-FAD5-48D2-B40D-F00D8D156721}" dt="2024-06-02T08:50:10.035" v="3437" actId="22"/>
          <ac:spMkLst>
            <pc:docMk/>
            <pc:sldMk cId="3646343486" sldId="684"/>
            <ac:spMk id="2" creationId="{E7BF4EFF-A8DF-07A6-3B83-5630D3EE4CD9}"/>
          </ac:spMkLst>
        </pc:spChg>
        <pc:spChg chg="mod">
          <ac:chgData name="Eitan Blumin" userId="36fcb13c-3a5a-43c2-aa2e-520becbaeb9b" providerId="ADAL" clId="{A8034F5C-FAD5-48D2-B40D-F00D8D156721}" dt="2024-06-06T08:51:41.314" v="4634" actId="122"/>
          <ac:spMkLst>
            <pc:docMk/>
            <pc:sldMk cId="3646343486" sldId="684"/>
            <ac:spMk id="3" creationId="{51598215-35A3-60CE-1297-6096185BCFE8}"/>
          </ac:spMkLst>
        </pc:spChg>
        <pc:spChg chg="add del mod">
          <ac:chgData name="Eitan Blumin" userId="36fcb13c-3a5a-43c2-aa2e-520becbaeb9b" providerId="ADAL" clId="{A8034F5C-FAD5-48D2-B40D-F00D8D156721}" dt="2024-06-02T08:53:12.453" v="3463" actId="478"/>
          <ac:spMkLst>
            <pc:docMk/>
            <pc:sldMk cId="3646343486" sldId="684"/>
            <ac:spMk id="6" creationId="{E42A3436-4BD5-9F08-28C4-ABE55A7BA4D9}"/>
          </ac:spMkLst>
        </pc:spChg>
        <pc:spChg chg="add mod">
          <ac:chgData name="Eitan Blumin" userId="36fcb13c-3a5a-43c2-aa2e-520becbaeb9b" providerId="ADAL" clId="{A8034F5C-FAD5-48D2-B40D-F00D8D156721}" dt="2024-06-02T08:53:42.044" v="3473" actId="20577"/>
          <ac:spMkLst>
            <pc:docMk/>
            <pc:sldMk cId="3646343486" sldId="684"/>
            <ac:spMk id="8" creationId="{D11B5788-B9E6-BE1B-9582-C6D0343B3B6C}"/>
          </ac:spMkLst>
        </pc:spChg>
        <pc:spChg chg="add mod">
          <ac:chgData name="Eitan Blumin" userId="36fcb13c-3a5a-43c2-aa2e-520becbaeb9b" providerId="ADAL" clId="{A8034F5C-FAD5-48D2-B40D-F00D8D156721}" dt="2024-06-02T10:02:03.023" v="3854"/>
          <ac:spMkLst>
            <pc:docMk/>
            <pc:sldMk cId="3646343486" sldId="684"/>
            <ac:spMk id="9" creationId="{B4F27D9F-B74E-8C18-5BC8-88F3A72A042A}"/>
          </ac:spMkLst>
        </pc:spChg>
        <pc:picChg chg="add mod ord">
          <ac:chgData name="Eitan Blumin" userId="36fcb13c-3a5a-43c2-aa2e-520becbaeb9b" providerId="ADAL" clId="{A8034F5C-FAD5-48D2-B40D-F00D8D156721}" dt="2024-06-03T14:36:08.150" v="4007" actId="1035"/>
          <ac:picMkLst>
            <pc:docMk/>
            <pc:sldMk cId="3646343486" sldId="684"/>
            <ac:picMk id="5" creationId="{CA38D4CB-7940-CF7D-36F6-E933DF10F183}"/>
          </ac:picMkLst>
        </pc:picChg>
      </pc:sldChg>
      <pc:sldChg chg="addSp delSp modSp new mod ord modNotesTx">
        <pc:chgData name="Eitan Blumin" userId="36fcb13c-3a5a-43c2-aa2e-520becbaeb9b" providerId="ADAL" clId="{A8034F5C-FAD5-48D2-B40D-F00D8D156721}" dt="2024-06-06T09:38:32.611" v="7796" actId="20577"/>
        <pc:sldMkLst>
          <pc:docMk/>
          <pc:sldMk cId="2460650761" sldId="685"/>
        </pc:sldMkLst>
        <pc:spChg chg="del">
          <ac:chgData name="Eitan Blumin" userId="36fcb13c-3a5a-43c2-aa2e-520becbaeb9b" providerId="ADAL" clId="{A8034F5C-FAD5-48D2-B40D-F00D8D156721}" dt="2024-06-02T08:56:06.636" v="3475" actId="22"/>
          <ac:spMkLst>
            <pc:docMk/>
            <pc:sldMk cId="2460650761" sldId="685"/>
            <ac:spMk id="2" creationId="{48F1A5C7-D134-FD7D-F4E8-CAED30C2596F}"/>
          </ac:spMkLst>
        </pc:spChg>
        <pc:spChg chg="mod">
          <ac:chgData name="Eitan Blumin" userId="36fcb13c-3a5a-43c2-aa2e-520becbaeb9b" providerId="ADAL" clId="{A8034F5C-FAD5-48D2-B40D-F00D8D156721}" dt="2024-06-06T09:38:32.611" v="7796" actId="20577"/>
          <ac:spMkLst>
            <pc:docMk/>
            <pc:sldMk cId="2460650761" sldId="685"/>
            <ac:spMk id="3" creationId="{E5FF2435-1DCD-E445-10D0-E0FEF1D0AB79}"/>
          </ac:spMkLst>
        </pc:spChg>
        <pc:spChg chg="add mod">
          <ac:chgData name="Eitan Blumin" userId="36fcb13c-3a5a-43c2-aa2e-520becbaeb9b" providerId="ADAL" clId="{A8034F5C-FAD5-48D2-B40D-F00D8D156721}" dt="2024-06-06T09:37:34.753" v="7601" actId="20577"/>
          <ac:spMkLst>
            <pc:docMk/>
            <pc:sldMk cId="2460650761" sldId="685"/>
            <ac:spMk id="7" creationId="{15213D7D-86C8-E7AF-F264-F2A1A81BF105}"/>
          </ac:spMkLst>
        </pc:spChg>
        <pc:spChg chg="add mod">
          <ac:chgData name="Eitan Blumin" userId="36fcb13c-3a5a-43c2-aa2e-520becbaeb9b" providerId="ADAL" clId="{A8034F5C-FAD5-48D2-B40D-F00D8D156721}" dt="2024-06-02T10:02:00.319" v="3853"/>
          <ac:spMkLst>
            <pc:docMk/>
            <pc:sldMk cId="2460650761" sldId="685"/>
            <ac:spMk id="8" creationId="{C6164DF8-CA02-ED06-259F-22E6D971257D}"/>
          </ac:spMkLst>
        </pc:spChg>
        <pc:picChg chg="add mod ord">
          <ac:chgData name="Eitan Blumin" userId="36fcb13c-3a5a-43c2-aa2e-520becbaeb9b" providerId="ADAL" clId="{A8034F5C-FAD5-48D2-B40D-F00D8D156721}" dt="2024-06-03T14:36:54.620" v="4009" actId="1076"/>
          <ac:picMkLst>
            <pc:docMk/>
            <pc:sldMk cId="2460650761" sldId="685"/>
            <ac:picMk id="5" creationId="{974FDD46-EE98-244D-014E-A9A883807E27}"/>
          </ac:picMkLst>
        </pc:picChg>
      </pc:sldChg>
      <pc:sldChg chg="addSp delSp modSp new mod ord modNotesTx">
        <pc:chgData name="Eitan Blumin" userId="36fcb13c-3a5a-43c2-aa2e-520becbaeb9b" providerId="ADAL" clId="{A8034F5C-FAD5-48D2-B40D-F00D8D156721}" dt="2024-06-06T09:39:15.671" v="7808" actId="20577"/>
        <pc:sldMkLst>
          <pc:docMk/>
          <pc:sldMk cId="2588353704" sldId="686"/>
        </pc:sldMkLst>
        <pc:spChg chg="del">
          <ac:chgData name="Eitan Blumin" userId="36fcb13c-3a5a-43c2-aa2e-520becbaeb9b" providerId="ADAL" clId="{A8034F5C-FAD5-48D2-B40D-F00D8D156721}" dt="2024-06-02T08:58:16.606" v="3482" actId="22"/>
          <ac:spMkLst>
            <pc:docMk/>
            <pc:sldMk cId="2588353704" sldId="686"/>
            <ac:spMk id="2" creationId="{49CDFFB5-5E01-786D-A9E5-4F8B4195CE29}"/>
          </ac:spMkLst>
        </pc:spChg>
        <pc:spChg chg="mod">
          <ac:chgData name="Eitan Blumin" userId="36fcb13c-3a5a-43c2-aa2e-520becbaeb9b" providerId="ADAL" clId="{A8034F5C-FAD5-48D2-B40D-F00D8D156721}" dt="2024-06-06T08:52:38.789" v="4715" actId="122"/>
          <ac:spMkLst>
            <pc:docMk/>
            <pc:sldMk cId="2588353704" sldId="686"/>
            <ac:spMk id="3" creationId="{7E63778E-C85C-68FD-D40A-47580DE78A00}"/>
          </ac:spMkLst>
        </pc:spChg>
        <pc:spChg chg="add del mod">
          <ac:chgData name="Eitan Blumin" userId="36fcb13c-3a5a-43c2-aa2e-520becbaeb9b" providerId="ADAL" clId="{A8034F5C-FAD5-48D2-B40D-F00D8D156721}" dt="2024-06-02T08:59:03.645" v="3499"/>
          <ac:spMkLst>
            <pc:docMk/>
            <pc:sldMk cId="2588353704" sldId="686"/>
            <ac:spMk id="7" creationId="{49B6D5E0-3AB8-6DA4-D0C7-DE136A04E58C}"/>
          </ac:spMkLst>
        </pc:spChg>
        <pc:spChg chg="add mod">
          <ac:chgData name="Eitan Blumin" userId="36fcb13c-3a5a-43c2-aa2e-520becbaeb9b" providerId="ADAL" clId="{A8034F5C-FAD5-48D2-B40D-F00D8D156721}" dt="2024-06-02T10:01:56.171" v="3852" actId="20577"/>
          <ac:spMkLst>
            <pc:docMk/>
            <pc:sldMk cId="2588353704" sldId="686"/>
            <ac:spMk id="8" creationId="{FE77CEBB-6C21-1BEB-44D1-BEC6507AF753}"/>
          </ac:spMkLst>
        </pc:spChg>
        <pc:picChg chg="add mod ord">
          <ac:chgData name="Eitan Blumin" userId="36fcb13c-3a5a-43c2-aa2e-520becbaeb9b" providerId="ADAL" clId="{A8034F5C-FAD5-48D2-B40D-F00D8D156721}" dt="2024-06-03T14:36:59.833" v="4010" actId="14861"/>
          <ac:picMkLst>
            <pc:docMk/>
            <pc:sldMk cId="2588353704" sldId="686"/>
            <ac:picMk id="5" creationId="{838B13E4-F70B-2BA4-BCAA-C3B88CB6E881}"/>
          </ac:picMkLst>
        </pc:picChg>
      </pc:sldChg>
      <pc:sldChg chg="addSp delSp modSp new mod ord modAnim modNotesTx">
        <pc:chgData name="Eitan Blumin" userId="36fcb13c-3a5a-43c2-aa2e-520becbaeb9b" providerId="ADAL" clId="{A8034F5C-FAD5-48D2-B40D-F00D8D156721}" dt="2024-06-06T09:00:46.934" v="5648"/>
        <pc:sldMkLst>
          <pc:docMk/>
          <pc:sldMk cId="3728797257" sldId="687"/>
        </pc:sldMkLst>
        <pc:spChg chg="add mod">
          <ac:chgData name="Eitan Blumin" userId="36fcb13c-3a5a-43c2-aa2e-520becbaeb9b" providerId="ADAL" clId="{A8034F5C-FAD5-48D2-B40D-F00D8D156721}" dt="2024-06-06T08:59:15.582" v="5479" actId="1582"/>
          <ac:spMkLst>
            <pc:docMk/>
            <pc:sldMk cId="3728797257" sldId="687"/>
            <ac:spMk id="2" creationId="{140E03C0-2CA9-860A-065C-6ED1FC7F492C}"/>
          </ac:spMkLst>
        </pc:spChg>
        <pc:spChg chg="del">
          <ac:chgData name="Eitan Blumin" userId="36fcb13c-3a5a-43c2-aa2e-520becbaeb9b" providerId="ADAL" clId="{A8034F5C-FAD5-48D2-B40D-F00D8D156721}" dt="2024-06-02T09:32:50.628" v="3629" actId="22"/>
          <ac:spMkLst>
            <pc:docMk/>
            <pc:sldMk cId="3728797257" sldId="687"/>
            <ac:spMk id="2" creationId="{7FCEB10A-6F3D-3D26-2367-5CE0CEAC4511}"/>
          </ac:spMkLst>
        </pc:spChg>
        <pc:spChg chg="mod">
          <ac:chgData name="Eitan Blumin" userId="36fcb13c-3a5a-43c2-aa2e-520becbaeb9b" providerId="ADAL" clId="{A8034F5C-FAD5-48D2-B40D-F00D8D156721}" dt="2024-06-02T09:39:47.487" v="3687"/>
          <ac:spMkLst>
            <pc:docMk/>
            <pc:sldMk cId="3728797257" sldId="687"/>
            <ac:spMk id="3" creationId="{FDBEDAF1-A061-F76D-A198-194D91925801}"/>
          </ac:spMkLst>
        </pc:spChg>
        <pc:spChg chg="add mod">
          <ac:chgData name="Eitan Blumin" userId="36fcb13c-3a5a-43c2-aa2e-520becbaeb9b" providerId="ADAL" clId="{A8034F5C-FAD5-48D2-B40D-F00D8D156721}" dt="2024-06-06T08:59:33.643" v="5484" actId="14100"/>
          <ac:spMkLst>
            <pc:docMk/>
            <pc:sldMk cId="3728797257" sldId="687"/>
            <ac:spMk id="4" creationId="{407D11A2-3D70-5AD4-0D00-64D5C0F0B968}"/>
          </ac:spMkLst>
        </pc:spChg>
        <pc:picChg chg="add mod ord">
          <ac:chgData name="Eitan Blumin" userId="36fcb13c-3a5a-43c2-aa2e-520becbaeb9b" providerId="ADAL" clId="{A8034F5C-FAD5-48D2-B40D-F00D8D156721}" dt="2024-06-03T14:37:25.387" v="4019" actId="14861"/>
          <ac:picMkLst>
            <pc:docMk/>
            <pc:sldMk cId="3728797257" sldId="687"/>
            <ac:picMk id="5" creationId="{8E960849-9E14-F784-DA16-AC65E231B026}"/>
          </ac:picMkLst>
        </pc:picChg>
        <pc:picChg chg="add mod">
          <ac:chgData name="Eitan Blumin" userId="36fcb13c-3a5a-43c2-aa2e-520becbaeb9b" providerId="ADAL" clId="{A8034F5C-FAD5-48D2-B40D-F00D8D156721}" dt="2024-06-03T14:37:25.387" v="4019" actId="14861"/>
          <ac:picMkLst>
            <pc:docMk/>
            <pc:sldMk cId="3728797257" sldId="687"/>
            <ac:picMk id="7" creationId="{895663A7-C203-4804-9DAB-0261555B494F}"/>
          </ac:picMkLst>
        </pc:picChg>
        <pc:picChg chg="add mod">
          <ac:chgData name="Eitan Blumin" userId="36fcb13c-3a5a-43c2-aa2e-520becbaeb9b" providerId="ADAL" clId="{A8034F5C-FAD5-48D2-B40D-F00D8D156721}" dt="2024-06-02T09:47:31.150" v="3752" actId="1076"/>
          <ac:picMkLst>
            <pc:docMk/>
            <pc:sldMk cId="3728797257" sldId="687"/>
            <ac:picMk id="8" creationId="{95092043-8EC9-BD06-22F9-43869292570D}"/>
          </ac:picMkLst>
        </pc:picChg>
        <pc:picChg chg="add mod">
          <ac:chgData name="Eitan Blumin" userId="36fcb13c-3a5a-43c2-aa2e-520becbaeb9b" providerId="ADAL" clId="{A8034F5C-FAD5-48D2-B40D-F00D8D156721}" dt="2024-06-02T09:47:40.145" v="3754" actId="14100"/>
          <ac:picMkLst>
            <pc:docMk/>
            <pc:sldMk cId="3728797257" sldId="687"/>
            <ac:picMk id="9" creationId="{84650054-DCC6-FBCC-5DB9-AC87C176C5A1}"/>
          </ac:picMkLst>
        </pc:picChg>
      </pc:sldChg>
      <pc:sldChg chg="addSp delSp modSp new mod ord modAnim modNotesTx">
        <pc:chgData name="Eitan Blumin" userId="36fcb13c-3a5a-43c2-aa2e-520becbaeb9b" providerId="ADAL" clId="{A8034F5C-FAD5-48D2-B40D-F00D8D156721}" dt="2024-06-06T08:58:12.957" v="5472" actId="20577"/>
        <pc:sldMkLst>
          <pc:docMk/>
          <pc:sldMk cId="3904728615" sldId="688"/>
        </pc:sldMkLst>
        <pc:spChg chg="del">
          <ac:chgData name="Eitan Blumin" userId="36fcb13c-3a5a-43c2-aa2e-520becbaeb9b" providerId="ADAL" clId="{A8034F5C-FAD5-48D2-B40D-F00D8D156721}" dt="2024-06-02T09:33:11.399" v="3631" actId="22"/>
          <ac:spMkLst>
            <pc:docMk/>
            <pc:sldMk cId="3904728615" sldId="688"/>
            <ac:spMk id="2" creationId="{B5EAA8DC-D3DC-5B3B-2867-69F6ECEDC9AC}"/>
          </ac:spMkLst>
        </pc:spChg>
        <pc:spChg chg="mod">
          <ac:chgData name="Eitan Blumin" userId="36fcb13c-3a5a-43c2-aa2e-520becbaeb9b" providerId="ADAL" clId="{A8034F5C-FAD5-48D2-B40D-F00D8D156721}" dt="2024-06-02T09:39:49.064" v="3688"/>
          <ac:spMkLst>
            <pc:docMk/>
            <pc:sldMk cId="3904728615" sldId="688"/>
            <ac:spMk id="3" creationId="{3741AF71-8FAE-37F1-E0FB-126072B2AEC3}"/>
          </ac:spMkLst>
        </pc:spChg>
        <pc:spChg chg="add">
          <ac:chgData name="Eitan Blumin" userId="36fcb13c-3a5a-43c2-aa2e-520becbaeb9b" providerId="ADAL" clId="{A8034F5C-FAD5-48D2-B40D-F00D8D156721}" dt="2024-06-02T09:45:24.782" v="3729"/>
          <ac:spMkLst>
            <pc:docMk/>
            <pc:sldMk cId="3904728615" sldId="688"/>
            <ac:spMk id="11" creationId="{729910D1-1D10-B771-49AC-36DEE98D9366}"/>
          </ac:spMkLst>
        </pc:spChg>
        <pc:picChg chg="add mod ord">
          <ac:chgData name="Eitan Blumin" userId="36fcb13c-3a5a-43c2-aa2e-520becbaeb9b" providerId="ADAL" clId="{A8034F5C-FAD5-48D2-B40D-F00D8D156721}" dt="2024-06-03T14:37:14.042" v="4011" actId="14861"/>
          <ac:picMkLst>
            <pc:docMk/>
            <pc:sldMk cId="3904728615" sldId="688"/>
            <ac:picMk id="5" creationId="{BCB33BC6-E2F5-0689-6893-C4B3546CCC06}"/>
          </ac:picMkLst>
        </pc:picChg>
        <pc:picChg chg="add del mod">
          <ac:chgData name="Eitan Blumin" userId="36fcb13c-3a5a-43c2-aa2e-520becbaeb9b" providerId="ADAL" clId="{A8034F5C-FAD5-48D2-B40D-F00D8D156721}" dt="2024-06-02T09:41:30.432" v="3703" actId="478"/>
          <ac:picMkLst>
            <pc:docMk/>
            <pc:sldMk cId="3904728615" sldId="688"/>
            <ac:picMk id="6" creationId="{E1405AB2-7762-A4EC-F087-1EC2D37B8E76}"/>
          </ac:picMkLst>
        </pc:picChg>
        <pc:picChg chg="add mod">
          <ac:chgData name="Eitan Blumin" userId="36fcb13c-3a5a-43c2-aa2e-520becbaeb9b" providerId="ADAL" clId="{A8034F5C-FAD5-48D2-B40D-F00D8D156721}" dt="2024-06-03T14:37:16.950" v="4018" actId="1038"/>
          <ac:picMkLst>
            <pc:docMk/>
            <pc:sldMk cId="3904728615" sldId="688"/>
            <ac:picMk id="8" creationId="{CAD1AC3D-4334-E68F-E501-1EA2BA645278}"/>
          </ac:picMkLst>
        </pc:picChg>
        <pc:picChg chg="add mod">
          <ac:chgData name="Eitan Blumin" userId="36fcb13c-3a5a-43c2-aa2e-520becbaeb9b" providerId="ADAL" clId="{A8034F5C-FAD5-48D2-B40D-F00D8D156721}" dt="2024-06-03T14:37:14.042" v="4011" actId="14861"/>
          <ac:picMkLst>
            <pc:docMk/>
            <pc:sldMk cId="3904728615" sldId="688"/>
            <ac:picMk id="10" creationId="{D528C75A-ED1C-1D71-45FF-DE1300156322}"/>
          </ac:picMkLst>
        </pc:picChg>
        <pc:picChg chg="add del mod">
          <ac:chgData name="Eitan Blumin" userId="36fcb13c-3a5a-43c2-aa2e-520becbaeb9b" providerId="ADAL" clId="{A8034F5C-FAD5-48D2-B40D-F00D8D156721}" dt="2024-06-02T09:45:57.478" v="3733" actId="21"/>
          <ac:picMkLst>
            <pc:docMk/>
            <pc:sldMk cId="3904728615" sldId="688"/>
            <ac:picMk id="13" creationId="{403BD499-5056-60E3-E85E-A40FC36DCE97}"/>
          </ac:picMkLst>
        </pc:picChg>
        <pc:picChg chg="add mod">
          <ac:chgData name="Eitan Blumin" userId="36fcb13c-3a5a-43c2-aa2e-520becbaeb9b" providerId="ADAL" clId="{A8034F5C-FAD5-48D2-B40D-F00D8D156721}" dt="2024-06-02T10:01:43.251" v="3842" actId="1076"/>
          <ac:picMkLst>
            <pc:docMk/>
            <pc:sldMk cId="3904728615" sldId="688"/>
            <ac:picMk id="14" creationId="{403BD499-5056-60E3-E85E-A40FC36DCE97}"/>
          </ac:picMkLst>
        </pc:picChg>
        <pc:picChg chg="add mod">
          <ac:chgData name="Eitan Blumin" userId="36fcb13c-3a5a-43c2-aa2e-520becbaeb9b" providerId="ADAL" clId="{A8034F5C-FAD5-48D2-B40D-F00D8D156721}" dt="2024-06-02T09:47:04.711" v="3750" actId="1038"/>
          <ac:picMkLst>
            <pc:docMk/>
            <pc:sldMk cId="3904728615" sldId="688"/>
            <ac:picMk id="15" creationId="{4ED24AEE-7AD1-AEE5-A9BD-419EBB4D4391}"/>
          </ac:picMkLst>
        </pc:picChg>
        <pc:picChg chg="add del mod">
          <ac:chgData name="Eitan Blumin" userId="36fcb13c-3a5a-43c2-aa2e-520becbaeb9b" providerId="ADAL" clId="{A8034F5C-FAD5-48D2-B40D-F00D8D156721}" dt="2024-06-06T08:53:06.542" v="4736" actId="21"/>
          <ac:picMkLst>
            <pc:docMk/>
            <pc:sldMk cId="3904728615" sldId="688"/>
            <ac:picMk id="17" creationId="{DA57022F-AA55-854E-2F50-117738B7F42C}"/>
          </ac:picMkLst>
        </pc:picChg>
      </pc:sldChg>
      <pc:sldChg chg="addSp delSp modSp new mod ord delAnim modAnim modNotesTx">
        <pc:chgData name="Eitan Blumin" userId="36fcb13c-3a5a-43c2-aa2e-520becbaeb9b" providerId="ADAL" clId="{A8034F5C-FAD5-48D2-B40D-F00D8D156721}" dt="2024-06-17T13:48:41.893" v="8506" actId="20577"/>
        <pc:sldMkLst>
          <pc:docMk/>
          <pc:sldMk cId="3612369912" sldId="689"/>
        </pc:sldMkLst>
        <pc:spChg chg="del">
          <ac:chgData name="Eitan Blumin" userId="36fcb13c-3a5a-43c2-aa2e-520becbaeb9b" providerId="ADAL" clId="{A8034F5C-FAD5-48D2-B40D-F00D8D156721}" dt="2024-06-02T09:33:39.465" v="3633" actId="22"/>
          <ac:spMkLst>
            <pc:docMk/>
            <pc:sldMk cId="3612369912" sldId="689"/>
            <ac:spMk id="2" creationId="{1ECFF9CB-4AF9-FC5E-E5D7-7021EBA56067}"/>
          </ac:spMkLst>
        </pc:spChg>
        <pc:spChg chg="add mod">
          <ac:chgData name="Eitan Blumin" userId="36fcb13c-3a5a-43c2-aa2e-520becbaeb9b" providerId="ADAL" clId="{A8034F5C-FAD5-48D2-B40D-F00D8D156721}" dt="2024-06-06T09:01:05.732" v="5651" actId="14100"/>
          <ac:spMkLst>
            <pc:docMk/>
            <pc:sldMk cId="3612369912" sldId="689"/>
            <ac:spMk id="2" creationId="{BDF34F89-E48B-1F90-32E2-9A7B8091EDCD}"/>
          </ac:spMkLst>
        </pc:spChg>
        <pc:spChg chg="mod">
          <ac:chgData name="Eitan Blumin" userId="36fcb13c-3a5a-43c2-aa2e-520becbaeb9b" providerId="ADAL" clId="{A8034F5C-FAD5-48D2-B40D-F00D8D156721}" dt="2024-06-02T09:39:45.227" v="3686" actId="20577"/>
          <ac:spMkLst>
            <pc:docMk/>
            <pc:sldMk cId="3612369912" sldId="689"/>
            <ac:spMk id="3" creationId="{E1184A3C-F383-C50F-66C0-87FEC04D9577}"/>
          </ac:spMkLst>
        </pc:spChg>
        <pc:spChg chg="add del mod">
          <ac:chgData name="Eitan Blumin" userId="36fcb13c-3a5a-43c2-aa2e-520becbaeb9b" providerId="ADAL" clId="{A8034F5C-FAD5-48D2-B40D-F00D8D156721}" dt="2024-06-17T13:48:40.143" v="8505" actId="478"/>
          <ac:spMkLst>
            <pc:docMk/>
            <pc:sldMk cId="3612369912" sldId="689"/>
            <ac:spMk id="4" creationId="{6032788A-0BDD-569A-985B-8BDA11F2BC23}"/>
          </ac:spMkLst>
        </pc:spChg>
        <pc:spChg chg="add mod">
          <ac:chgData name="Eitan Blumin" userId="36fcb13c-3a5a-43c2-aa2e-520becbaeb9b" providerId="ADAL" clId="{A8034F5C-FAD5-48D2-B40D-F00D8D156721}" dt="2024-06-17T13:48:41.893" v="8506" actId="20577"/>
          <ac:spMkLst>
            <pc:docMk/>
            <pc:sldMk cId="3612369912" sldId="689"/>
            <ac:spMk id="6" creationId="{FCA4C354-EEF2-A889-1C3D-2C1680818A3B}"/>
          </ac:spMkLst>
        </pc:spChg>
        <pc:spChg chg="add mod">
          <ac:chgData name="Eitan Blumin" userId="36fcb13c-3a5a-43c2-aa2e-520becbaeb9b" providerId="ADAL" clId="{A8034F5C-FAD5-48D2-B40D-F00D8D156721}" dt="2024-06-17T13:48:31.070" v="8503" actId="14100"/>
          <ac:spMkLst>
            <pc:docMk/>
            <pc:sldMk cId="3612369912" sldId="689"/>
            <ac:spMk id="8" creationId="{3F95F697-CA33-00AF-736D-3022656363DB}"/>
          </ac:spMkLst>
        </pc:spChg>
        <pc:picChg chg="add mod ord">
          <ac:chgData name="Eitan Blumin" userId="36fcb13c-3a5a-43c2-aa2e-520becbaeb9b" providerId="ADAL" clId="{A8034F5C-FAD5-48D2-B40D-F00D8D156721}" dt="2024-06-03T14:37:33.459" v="4020" actId="14861"/>
          <ac:picMkLst>
            <pc:docMk/>
            <pc:sldMk cId="3612369912" sldId="689"/>
            <ac:picMk id="5" creationId="{B3DD633C-4970-018E-614A-13D8CBFE9758}"/>
          </ac:picMkLst>
        </pc:picChg>
        <pc:picChg chg="add mod">
          <ac:chgData name="Eitan Blumin" userId="36fcb13c-3a5a-43c2-aa2e-520becbaeb9b" providerId="ADAL" clId="{A8034F5C-FAD5-48D2-B40D-F00D8D156721}" dt="2024-06-17T13:47:49.730" v="8498" actId="1076"/>
          <ac:picMkLst>
            <pc:docMk/>
            <pc:sldMk cId="3612369912" sldId="689"/>
            <ac:picMk id="7" creationId="{B89C4DD7-A79F-76B1-580C-AD400F7230A3}"/>
          </ac:picMkLst>
        </pc:picChg>
        <pc:picChg chg="add del mod">
          <ac:chgData name="Eitan Blumin" userId="36fcb13c-3a5a-43c2-aa2e-520becbaeb9b" providerId="ADAL" clId="{A8034F5C-FAD5-48D2-B40D-F00D8D156721}" dt="2024-06-02T09:46:09.175" v="3736" actId="21"/>
          <ac:picMkLst>
            <pc:docMk/>
            <pc:sldMk cId="3612369912" sldId="689"/>
            <ac:picMk id="8" creationId="{403BD499-5056-60E3-E85E-A40FC36DCE97}"/>
          </ac:picMkLst>
        </pc:picChg>
        <pc:picChg chg="add mod">
          <ac:chgData name="Eitan Blumin" userId="36fcb13c-3a5a-43c2-aa2e-520becbaeb9b" providerId="ADAL" clId="{A8034F5C-FAD5-48D2-B40D-F00D8D156721}" dt="2024-06-17T13:47:54.035" v="8499" actId="1076"/>
          <ac:picMkLst>
            <pc:docMk/>
            <pc:sldMk cId="3612369912" sldId="689"/>
            <ac:picMk id="9" creationId="{548E4487-5198-FD98-013F-F405EB27F5E4}"/>
          </ac:picMkLst>
        </pc:picChg>
        <pc:picChg chg="add mod">
          <ac:chgData name="Eitan Blumin" userId="36fcb13c-3a5a-43c2-aa2e-520becbaeb9b" providerId="ADAL" clId="{A8034F5C-FAD5-48D2-B40D-F00D8D156721}" dt="2024-06-02T09:47:49.681" v="3757" actId="14100"/>
          <ac:picMkLst>
            <pc:docMk/>
            <pc:sldMk cId="3612369912" sldId="689"/>
            <ac:picMk id="10" creationId="{7967DCE7-D834-592E-94E6-85DF84B86AA8}"/>
          </ac:picMkLst>
        </pc:picChg>
        <pc:picChg chg="add mod">
          <ac:chgData name="Eitan Blumin" userId="36fcb13c-3a5a-43c2-aa2e-520becbaeb9b" providerId="ADAL" clId="{A8034F5C-FAD5-48D2-B40D-F00D8D156721}" dt="2024-06-02T09:43:23.316" v="3720"/>
          <ac:picMkLst>
            <pc:docMk/>
            <pc:sldMk cId="3612369912" sldId="689"/>
            <ac:picMk id="13" creationId="{AF178F5D-A460-5655-439F-BB122464A0EF}"/>
          </ac:picMkLst>
        </pc:picChg>
      </pc:sldChg>
      <pc:sldChg chg="addSp delSp modSp new mod ord modAnim modNotesTx">
        <pc:chgData name="Eitan Blumin" userId="36fcb13c-3a5a-43c2-aa2e-520becbaeb9b" providerId="ADAL" clId="{A8034F5C-FAD5-48D2-B40D-F00D8D156721}" dt="2024-06-06T09:06:29.149" v="6489" actId="20577"/>
        <pc:sldMkLst>
          <pc:docMk/>
          <pc:sldMk cId="66342937" sldId="690"/>
        </pc:sldMkLst>
        <pc:spChg chg="add mod">
          <ac:chgData name="Eitan Blumin" userId="36fcb13c-3a5a-43c2-aa2e-520becbaeb9b" providerId="ADAL" clId="{A8034F5C-FAD5-48D2-B40D-F00D8D156721}" dt="2024-06-06T09:03:59.836" v="5994" actId="14100"/>
          <ac:spMkLst>
            <pc:docMk/>
            <pc:sldMk cId="66342937" sldId="690"/>
            <ac:spMk id="2" creationId="{7FE9B6E5-3693-3F9B-1B48-1C8AB2FC2693}"/>
          </ac:spMkLst>
        </pc:spChg>
        <pc:spChg chg="del">
          <ac:chgData name="Eitan Blumin" userId="36fcb13c-3a5a-43c2-aa2e-520becbaeb9b" providerId="ADAL" clId="{A8034F5C-FAD5-48D2-B40D-F00D8D156721}" dt="2024-06-02T09:34:56.047" v="3637" actId="22"/>
          <ac:spMkLst>
            <pc:docMk/>
            <pc:sldMk cId="66342937" sldId="690"/>
            <ac:spMk id="2" creationId="{967A8F4F-6E8B-BC38-6505-0819FC3CD76F}"/>
          </ac:spMkLst>
        </pc:spChg>
        <pc:spChg chg="mod">
          <ac:chgData name="Eitan Blumin" userId="36fcb13c-3a5a-43c2-aa2e-520becbaeb9b" providerId="ADAL" clId="{A8034F5C-FAD5-48D2-B40D-F00D8D156721}" dt="2024-06-02T09:39:50.897" v="3689"/>
          <ac:spMkLst>
            <pc:docMk/>
            <pc:sldMk cId="66342937" sldId="690"/>
            <ac:spMk id="3" creationId="{3A7AFE90-A586-EF17-1EF0-0434F7318F17}"/>
          </ac:spMkLst>
        </pc:spChg>
        <pc:spChg chg="add mod">
          <ac:chgData name="Eitan Blumin" userId="36fcb13c-3a5a-43c2-aa2e-520becbaeb9b" providerId="ADAL" clId="{A8034F5C-FAD5-48D2-B40D-F00D8D156721}" dt="2024-06-06T09:04:17.612" v="6001" actId="14100"/>
          <ac:spMkLst>
            <pc:docMk/>
            <pc:sldMk cId="66342937" sldId="690"/>
            <ac:spMk id="4" creationId="{26FC7821-E05A-8F9A-1174-721BCCAA444E}"/>
          </ac:spMkLst>
        </pc:spChg>
        <pc:spChg chg="add del mod">
          <ac:chgData name="Eitan Blumin" userId="36fcb13c-3a5a-43c2-aa2e-520becbaeb9b" providerId="ADAL" clId="{A8034F5C-FAD5-48D2-B40D-F00D8D156721}" dt="2024-06-02T09:39:13.897" v="3664" actId="22"/>
          <ac:spMkLst>
            <pc:docMk/>
            <pc:sldMk cId="66342937" sldId="690"/>
            <ac:spMk id="9" creationId="{E888021A-335E-D7B0-06AD-280EBFF1F73B}"/>
          </ac:spMkLst>
        </pc:spChg>
        <pc:spChg chg="add del mod">
          <ac:chgData name="Eitan Blumin" userId="36fcb13c-3a5a-43c2-aa2e-520becbaeb9b" providerId="ADAL" clId="{A8034F5C-FAD5-48D2-B40D-F00D8D156721}" dt="2024-06-02T09:43:26.663" v="3722"/>
          <ac:spMkLst>
            <pc:docMk/>
            <pc:sldMk cId="66342937" sldId="690"/>
            <ac:spMk id="17" creationId="{CADBBFE8-EE5B-3339-26A0-C482B4FADC8C}"/>
          </ac:spMkLst>
        </pc:spChg>
        <pc:spChg chg="add mod">
          <ac:chgData name="Eitan Blumin" userId="36fcb13c-3a5a-43c2-aa2e-520becbaeb9b" providerId="ADAL" clId="{A8034F5C-FAD5-48D2-B40D-F00D8D156721}" dt="2024-06-02T10:01:30.300" v="3841" actId="20577"/>
          <ac:spMkLst>
            <pc:docMk/>
            <pc:sldMk cId="66342937" sldId="690"/>
            <ac:spMk id="21" creationId="{9ABCE568-5446-6E29-4306-33FE83ADDD9D}"/>
          </ac:spMkLst>
        </pc:spChg>
        <pc:spChg chg="add mod">
          <ac:chgData name="Eitan Blumin" userId="36fcb13c-3a5a-43c2-aa2e-520becbaeb9b" providerId="ADAL" clId="{A8034F5C-FAD5-48D2-B40D-F00D8D156721}" dt="2024-06-02T10:01:22.948" v="3835" actId="20577"/>
          <ac:spMkLst>
            <pc:docMk/>
            <pc:sldMk cId="66342937" sldId="690"/>
            <ac:spMk id="22" creationId="{E09DD84E-8A2A-3C8F-FE73-819F9EE25CFE}"/>
          </ac:spMkLst>
        </pc:spChg>
        <pc:picChg chg="add del mod ord">
          <ac:chgData name="Eitan Blumin" userId="36fcb13c-3a5a-43c2-aa2e-520becbaeb9b" providerId="ADAL" clId="{A8034F5C-FAD5-48D2-B40D-F00D8D156721}" dt="2024-06-02T09:36:17.487" v="3642" actId="21"/>
          <ac:picMkLst>
            <pc:docMk/>
            <pc:sldMk cId="66342937" sldId="690"/>
            <ac:picMk id="5" creationId="{E1405AB2-7762-A4EC-F087-1EC2D37B8E76}"/>
          </ac:picMkLst>
        </pc:picChg>
        <pc:picChg chg="add mod">
          <ac:chgData name="Eitan Blumin" userId="36fcb13c-3a5a-43c2-aa2e-520becbaeb9b" providerId="ADAL" clId="{A8034F5C-FAD5-48D2-B40D-F00D8D156721}" dt="2024-06-03T14:37:46.106" v="4022" actId="1076"/>
          <ac:picMkLst>
            <pc:docMk/>
            <pc:sldMk cId="66342937" sldId="690"/>
            <ac:picMk id="7" creationId="{F8C0DC6E-1C6E-4199-8F39-4AE4DB7E2039}"/>
          </ac:picMkLst>
        </pc:picChg>
        <pc:picChg chg="add del">
          <ac:chgData name="Eitan Blumin" userId="36fcb13c-3a5a-43c2-aa2e-520becbaeb9b" providerId="ADAL" clId="{A8034F5C-FAD5-48D2-B40D-F00D8D156721}" dt="2024-06-02T09:39:13.363" v="3663" actId="22"/>
          <ac:picMkLst>
            <pc:docMk/>
            <pc:sldMk cId="66342937" sldId="690"/>
            <ac:picMk id="11" creationId="{F28A8B00-106E-1D44-81BE-5C6E964B9F1F}"/>
          </ac:picMkLst>
        </pc:picChg>
        <pc:picChg chg="add del mod ord">
          <ac:chgData name="Eitan Blumin" userId="36fcb13c-3a5a-43c2-aa2e-520becbaeb9b" providerId="ADAL" clId="{A8034F5C-FAD5-48D2-B40D-F00D8D156721}" dt="2024-06-02T09:43:11.750" v="3717" actId="21"/>
          <ac:picMkLst>
            <pc:docMk/>
            <pc:sldMk cId="66342937" sldId="690"/>
            <ac:picMk id="13" creationId="{AF178F5D-A460-5655-439F-BB122464A0EF}"/>
          </ac:picMkLst>
        </pc:picChg>
        <pc:picChg chg="add del mod">
          <ac:chgData name="Eitan Blumin" userId="36fcb13c-3a5a-43c2-aa2e-520becbaeb9b" providerId="ADAL" clId="{A8034F5C-FAD5-48D2-B40D-F00D8D156721}" dt="2024-06-02T09:43:42.986" v="3724" actId="478"/>
          <ac:picMkLst>
            <pc:docMk/>
            <pc:sldMk cId="66342937" sldId="690"/>
            <ac:picMk id="15" creationId="{C3D84ABA-E0D2-8E7D-ADF5-A7A5993BF1CB}"/>
          </ac:picMkLst>
        </pc:picChg>
        <pc:picChg chg="add mod">
          <ac:chgData name="Eitan Blumin" userId="36fcb13c-3a5a-43c2-aa2e-520becbaeb9b" providerId="ADAL" clId="{A8034F5C-FAD5-48D2-B40D-F00D8D156721}" dt="2024-06-06T09:03:52.972" v="5992" actId="1076"/>
          <ac:picMkLst>
            <pc:docMk/>
            <pc:sldMk cId="66342937" sldId="690"/>
            <ac:picMk id="18" creationId="{8DA3CD16-3225-54BB-F39E-8194B514AF5D}"/>
          </ac:picMkLst>
        </pc:picChg>
        <pc:picChg chg="add mod">
          <ac:chgData name="Eitan Blumin" userId="36fcb13c-3a5a-43c2-aa2e-520becbaeb9b" providerId="ADAL" clId="{A8034F5C-FAD5-48D2-B40D-F00D8D156721}" dt="2024-06-02T09:54:47.224" v="3807" actId="1076"/>
          <ac:picMkLst>
            <pc:docMk/>
            <pc:sldMk cId="66342937" sldId="690"/>
            <ac:picMk id="19" creationId="{BC21D091-73BA-0E08-3822-8C72B99C653A}"/>
          </ac:picMkLst>
        </pc:picChg>
        <pc:picChg chg="add mod">
          <ac:chgData name="Eitan Blumin" userId="36fcb13c-3a5a-43c2-aa2e-520becbaeb9b" providerId="ADAL" clId="{A8034F5C-FAD5-48D2-B40D-F00D8D156721}" dt="2024-06-03T15:08:48.574" v="4220" actId="1036"/>
          <ac:picMkLst>
            <pc:docMk/>
            <pc:sldMk cId="66342937" sldId="690"/>
            <ac:picMk id="20" creationId="{CD18B947-BF9F-012F-92DD-B1979533E095}"/>
          </ac:picMkLst>
        </pc:picChg>
      </pc:sldChg>
      <pc:sldChg chg="addSp delSp modSp new mod modNotesTx">
        <pc:chgData name="Eitan Blumin" userId="36fcb13c-3a5a-43c2-aa2e-520becbaeb9b" providerId="ADAL" clId="{A8034F5C-FAD5-48D2-B40D-F00D8D156721}" dt="2024-06-06T09:33:22.503" v="7407" actId="1076"/>
        <pc:sldMkLst>
          <pc:docMk/>
          <pc:sldMk cId="311404019" sldId="691"/>
        </pc:sldMkLst>
        <pc:spChg chg="del">
          <ac:chgData name="Eitan Blumin" userId="36fcb13c-3a5a-43c2-aa2e-520becbaeb9b" providerId="ADAL" clId="{A8034F5C-FAD5-48D2-B40D-F00D8D156721}" dt="2024-06-06T08:53:08.238" v="4737"/>
          <ac:spMkLst>
            <pc:docMk/>
            <pc:sldMk cId="311404019" sldId="691"/>
            <ac:spMk id="2" creationId="{BE5DD850-E933-F9A7-37B9-C56F67195E9A}"/>
          </ac:spMkLst>
        </pc:spChg>
        <pc:spChg chg="mod">
          <ac:chgData name="Eitan Blumin" userId="36fcb13c-3a5a-43c2-aa2e-520becbaeb9b" providerId="ADAL" clId="{A8034F5C-FAD5-48D2-B40D-F00D8D156721}" dt="2024-06-06T08:53:03.707" v="4735" actId="20577"/>
          <ac:spMkLst>
            <pc:docMk/>
            <pc:sldMk cId="311404019" sldId="691"/>
            <ac:spMk id="3" creationId="{4B920079-B61E-DEC9-C85E-976A456C88B5}"/>
          </ac:spMkLst>
        </pc:spChg>
        <pc:picChg chg="add mod">
          <ac:chgData name="Eitan Blumin" userId="36fcb13c-3a5a-43c2-aa2e-520becbaeb9b" providerId="ADAL" clId="{A8034F5C-FAD5-48D2-B40D-F00D8D156721}" dt="2024-06-06T09:33:11.123" v="7405" actId="14861"/>
          <ac:picMkLst>
            <pc:docMk/>
            <pc:sldMk cId="311404019" sldId="691"/>
            <ac:picMk id="5" creationId="{4E4BE98A-0354-F74F-DE7A-09A491E67590}"/>
          </ac:picMkLst>
        </pc:picChg>
        <pc:picChg chg="add mod">
          <ac:chgData name="Eitan Blumin" userId="36fcb13c-3a5a-43c2-aa2e-520becbaeb9b" providerId="ADAL" clId="{A8034F5C-FAD5-48D2-B40D-F00D8D156721}" dt="2024-06-06T09:33:22.503" v="7407" actId="1076"/>
          <ac:picMkLst>
            <pc:docMk/>
            <pc:sldMk cId="311404019" sldId="691"/>
            <ac:picMk id="7" creationId="{52BC0BB2-789A-BD0F-B9C7-7EDC90EE3666}"/>
          </ac:picMkLst>
        </pc:picChg>
        <pc:picChg chg="add mod">
          <ac:chgData name="Eitan Blumin" userId="36fcb13c-3a5a-43c2-aa2e-520becbaeb9b" providerId="ADAL" clId="{A8034F5C-FAD5-48D2-B40D-F00D8D156721}" dt="2024-06-06T09:33:21.530" v="7406" actId="1076"/>
          <ac:picMkLst>
            <pc:docMk/>
            <pc:sldMk cId="311404019" sldId="691"/>
            <ac:picMk id="17" creationId="{DA57022F-AA55-854E-2F50-117738B7F42C}"/>
          </ac:picMkLst>
        </pc:picChg>
      </pc:sldChg>
      <pc:sldChg chg="addSp delSp modSp new mod modNotesTx">
        <pc:chgData name="Eitan Blumin" userId="36fcb13c-3a5a-43c2-aa2e-520becbaeb9b" providerId="ADAL" clId="{A8034F5C-FAD5-48D2-B40D-F00D8D156721}" dt="2024-06-06T09:31:08.975" v="7398" actId="20577"/>
        <pc:sldMkLst>
          <pc:docMk/>
          <pc:sldMk cId="1998512846" sldId="692"/>
        </pc:sldMkLst>
        <pc:spChg chg="del">
          <ac:chgData name="Eitan Blumin" userId="36fcb13c-3a5a-43c2-aa2e-520becbaeb9b" providerId="ADAL" clId="{A8034F5C-FAD5-48D2-B40D-F00D8D156721}" dt="2024-06-06T09:18:53.423" v="6891" actId="931"/>
          <ac:spMkLst>
            <pc:docMk/>
            <pc:sldMk cId="1998512846" sldId="692"/>
            <ac:spMk id="2" creationId="{6CDC2C4D-4569-6609-A125-EDC3072BF9EF}"/>
          </ac:spMkLst>
        </pc:spChg>
        <pc:spChg chg="mod">
          <ac:chgData name="Eitan Blumin" userId="36fcb13c-3a5a-43c2-aa2e-520becbaeb9b" providerId="ADAL" clId="{A8034F5C-FAD5-48D2-B40D-F00D8D156721}" dt="2024-06-06T09:31:08.975" v="7398" actId="20577"/>
          <ac:spMkLst>
            <pc:docMk/>
            <pc:sldMk cId="1998512846" sldId="692"/>
            <ac:spMk id="3" creationId="{F8B82108-9F6F-F7A3-9931-E488A857791E}"/>
          </ac:spMkLst>
        </pc:spChg>
        <pc:spChg chg="add mod">
          <ac:chgData name="Eitan Blumin" userId="36fcb13c-3a5a-43c2-aa2e-520becbaeb9b" providerId="ADAL" clId="{A8034F5C-FAD5-48D2-B40D-F00D8D156721}" dt="2024-06-06T09:29:37.036" v="7351" actId="20577"/>
          <ac:spMkLst>
            <pc:docMk/>
            <pc:sldMk cId="1998512846" sldId="692"/>
            <ac:spMk id="7" creationId="{740BE56C-8B07-8E12-F8AF-F37EC7428C12}"/>
          </ac:spMkLst>
        </pc:spChg>
        <pc:picChg chg="add mod">
          <ac:chgData name="Eitan Blumin" userId="36fcb13c-3a5a-43c2-aa2e-520becbaeb9b" providerId="ADAL" clId="{A8034F5C-FAD5-48D2-B40D-F00D8D156721}" dt="2024-06-06T09:22:57.476" v="7296" actId="1076"/>
          <ac:picMkLst>
            <pc:docMk/>
            <pc:sldMk cId="1998512846" sldId="692"/>
            <ac:picMk id="5" creationId="{A21E5B11-4D57-3E69-8FEB-CA9CF255E8CC}"/>
          </ac:picMkLst>
        </pc:picChg>
      </pc:sldChg>
    </pc:docChg>
  </pc:docChgLst>
  <pc:docChgLst>
    <pc:chgData name="Eitan Blumin" userId="36fcb13c-3a5a-43c2-aa2e-520becbaeb9b" providerId="ADAL" clId="{70CAE20B-148A-49A7-8A48-AEF7D3037435}"/>
    <pc:docChg chg="addSld delSld modSld sldOrd delMainMaster modSection">
      <pc:chgData name="Eitan Blumin" userId="36fcb13c-3a5a-43c2-aa2e-520becbaeb9b" providerId="ADAL" clId="{70CAE20B-148A-49A7-8A48-AEF7D3037435}" dt="2021-08-07T16:05:09.653" v="24" actId="14100"/>
      <pc:docMkLst>
        <pc:docMk/>
      </pc:docMkLst>
      <pc:sldChg chg="del">
        <pc:chgData name="Eitan Blumin" userId="36fcb13c-3a5a-43c2-aa2e-520becbaeb9b" providerId="ADAL" clId="{70CAE20B-148A-49A7-8A48-AEF7D3037435}" dt="2021-08-07T16:04:36.550" v="3" actId="47"/>
        <pc:sldMkLst>
          <pc:docMk/>
          <pc:sldMk cId="3917573659" sldId="256"/>
        </pc:sldMkLst>
      </pc:sldChg>
      <pc:sldChg chg="modSp mod ord">
        <pc:chgData name="Eitan Blumin" userId="36fcb13c-3a5a-43c2-aa2e-520becbaeb9b" providerId="ADAL" clId="{70CAE20B-148A-49A7-8A48-AEF7D3037435}" dt="2021-08-07T16:05:09.653" v="24" actId="14100"/>
        <pc:sldMkLst>
          <pc:docMk/>
          <pc:sldMk cId="2795687182" sldId="285"/>
        </pc:sldMkLst>
        <pc:spChg chg="mod">
          <ac:chgData name="Eitan Blumin" userId="36fcb13c-3a5a-43c2-aa2e-520becbaeb9b" providerId="ADAL" clId="{70CAE20B-148A-49A7-8A48-AEF7D3037435}" dt="2021-08-07T16:04:51.715" v="21" actId="1076"/>
          <ac:spMkLst>
            <pc:docMk/>
            <pc:sldMk cId="2795687182" sldId="285"/>
            <ac:spMk id="2" creationId="{7776D6B8-DAAC-43BB-86A0-A32DC005B388}"/>
          </ac:spMkLst>
        </pc:spChg>
        <pc:spChg chg="mod">
          <ac:chgData name="Eitan Blumin" userId="36fcb13c-3a5a-43c2-aa2e-520becbaeb9b" providerId="ADAL" clId="{70CAE20B-148A-49A7-8A48-AEF7D3037435}" dt="2021-08-07T16:05:09.653" v="24" actId="14100"/>
          <ac:spMkLst>
            <pc:docMk/>
            <pc:sldMk cId="2795687182" sldId="285"/>
            <ac:spMk id="7" creationId="{B8307362-6C29-422F-AEE2-C6F550F288E4}"/>
          </ac:spMkLst>
        </pc:spChg>
      </pc:sldChg>
      <pc:sldChg chg="add">
        <pc:chgData name="Eitan Blumin" userId="36fcb13c-3a5a-43c2-aa2e-520becbaeb9b" providerId="ADAL" clId="{70CAE20B-148A-49A7-8A48-AEF7D3037435}" dt="2021-08-07T16:04:28.802" v="0"/>
        <pc:sldMkLst>
          <pc:docMk/>
          <pc:sldMk cId="2781385387" sldId="659"/>
        </pc:sldMkLst>
      </pc:sldChg>
      <pc:sldMasterChg chg="del delSldLayout">
        <pc:chgData name="Eitan Blumin" userId="36fcb13c-3a5a-43c2-aa2e-520becbaeb9b" providerId="ADAL" clId="{70CAE20B-148A-49A7-8A48-AEF7D3037435}" dt="2021-08-07T16:04:36.550" v="3" actId="47"/>
        <pc:sldMasterMkLst>
          <pc:docMk/>
          <pc:sldMasterMk cId="2795221630" sldId="2147483664"/>
        </pc:sldMasterMkLst>
        <pc:sldLayoutChg chg="del">
          <pc:chgData name="Eitan Blumin" userId="36fcb13c-3a5a-43c2-aa2e-520becbaeb9b" providerId="ADAL" clId="{70CAE20B-148A-49A7-8A48-AEF7D3037435}" dt="2021-08-07T16:04:36.550" v="3" actId="47"/>
          <pc:sldLayoutMkLst>
            <pc:docMk/>
            <pc:sldMasterMk cId="2795221630" sldId="2147483664"/>
            <pc:sldLayoutMk cId="2817355737" sldId="2147483665"/>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121578307" sldId="2147483666"/>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004686476" sldId="2147483667"/>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861357468" sldId="2147483668"/>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393936566" sldId="2147483669"/>
          </pc:sldLayoutMkLst>
        </pc:sldLayoutChg>
        <pc:sldLayoutChg chg="del">
          <pc:chgData name="Eitan Blumin" userId="36fcb13c-3a5a-43c2-aa2e-520becbaeb9b" providerId="ADAL" clId="{70CAE20B-148A-49A7-8A48-AEF7D3037435}" dt="2021-08-07T16:04:36.550" v="3" actId="47"/>
          <pc:sldLayoutMkLst>
            <pc:docMk/>
            <pc:sldMasterMk cId="2795221630" sldId="2147483664"/>
            <pc:sldLayoutMk cId="858171256" sldId="2147483670"/>
          </pc:sldLayoutMkLst>
        </pc:sldLayoutChg>
      </pc:sldMasterChg>
    </pc:docChg>
  </pc:docChgLst>
  <pc:docChgLst>
    <pc:chgData name="Eitan Blumin" userId="36fcb13c-3a5a-43c2-aa2e-520becbaeb9b" providerId="ADAL" clId="{BDEE5105-AFB1-4E69-8C60-0355D989989D}"/>
    <pc:docChg chg="addSld delSld modSld modSection">
      <pc:chgData name="Eitan Blumin" userId="36fcb13c-3a5a-43c2-aa2e-520becbaeb9b" providerId="ADAL" clId="{BDEE5105-AFB1-4E69-8C60-0355D989989D}" dt="2023-03-21T15:39:51.111" v="13" actId="47"/>
      <pc:docMkLst>
        <pc:docMk/>
      </pc:docMkLst>
      <pc:sldChg chg="modSp del mod">
        <pc:chgData name="Eitan Blumin" userId="36fcb13c-3a5a-43c2-aa2e-520becbaeb9b" providerId="ADAL" clId="{BDEE5105-AFB1-4E69-8C60-0355D989989D}" dt="2023-03-21T15:29:31.281" v="11" actId="47"/>
        <pc:sldMkLst>
          <pc:docMk/>
          <pc:sldMk cId="3043140274" sldId="307"/>
        </pc:sldMkLst>
        <pc:spChg chg="mod">
          <ac:chgData name="Eitan Blumin" userId="36fcb13c-3a5a-43c2-aa2e-520becbaeb9b" providerId="ADAL" clId="{BDEE5105-AFB1-4E69-8C60-0355D989989D}" dt="2023-03-21T15:29:10.001" v="9" actId="6549"/>
          <ac:spMkLst>
            <pc:docMk/>
            <pc:sldMk cId="3043140274" sldId="307"/>
            <ac:spMk id="15" creationId="{F78E0EAC-CB65-4B5C-9570-286882563475}"/>
          </ac:spMkLst>
        </pc:spChg>
      </pc:sldChg>
      <pc:sldChg chg="modSp mod">
        <pc:chgData name="Eitan Blumin" userId="36fcb13c-3a5a-43c2-aa2e-520becbaeb9b" providerId="ADAL" clId="{BDEE5105-AFB1-4E69-8C60-0355D989989D}" dt="2023-03-21T15:27:04.511" v="3" actId="20577"/>
        <pc:sldMkLst>
          <pc:docMk/>
          <pc:sldMk cId="3223013465" sldId="359"/>
        </pc:sldMkLst>
        <pc:spChg chg="mod">
          <ac:chgData name="Eitan Blumin" userId="36fcb13c-3a5a-43c2-aa2e-520becbaeb9b" providerId="ADAL" clId="{BDEE5105-AFB1-4E69-8C60-0355D989989D}" dt="2023-03-21T15:27:04.511" v="3" actId="20577"/>
          <ac:spMkLst>
            <pc:docMk/>
            <pc:sldMk cId="3223013465" sldId="359"/>
            <ac:spMk id="7" creationId="{00000000-0000-0000-0000-000000000000}"/>
          </ac:spMkLst>
        </pc:spChg>
      </pc:sldChg>
      <pc:sldChg chg="del">
        <pc:chgData name="Eitan Blumin" userId="36fcb13c-3a5a-43c2-aa2e-520becbaeb9b" providerId="ADAL" clId="{BDEE5105-AFB1-4E69-8C60-0355D989989D}" dt="2023-03-21T15:39:51.111" v="13" actId="47"/>
        <pc:sldMkLst>
          <pc:docMk/>
          <pc:sldMk cId="1768066555" sldId="611"/>
        </pc:sldMkLst>
      </pc:sldChg>
      <pc:sldChg chg="modSp mod">
        <pc:chgData name="Eitan Blumin" userId="36fcb13c-3a5a-43c2-aa2e-520becbaeb9b" providerId="ADAL" clId="{BDEE5105-AFB1-4E69-8C60-0355D989989D}" dt="2023-03-21T07:06:19.325" v="2" actId="14861"/>
        <pc:sldMkLst>
          <pc:docMk/>
          <pc:sldMk cId="1785636091" sldId="660"/>
        </pc:sldMkLst>
        <pc:picChg chg="mod">
          <ac:chgData name="Eitan Blumin" userId="36fcb13c-3a5a-43c2-aa2e-520becbaeb9b" providerId="ADAL" clId="{BDEE5105-AFB1-4E69-8C60-0355D989989D}" dt="2023-03-21T07:06:19.325" v="2" actId="14861"/>
          <ac:picMkLst>
            <pc:docMk/>
            <pc:sldMk cId="1785636091" sldId="660"/>
            <ac:picMk id="10" creationId="{769894E1-5BF6-4927-8A8E-B7AC90021AF5}"/>
          </ac:picMkLst>
        </pc:picChg>
        <pc:picChg chg="mod">
          <ac:chgData name="Eitan Blumin" userId="36fcb13c-3a5a-43c2-aa2e-520becbaeb9b" providerId="ADAL" clId="{BDEE5105-AFB1-4E69-8C60-0355D989989D}" dt="2023-03-21T07:06:19.325" v="2" actId="14861"/>
          <ac:picMkLst>
            <pc:docMk/>
            <pc:sldMk cId="1785636091" sldId="660"/>
            <ac:picMk id="12" creationId="{CCF95CDE-147A-4A53-869F-259782F46DDE}"/>
          </ac:picMkLst>
        </pc:picChg>
        <pc:picChg chg="mod">
          <ac:chgData name="Eitan Blumin" userId="36fcb13c-3a5a-43c2-aa2e-520becbaeb9b" providerId="ADAL" clId="{BDEE5105-AFB1-4E69-8C60-0355D989989D}" dt="2023-03-21T07:06:19.325" v="2" actId="14861"/>
          <ac:picMkLst>
            <pc:docMk/>
            <pc:sldMk cId="1785636091" sldId="660"/>
            <ac:picMk id="16" creationId="{E2F42C17-73C0-4EF4-BB21-38A49848659E}"/>
          </ac:picMkLst>
        </pc:picChg>
        <pc:picChg chg="mod">
          <ac:chgData name="Eitan Blumin" userId="36fcb13c-3a5a-43c2-aa2e-520becbaeb9b" providerId="ADAL" clId="{BDEE5105-AFB1-4E69-8C60-0355D989989D}" dt="2023-03-21T07:06:19.325" v="2" actId="14861"/>
          <ac:picMkLst>
            <pc:docMk/>
            <pc:sldMk cId="1785636091" sldId="660"/>
            <ac:picMk id="17" creationId="{A32450B6-2709-4B66-8C0F-15EBDFE1C91B}"/>
          </ac:picMkLst>
        </pc:picChg>
        <pc:picChg chg="mod">
          <ac:chgData name="Eitan Blumin" userId="36fcb13c-3a5a-43c2-aa2e-520becbaeb9b" providerId="ADAL" clId="{BDEE5105-AFB1-4E69-8C60-0355D989989D}" dt="2023-03-21T07:05:50.725" v="1" actId="14861"/>
          <ac:picMkLst>
            <pc:docMk/>
            <pc:sldMk cId="1785636091" sldId="660"/>
            <ac:picMk id="26" creationId="{D39AF1EF-AA9A-4E31-9816-24FEDCCA2C73}"/>
          </ac:picMkLst>
        </pc:picChg>
        <pc:picChg chg="mod">
          <ac:chgData name="Eitan Blumin" userId="36fcb13c-3a5a-43c2-aa2e-520becbaeb9b" providerId="ADAL" clId="{BDEE5105-AFB1-4E69-8C60-0355D989989D}" dt="2023-03-21T07:06:19.325" v="2" actId="14861"/>
          <ac:picMkLst>
            <pc:docMk/>
            <pc:sldMk cId="1785636091" sldId="660"/>
            <ac:picMk id="27" creationId="{EDCCBB42-B649-4659-A3E5-B86E6B819CFF}"/>
          </ac:picMkLst>
        </pc:picChg>
      </pc:sldChg>
      <pc:sldChg chg="add">
        <pc:chgData name="Eitan Blumin" userId="36fcb13c-3a5a-43c2-aa2e-520becbaeb9b" providerId="ADAL" clId="{BDEE5105-AFB1-4E69-8C60-0355D989989D}" dt="2023-03-21T15:29:29.720" v="10"/>
        <pc:sldMkLst>
          <pc:docMk/>
          <pc:sldMk cId="311373219" sldId="666"/>
        </pc:sldMkLst>
      </pc:sldChg>
      <pc:sldChg chg="add">
        <pc:chgData name="Eitan Blumin" userId="36fcb13c-3a5a-43c2-aa2e-520becbaeb9b" providerId="ADAL" clId="{BDEE5105-AFB1-4E69-8C60-0355D989989D}" dt="2023-03-21T15:39:47.785" v="12"/>
        <pc:sldMkLst>
          <pc:docMk/>
          <pc:sldMk cId="2387028949" sldId="667"/>
        </pc:sldMkLst>
      </pc:sldChg>
    </pc:docChg>
  </pc:docChgLst>
  <pc:docChgLst>
    <pc:chgData name="Eitan Blumin" userId="36fcb13c-3a5a-43c2-aa2e-520becbaeb9b" providerId="ADAL" clId="{66633B1F-0B05-4477-9A13-B6AADD731199}"/>
    <pc:docChg chg="custSel addSld modSld">
      <pc:chgData name="Eitan Blumin" userId="36fcb13c-3a5a-43c2-aa2e-520becbaeb9b" providerId="ADAL" clId="{66633B1F-0B05-4477-9A13-B6AADD731199}" dt="2020-02-03T17:20:05.439" v="113" actId="1076"/>
      <pc:docMkLst>
        <pc:docMk/>
      </pc:docMkLst>
      <pc:sldChg chg="modNotesTx">
        <pc:chgData name="Eitan Blumin" userId="36fcb13c-3a5a-43c2-aa2e-520becbaeb9b" providerId="ADAL" clId="{66633B1F-0B05-4477-9A13-B6AADD731199}" dt="2020-02-03T15:56:07.055" v="112" actId="20577"/>
        <pc:sldMkLst>
          <pc:docMk/>
          <pc:sldMk cId="1234050429" sldId="586"/>
        </pc:sldMkLst>
      </pc:sldChg>
      <pc:sldChg chg="addSp delSp modSp delAnim">
        <pc:chgData name="Eitan Blumin" userId="36fcb13c-3a5a-43c2-aa2e-520becbaeb9b" providerId="ADAL" clId="{66633B1F-0B05-4477-9A13-B6AADD731199}" dt="2020-02-03T15:51:12.197" v="40" actId="478"/>
        <pc:sldMkLst>
          <pc:docMk/>
          <pc:sldMk cId="3182952926" sldId="587"/>
        </pc:sldMkLst>
        <pc:spChg chg="del">
          <ac:chgData name="Eitan Blumin" userId="36fcb13c-3a5a-43c2-aa2e-520becbaeb9b" providerId="ADAL" clId="{66633B1F-0B05-4477-9A13-B6AADD731199}" dt="2020-02-03T15:51:08.720" v="39" actId="478"/>
          <ac:spMkLst>
            <pc:docMk/>
            <pc:sldMk cId="3182952926" sldId="587"/>
            <ac:spMk id="36" creationId="{E88C736A-4860-4B7B-98C6-87582B3FE73A}"/>
          </ac:spMkLst>
        </pc:spChg>
        <pc:picChg chg="add del mod">
          <ac:chgData name="Eitan Blumin" userId="36fcb13c-3a5a-43c2-aa2e-520becbaeb9b" providerId="ADAL" clId="{66633B1F-0B05-4477-9A13-B6AADD731199}" dt="2020-02-03T15:51:12.197" v="40" actId="478"/>
          <ac:picMkLst>
            <pc:docMk/>
            <pc:sldMk cId="3182952926" sldId="587"/>
            <ac:picMk id="4" creationId="{1D0469BC-F78B-4252-AE89-44EB21757217}"/>
          </ac:picMkLst>
        </pc:picChg>
        <pc:picChg chg="add del mod">
          <ac:chgData name="Eitan Blumin" userId="36fcb13c-3a5a-43c2-aa2e-520becbaeb9b" providerId="ADAL" clId="{66633B1F-0B05-4477-9A13-B6AADD731199}" dt="2020-02-03T15:51:12.197" v="40" actId="478"/>
          <ac:picMkLst>
            <pc:docMk/>
            <pc:sldMk cId="3182952926" sldId="587"/>
            <ac:picMk id="22" creationId="{CE8BF615-AF64-4A08-ACDA-9A3E05C9AC8F}"/>
          </ac:picMkLst>
        </pc:picChg>
      </pc:sldChg>
      <pc:sldChg chg="modSp">
        <pc:chgData name="Eitan Blumin" userId="36fcb13c-3a5a-43c2-aa2e-520becbaeb9b" providerId="ADAL" clId="{66633B1F-0B05-4477-9A13-B6AADD731199}" dt="2020-02-03T17:20:05.439" v="113" actId="1076"/>
        <pc:sldMkLst>
          <pc:docMk/>
          <pc:sldMk cId="1768066555" sldId="611"/>
        </pc:sldMkLst>
        <pc:picChg chg="mod">
          <ac:chgData name="Eitan Blumin" userId="36fcb13c-3a5a-43c2-aa2e-520becbaeb9b" providerId="ADAL" clId="{66633B1F-0B05-4477-9A13-B6AADD731199}" dt="2020-02-03T17:20:05.439" v="113" actId="1076"/>
          <ac:picMkLst>
            <pc:docMk/>
            <pc:sldMk cId="1768066555" sldId="611"/>
            <ac:picMk id="9" creationId="{2BD81BB2-913A-4F40-B2C7-1C91B4329F59}"/>
          </ac:picMkLst>
        </pc:picChg>
      </pc:sldChg>
      <pc:sldChg chg="addSp delSp modSp add delAnim modAnim">
        <pc:chgData name="Eitan Blumin" userId="36fcb13c-3a5a-43c2-aa2e-520becbaeb9b" providerId="ADAL" clId="{66633B1F-0B05-4477-9A13-B6AADD731199}" dt="2020-02-03T15:55:11.702" v="101"/>
        <pc:sldMkLst>
          <pc:docMk/>
          <pc:sldMk cId="2136013576" sldId="645"/>
        </pc:sldMkLst>
        <pc:spChg chg="add mod">
          <ac:chgData name="Eitan Blumin" userId="36fcb13c-3a5a-43c2-aa2e-520becbaeb9b" providerId="ADAL" clId="{66633B1F-0B05-4477-9A13-B6AADD731199}" dt="2020-02-03T15:52:34.114" v="77" actId="164"/>
          <ac:spMkLst>
            <pc:docMk/>
            <pc:sldMk cId="2136013576" sldId="645"/>
            <ac:spMk id="3" creationId="{344C95F4-FD77-445C-B8E1-8479CD6048DC}"/>
          </ac:spMkLst>
        </pc:spChg>
        <pc:spChg chg="add mod">
          <ac:chgData name="Eitan Blumin" userId="36fcb13c-3a5a-43c2-aa2e-520becbaeb9b" providerId="ADAL" clId="{66633B1F-0B05-4477-9A13-B6AADD731199}" dt="2020-02-03T15:54:06.891" v="90" actId="14861"/>
          <ac:spMkLst>
            <pc:docMk/>
            <pc:sldMk cId="2136013576" sldId="645"/>
            <ac:spMk id="8" creationId="{12E0B428-D1DE-4A82-9D5B-5B275C6F82D8}"/>
          </ac:spMkLst>
        </pc:spChg>
        <pc:spChg chg="del">
          <ac:chgData name="Eitan Blumin" userId="36fcb13c-3a5a-43c2-aa2e-520becbaeb9b" providerId="ADAL" clId="{66633B1F-0B05-4477-9A13-B6AADD731199}" dt="2020-02-03T15:51:04.347" v="38" actId="478"/>
          <ac:spMkLst>
            <pc:docMk/>
            <pc:sldMk cId="2136013576" sldId="645"/>
            <ac:spMk id="15" creationId="{9524B42F-6F76-45FF-8792-0378D7E535B4}"/>
          </ac:spMkLst>
        </pc:spChg>
        <pc:spChg chg="add mod">
          <ac:chgData name="Eitan Blumin" userId="36fcb13c-3a5a-43c2-aa2e-520becbaeb9b" providerId="ADAL" clId="{66633B1F-0B05-4477-9A13-B6AADD731199}" dt="2020-02-03T15:52:26.827" v="75" actId="164"/>
          <ac:spMkLst>
            <pc:docMk/>
            <pc:sldMk cId="2136013576" sldId="645"/>
            <ac:spMk id="24" creationId="{3E149FAC-F368-4B07-B6F5-101A7AFCBA17}"/>
          </ac:spMkLst>
        </pc:spChg>
        <pc:grpChg chg="add mod">
          <ac:chgData name="Eitan Blumin" userId="36fcb13c-3a5a-43c2-aa2e-520becbaeb9b" providerId="ADAL" clId="{66633B1F-0B05-4477-9A13-B6AADD731199}" dt="2020-02-03T15:54:19.310" v="92" actId="14861"/>
          <ac:grpSpMkLst>
            <pc:docMk/>
            <pc:sldMk cId="2136013576" sldId="645"/>
            <ac:grpSpMk id="6" creationId="{02645052-C915-4E5F-B958-17239A9B04D6}"/>
          </ac:grpSpMkLst>
        </pc:grpChg>
        <pc:grpChg chg="add mod">
          <ac:chgData name="Eitan Blumin" userId="36fcb13c-3a5a-43c2-aa2e-520becbaeb9b" providerId="ADAL" clId="{66633B1F-0B05-4477-9A13-B6AADD731199}" dt="2020-02-03T15:54:14.896" v="91" actId="14861"/>
          <ac:grpSpMkLst>
            <pc:docMk/>
            <pc:sldMk cId="2136013576" sldId="645"/>
            <ac:grpSpMk id="7" creationId="{3636F078-5488-4D69-9481-165820CE1AA4}"/>
          </ac:grpSpMkLst>
        </pc:grpChg>
        <pc:picChg chg="mod">
          <ac:chgData name="Eitan Blumin" userId="36fcb13c-3a5a-43c2-aa2e-520becbaeb9b" providerId="ADAL" clId="{66633B1F-0B05-4477-9A13-B6AADD731199}" dt="2020-02-03T15:52:26.827" v="75" actId="164"/>
          <ac:picMkLst>
            <pc:docMk/>
            <pc:sldMk cId="2136013576" sldId="645"/>
            <ac:picMk id="4" creationId="{1D0469BC-F78B-4252-AE89-44EB21757217}"/>
          </ac:picMkLst>
        </pc:picChg>
        <pc:picChg chg="mod">
          <ac:chgData name="Eitan Blumin" userId="36fcb13c-3a5a-43c2-aa2e-520becbaeb9b" providerId="ADAL" clId="{66633B1F-0B05-4477-9A13-B6AADD731199}" dt="2020-02-03T15:52:34.114" v="77" actId="164"/>
          <ac:picMkLst>
            <pc:docMk/>
            <pc:sldMk cId="2136013576" sldId="645"/>
            <ac:picMk id="22" creationId="{CE8BF615-AF64-4A08-ACDA-9A3E05C9AC8F}"/>
          </ac:picMkLst>
        </pc:picChg>
      </pc:sldChg>
    </pc:docChg>
  </pc:docChgLst>
  <pc:docChgLst>
    <pc:chgData name="Eitan Blumin" userId="36fcb13c-3a5a-43c2-aa2e-520becbaeb9b" providerId="ADAL" clId="{3F7031BC-9252-467B-AB66-7CD8CA68A4F6}"/>
    <pc:docChg chg="custSel addSld delSld modSld modSection">
      <pc:chgData name="Eitan Blumin" userId="36fcb13c-3a5a-43c2-aa2e-520becbaeb9b" providerId="ADAL" clId="{3F7031BC-9252-467B-AB66-7CD8CA68A4F6}" dt="2021-11-10T15:54:39.228" v="57" actId="478"/>
      <pc:docMkLst>
        <pc:docMk/>
      </pc:docMkLst>
      <pc:sldChg chg="del">
        <pc:chgData name="Eitan Blumin" userId="36fcb13c-3a5a-43c2-aa2e-520becbaeb9b" providerId="ADAL" clId="{3F7031BC-9252-467B-AB66-7CD8CA68A4F6}" dt="2021-11-10T15:53:43.222" v="10" actId="47"/>
        <pc:sldMkLst>
          <pc:docMk/>
          <pc:sldMk cId="2782807249" sldId="350"/>
        </pc:sldMkLst>
      </pc:sldChg>
      <pc:sldChg chg="del">
        <pc:chgData name="Eitan Blumin" userId="36fcb13c-3a5a-43c2-aa2e-520becbaeb9b" providerId="ADAL" clId="{3F7031BC-9252-467B-AB66-7CD8CA68A4F6}" dt="2021-11-10T15:52:28.975" v="2" actId="47"/>
        <pc:sldMkLst>
          <pc:docMk/>
          <pc:sldMk cId="2576814548" sldId="607"/>
        </pc:sldMkLst>
      </pc:sldChg>
      <pc:sldChg chg="add del">
        <pc:chgData name="Eitan Blumin" userId="36fcb13c-3a5a-43c2-aa2e-520becbaeb9b" providerId="ADAL" clId="{3F7031BC-9252-467B-AB66-7CD8CA68A4F6}" dt="2021-11-10T15:52:03.356" v="1"/>
        <pc:sldMkLst>
          <pc:docMk/>
          <pc:sldMk cId="3196220192" sldId="608"/>
        </pc:sldMkLst>
      </pc:sldChg>
      <pc:sldChg chg="add del">
        <pc:chgData name="Eitan Blumin" userId="36fcb13c-3a5a-43c2-aa2e-520becbaeb9b" providerId="ADAL" clId="{3F7031BC-9252-467B-AB66-7CD8CA68A4F6}" dt="2021-11-10T15:52:03.356" v="1"/>
        <pc:sldMkLst>
          <pc:docMk/>
          <pc:sldMk cId="3503660401" sldId="609"/>
        </pc:sldMkLst>
      </pc:sldChg>
      <pc:sldChg chg="add del">
        <pc:chgData name="Eitan Blumin" userId="36fcb13c-3a5a-43c2-aa2e-520becbaeb9b" providerId="ADAL" clId="{3F7031BC-9252-467B-AB66-7CD8CA68A4F6}" dt="2021-11-10T15:52:03.356" v="1"/>
        <pc:sldMkLst>
          <pc:docMk/>
          <pc:sldMk cId="3901892740" sldId="610"/>
        </pc:sldMkLst>
      </pc:sldChg>
      <pc:sldChg chg="delSp modSp mod">
        <pc:chgData name="Eitan Blumin" userId="36fcb13c-3a5a-43c2-aa2e-520becbaeb9b" providerId="ADAL" clId="{3F7031BC-9252-467B-AB66-7CD8CA68A4F6}" dt="2021-11-10T15:54:39.228" v="57" actId="478"/>
        <pc:sldMkLst>
          <pc:docMk/>
          <pc:sldMk cId="1768066555" sldId="611"/>
        </pc:sldMkLst>
        <pc:spChg chg="mod">
          <ac:chgData name="Eitan Blumin" userId="36fcb13c-3a5a-43c2-aa2e-520becbaeb9b" providerId="ADAL" clId="{3F7031BC-9252-467B-AB66-7CD8CA68A4F6}" dt="2021-11-10T15:54:20.662" v="52" actId="6549"/>
          <ac:spMkLst>
            <pc:docMk/>
            <pc:sldMk cId="1768066555" sldId="611"/>
            <ac:spMk id="18" creationId="{C88031A2-F546-4F3C-A4C0-BE8F6B4D7BE8}"/>
          </ac:spMkLst>
        </pc:spChg>
        <pc:picChg chg="del">
          <ac:chgData name="Eitan Blumin" userId="36fcb13c-3a5a-43c2-aa2e-520becbaeb9b" providerId="ADAL" clId="{3F7031BC-9252-467B-AB66-7CD8CA68A4F6}" dt="2021-11-10T15:54:35.661" v="53" actId="478"/>
          <ac:picMkLst>
            <pc:docMk/>
            <pc:sldMk cId="1768066555" sldId="611"/>
            <ac:picMk id="11" creationId="{0326FDA5-60F6-4F1A-83F7-834199E9653E}"/>
          </ac:picMkLst>
        </pc:picChg>
        <pc:picChg chg="del">
          <ac:chgData name="Eitan Blumin" userId="36fcb13c-3a5a-43c2-aa2e-520becbaeb9b" providerId="ADAL" clId="{3F7031BC-9252-467B-AB66-7CD8CA68A4F6}" dt="2021-11-10T15:54:38.350" v="55" actId="478"/>
          <ac:picMkLst>
            <pc:docMk/>
            <pc:sldMk cId="1768066555" sldId="611"/>
            <ac:picMk id="12" creationId="{08ABD667-4B97-48C4-9ED2-FF7805003694}"/>
          </ac:picMkLst>
        </pc:picChg>
        <pc:picChg chg="del">
          <ac:chgData name="Eitan Blumin" userId="36fcb13c-3a5a-43c2-aa2e-520becbaeb9b" providerId="ADAL" clId="{3F7031BC-9252-467B-AB66-7CD8CA68A4F6}" dt="2021-11-10T15:54:38.789" v="56" actId="478"/>
          <ac:picMkLst>
            <pc:docMk/>
            <pc:sldMk cId="1768066555" sldId="611"/>
            <ac:picMk id="13" creationId="{EC6DBC0B-9169-4AF5-9968-3946F28F4FC0}"/>
          </ac:picMkLst>
        </pc:picChg>
        <pc:picChg chg="del">
          <ac:chgData name="Eitan Blumin" userId="36fcb13c-3a5a-43c2-aa2e-520becbaeb9b" providerId="ADAL" clId="{3F7031BC-9252-467B-AB66-7CD8CA68A4F6}" dt="2021-11-10T15:54:37.042" v="54" actId="478"/>
          <ac:picMkLst>
            <pc:docMk/>
            <pc:sldMk cId="1768066555" sldId="611"/>
            <ac:picMk id="14" creationId="{C04299DA-C754-44E1-9B6E-B6626EBF2B57}"/>
          </ac:picMkLst>
        </pc:picChg>
        <pc:picChg chg="del">
          <ac:chgData name="Eitan Blumin" userId="36fcb13c-3a5a-43c2-aa2e-520becbaeb9b" providerId="ADAL" clId="{3F7031BC-9252-467B-AB66-7CD8CA68A4F6}" dt="2021-11-10T15:54:39.228" v="57" actId="478"/>
          <ac:picMkLst>
            <pc:docMk/>
            <pc:sldMk cId="1768066555" sldId="611"/>
            <ac:picMk id="20" creationId="{DDD8A3EB-B7AE-4B68-8553-450E3033B45A}"/>
          </ac:picMkLst>
        </pc:picChg>
      </pc:sldChg>
      <pc:sldChg chg="del">
        <pc:chgData name="Eitan Blumin" userId="36fcb13c-3a5a-43c2-aa2e-520becbaeb9b" providerId="ADAL" clId="{3F7031BC-9252-467B-AB66-7CD8CA68A4F6}" dt="2021-11-10T15:52:30.223" v="3" actId="47"/>
        <pc:sldMkLst>
          <pc:docMk/>
          <pc:sldMk cId="3886820469" sldId="614"/>
        </pc:sldMkLst>
      </pc:sldChg>
      <pc:sldChg chg="add del">
        <pc:chgData name="Eitan Blumin" userId="36fcb13c-3a5a-43c2-aa2e-520becbaeb9b" providerId="ADAL" clId="{3F7031BC-9252-467B-AB66-7CD8CA68A4F6}" dt="2021-11-10T15:52:03.356" v="1"/>
        <pc:sldMkLst>
          <pc:docMk/>
          <pc:sldMk cId="69822926" sldId="636"/>
        </pc:sldMkLst>
      </pc:sldChg>
      <pc:sldChg chg="del">
        <pc:chgData name="Eitan Blumin" userId="36fcb13c-3a5a-43c2-aa2e-520becbaeb9b" providerId="ADAL" clId="{3F7031BC-9252-467B-AB66-7CD8CA68A4F6}" dt="2021-11-10T15:52:00.639" v="0" actId="47"/>
        <pc:sldMkLst>
          <pc:docMk/>
          <pc:sldMk cId="4152874903" sldId="637"/>
        </pc:sldMkLst>
      </pc:sldChg>
      <pc:sldChg chg="del">
        <pc:chgData name="Eitan Blumin" userId="36fcb13c-3a5a-43c2-aa2e-520becbaeb9b" providerId="ADAL" clId="{3F7031BC-9252-467B-AB66-7CD8CA68A4F6}" dt="2021-11-10T15:52:28.975" v="2" actId="47"/>
        <pc:sldMkLst>
          <pc:docMk/>
          <pc:sldMk cId="1925037667" sldId="638"/>
        </pc:sldMkLst>
      </pc:sldChg>
      <pc:sldChg chg="add del">
        <pc:chgData name="Eitan Blumin" userId="36fcb13c-3a5a-43c2-aa2e-520becbaeb9b" providerId="ADAL" clId="{3F7031BC-9252-467B-AB66-7CD8CA68A4F6}" dt="2021-11-10T15:52:03.356" v="1"/>
        <pc:sldMkLst>
          <pc:docMk/>
          <pc:sldMk cId="3688239889" sldId="650"/>
        </pc:sldMkLst>
      </pc:sldChg>
      <pc:sldChg chg="add del">
        <pc:chgData name="Eitan Blumin" userId="36fcb13c-3a5a-43c2-aa2e-520becbaeb9b" providerId="ADAL" clId="{3F7031BC-9252-467B-AB66-7CD8CA68A4F6}" dt="2021-11-10T15:52:03.356" v="1"/>
        <pc:sldMkLst>
          <pc:docMk/>
          <pc:sldMk cId="1583681615" sldId="653"/>
        </pc:sldMkLst>
      </pc:sldChg>
      <pc:sldChg chg="add del">
        <pc:chgData name="Eitan Blumin" userId="36fcb13c-3a5a-43c2-aa2e-520becbaeb9b" providerId="ADAL" clId="{3F7031BC-9252-467B-AB66-7CD8CA68A4F6}" dt="2021-11-10T15:52:03.356" v="1"/>
        <pc:sldMkLst>
          <pc:docMk/>
          <pc:sldMk cId="1737662446" sldId="654"/>
        </pc:sldMkLst>
      </pc:sldChg>
      <pc:sldChg chg="add del">
        <pc:chgData name="Eitan Blumin" userId="36fcb13c-3a5a-43c2-aa2e-520becbaeb9b" providerId="ADAL" clId="{3F7031BC-9252-467B-AB66-7CD8CA68A4F6}" dt="2021-11-10T15:52:03.356" v="1"/>
        <pc:sldMkLst>
          <pc:docMk/>
          <pc:sldMk cId="3066773109" sldId="655"/>
        </pc:sldMkLst>
      </pc:sldChg>
      <pc:sldChg chg="add del">
        <pc:chgData name="Eitan Blumin" userId="36fcb13c-3a5a-43c2-aa2e-520becbaeb9b" providerId="ADAL" clId="{3F7031BC-9252-467B-AB66-7CD8CA68A4F6}" dt="2021-11-10T15:52:03.356" v="1"/>
        <pc:sldMkLst>
          <pc:docMk/>
          <pc:sldMk cId="2552033726" sldId="656"/>
        </pc:sldMkLst>
      </pc:sldChg>
      <pc:sldChg chg="add del">
        <pc:chgData name="Eitan Blumin" userId="36fcb13c-3a5a-43c2-aa2e-520becbaeb9b" providerId="ADAL" clId="{3F7031BC-9252-467B-AB66-7CD8CA68A4F6}" dt="2021-11-10T15:52:03.356" v="1"/>
        <pc:sldMkLst>
          <pc:docMk/>
          <pc:sldMk cId="1879176277" sldId="657"/>
        </pc:sldMkLst>
      </pc:sldChg>
      <pc:sldChg chg="add del">
        <pc:chgData name="Eitan Blumin" userId="36fcb13c-3a5a-43c2-aa2e-520becbaeb9b" providerId="ADAL" clId="{3F7031BC-9252-467B-AB66-7CD8CA68A4F6}" dt="2021-11-10T15:52:03.356" v="1"/>
        <pc:sldMkLst>
          <pc:docMk/>
          <pc:sldMk cId="3315329074" sldId="658"/>
        </pc:sldMkLst>
      </pc:sldChg>
      <pc:sldChg chg="add">
        <pc:chgData name="Eitan Blumin" userId="36fcb13c-3a5a-43c2-aa2e-520becbaeb9b" providerId="ADAL" clId="{3F7031BC-9252-467B-AB66-7CD8CA68A4F6}" dt="2021-11-10T15:52:36.385" v="5"/>
        <pc:sldMkLst>
          <pc:docMk/>
          <pc:sldMk cId="1785636091" sldId="660"/>
        </pc:sldMkLst>
      </pc:sldChg>
      <pc:sldChg chg="add">
        <pc:chgData name="Eitan Blumin" userId="36fcb13c-3a5a-43c2-aa2e-520becbaeb9b" providerId="ADAL" clId="{3F7031BC-9252-467B-AB66-7CD8CA68A4F6}" dt="2021-11-10T15:52:31.754" v="4"/>
        <pc:sldMkLst>
          <pc:docMk/>
          <pc:sldMk cId="818008515" sldId="661"/>
        </pc:sldMkLst>
      </pc:sldChg>
      <pc:sldChg chg="add">
        <pc:chgData name="Eitan Blumin" userId="36fcb13c-3a5a-43c2-aa2e-520becbaeb9b" providerId="ADAL" clId="{3F7031BC-9252-467B-AB66-7CD8CA68A4F6}" dt="2021-11-10T15:52:31.754" v="4"/>
        <pc:sldMkLst>
          <pc:docMk/>
          <pc:sldMk cId="4175081322" sldId="662"/>
        </pc:sldMkLst>
      </pc:sldChg>
      <pc:sldChg chg="modSp add mod modAnim">
        <pc:chgData name="Eitan Blumin" userId="36fcb13c-3a5a-43c2-aa2e-520becbaeb9b" providerId="ADAL" clId="{3F7031BC-9252-467B-AB66-7CD8CA68A4F6}" dt="2021-11-10T15:53:14.379" v="9" actId="14100"/>
        <pc:sldMkLst>
          <pc:docMk/>
          <pc:sldMk cId="369651327" sldId="665"/>
        </pc:sldMkLst>
        <pc:spChg chg="mod">
          <ac:chgData name="Eitan Blumin" userId="36fcb13c-3a5a-43c2-aa2e-520becbaeb9b" providerId="ADAL" clId="{3F7031BC-9252-467B-AB66-7CD8CA68A4F6}" dt="2021-11-10T15:53:14.379" v="9" actId="14100"/>
          <ac:spMkLst>
            <pc:docMk/>
            <pc:sldMk cId="369651327" sldId="665"/>
            <ac:spMk id="2" creationId="{7B4D3B53-C3A2-4221-A2D5-DDFE8349FF60}"/>
          </ac:spMkLst>
        </pc:spChg>
      </pc:sldChg>
    </pc:docChg>
  </pc:docChgLst>
  <pc:docChgLst>
    <pc:chgData name="Eitan Blumin" userId="36fcb13c-3a5a-43c2-aa2e-520becbaeb9b" providerId="ADAL" clId="{9D1A449A-45D7-475C-9815-7223A38D540C}"/>
    <pc:docChg chg="undo custSel modSld">
      <pc:chgData name="Eitan Blumin" userId="36fcb13c-3a5a-43c2-aa2e-520becbaeb9b" providerId="ADAL" clId="{9D1A449A-45D7-475C-9815-7223A38D540C}" dt="2021-08-06T06:11:30.052" v="169" actId="6549"/>
      <pc:docMkLst>
        <pc:docMk/>
      </pc:docMkLst>
      <pc:sldChg chg="addSp delSp modSp mod">
        <pc:chgData name="Eitan Blumin" userId="36fcb13c-3a5a-43c2-aa2e-520becbaeb9b" providerId="ADAL" clId="{9D1A449A-45D7-475C-9815-7223A38D540C}" dt="2021-08-06T05:47:33.914" v="13" actId="1076"/>
        <pc:sldMkLst>
          <pc:docMk/>
          <pc:sldMk cId="3043140274" sldId="307"/>
        </pc:sldMkLst>
        <pc:picChg chg="add mod">
          <ac:chgData name="Eitan Blumin" userId="36fcb13c-3a5a-43c2-aa2e-520becbaeb9b" providerId="ADAL" clId="{9D1A449A-45D7-475C-9815-7223A38D540C}" dt="2021-08-06T05:47:33.914" v="13" actId="1076"/>
          <ac:picMkLst>
            <pc:docMk/>
            <pc:sldMk cId="3043140274" sldId="307"/>
            <ac:picMk id="3" creationId="{5C68BE5E-5F25-42E6-9607-D1691B3AC42B}"/>
          </ac:picMkLst>
        </pc:picChg>
        <pc:picChg chg="del">
          <ac:chgData name="Eitan Blumin" userId="36fcb13c-3a5a-43c2-aa2e-520becbaeb9b" providerId="ADAL" clId="{9D1A449A-45D7-475C-9815-7223A38D540C}" dt="2021-08-06T05:47:08.408" v="4" actId="478"/>
          <ac:picMkLst>
            <pc:docMk/>
            <pc:sldMk cId="3043140274" sldId="307"/>
            <ac:picMk id="9" creationId="{CFEAE49F-41D4-4768-A7DE-27F039370B4F}"/>
          </ac:picMkLst>
        </pc:picChg>
        <pc:picChg chg="del">
          <ac:chgData name="Eitan Blumin" userId="36fcb13c-3a5a-43c2-aa2e-520becbaeb9b" providerId="ADAL" clId="{9D1A449A-45D7-475C-9815-7223A38D540C}" dt="2021-08-06T05:47:07.857" v="3" actId="478"/>
          <ac:picMkLst>
            <pc:docMk/>
            <pc:sldMk cId="3043140274" sldId="307"/>
            <ac:picMk id="10" creationId="{92C49122-199A-4F35-B7C0-0BE7D4E70102}"/>
          </ac:picMkLst>
        </pc:picChg>
        <pc:picChg chg="del">
          <ac:chgData name="Eitan Blumin" userId="36fcb13c-3a5a-43c2-aa2e-520becbaeb9b" providerId="ADAL" clId="{9D1A449A-45D7-475C-9815-7223A38D540C}" dt="2021-08-06T05:47:07.316" v="2" actId="478"/>
          <ac:picMkLst>
            <pc:docMk/>
            <pc:sldMk cId="3043140274" sldId="307"/>
            <ac:picMk id="11" creationId="{32959CEE-F4B8-438E-BE3A-18A78700B9F8}"/>
          </ac:picMkLst>
        </pc:picChg>
      </pc:sldChg>
      <pc:sldChg chg="modSp mod">
        <pc:chgData name="Eitan Blumin" userId="36fcb13c-3a5a-43c2-aa2e-520becbaeb9b" providerId="ADAL" clId="{9D1A449A-45D7-475C-9815-7223A38D540C}" dt="2021-08-06T05:46:39.797" v="1" actId="20577"/>
        <pc:sldMkLst>
          <pc:docMk/>
          <pc:sldMk cId="3223013465" sldId="359"/>
        </pc:sldMkLst>
        <pc:spChg chg="mod">
          <ac:chgData name="Eitan Blumin" userId="36fcb13c-3a5a-43c2-aa2e-520becbaeb9b" providerId="ADAL" clId="{9D1A449A-45D7-475C-9815-7223A38D540C}" dt="2021-08-06T05:46:39.797" v="1" actId="20577"/>
          <ac:spMkLst>
            <pc:docMk/>
            <pc:sldMk cId="3223013465" sldId="359"/>
            <ac:spMk id="7" creationId="{00000000-0000-0000-0000-000000000000}"/>
          </ac:spMkLst>
        </pc:spChg>
      </pc:sldChg>
      <pc:sldChg chg="modAnim">
        <pc:chgData name="Eitan Blumin" userId="36fcb13c-3a5a-43c2-aa2e-520becbaeb9b" providerId="ADAL" clId="{9D1A449A-45D7-475C-9815-7223A38D540C}" dt="2021-08-06T05:50:12.916" v="18"/>
        <pc:sldMkLst>
          <pc:docMk/>
          <pc:sldMk cId="3182952926" sldId="587"/>
        </pc:sldMkLst>
      </pc:sldChg>
      <pc:sldChg chg="modSp modAnim">
        <pc:chgData name="Eitan Blumin" userId="36fcb13c-3a5a-43c2-aa2e-520becbaeb9b" providerId="ADAL" clId="{9D1A449A-45D7-475C-9815-7223A38D540C}" dt="2021-08-06T06:08:00.999" v="167"/>
        <pc:sldMkLst>
          <pc:docMk/>
          <pc:sldMk cId="2797208177" sldId="603"/>
        </pc:sldMkLst>
        <pc:spChg chg="mod">
          <ac:chgData name="Eitan Blumin" userId="36fcb13c-3a5a-43c2-aa2e-520becbaeb9b" providerId="ADAL" clId="{9D1A449A-45D7-475C-9815-7223A38D540C}" dt="2021-08-06T06:07:53.042" v="166" actId="20577"/>
          <ac:spMkLst>
            <pc:docMk/>
            <pc:sldMk cId="2797208177" sldId="603"/>
            <ac:spMk id="3" creationId="{CE5C73D0-F1E3-4001-92B2-D4D0CC595973}"/>
          </ac:spMkLst>
        </pc:spChg>
      </pc:sldChg>
      <pc:sldChg chg="modAnim">
        <pc:chgData name="Eitan Blumin" userId="36fcb13c-3a5a-43c2-aa2e-520becbaeb9b" providerId="ADAL" clId="{9D1A449A-45D7-475C-9815-7223A38D540C}" dt="2021-08-06T06:06:26.906" v="151"/>
        <pc:sldMkLst>
          <pc:docMk/>
          <pc:sldMk cId="3886820469" sldId="614"/>
        </pc:sldMkLst>
      </pc:sldChg>
      <pc:sldChg chg="modSp modAnim">
        <pc:chgData name="Eitan Blumin" userId="36fcb13c-3a5a-43c2-aa2e-520becbaeb9b" providerId="ADAL" clId="{9D1A449A-45D7-475C-9815-7223A38D540C}" dt="2021-08-06T06:11:30.052" v="169" actId="6549"/>
        <pc:sldMkLst>
          <pc:docMk/>
          <pc:sldMk cId="3920598797" sldId="626"/>
        </pc:sldMkLst>
        <pc:spChg chg="mod">
          <ac:chgData name="Eitan Blumin" userId="36fcb13c-3a5a-43c2-aa2e-520becbaeb9b" providerId="ADAL" clId="{9D1A449A-45D7-475C-9815-7223A38D540C}" dt="2021-08-06T06:11:30.052" v="169" actId="6549"/>
          <ac:spMkLst>
            <pc:docMk/>
            <pc:sldMk cId="3920598797" sldId="626"/>
            <ac:spMk id="2" creationId="{7B4D3B53-C3A2-4221-A2D5-DDFE8349FF60}"/>
          </ac:spMkLst>
        </pc:spChg>
      </pc:sldChg>
      <pc:sldChg chg="modSp">
        <pc:chgData name="Eitan Blumin" userId="36fcb13c-3a5a-43c2-aa2e-520becbaeb9b" providerId="ADAL" clId="{9D1A449A-45D7-475C-9815-7223A38D540C}" dt="2021-08-06T05:58:43.475" v="148"/>
        <pc:sldMkLst>
          <pc:docMk/>
          <pc:sldMk cId="69822926" sldId="636"/>
        </pc:sldMkLst>
        <pc:spChg chg="mod">
          <ac:chgData name="Eitan Blumin" userId="36fcb13c-3a5a-43c2-aa2e-520becbaeb9b" providerId="ADAL" clId="{9D1A449A-45D7-475C-9815-7223A38D540C}" dt="2021-08-06T05:58:43.475" v="148"/>
          <ac:spMkLst>
            <pc:docMk/>
            <pc:sldMk cId="69822926" sldId="636"/>
            <ac:spMk id="9" creationId="{EC8B5A4F-16E6-4E51-8BA2-39392130ABA7}"/>
          </ac:spMkLst>
        </pc:spChg>
        <pc:spChg chg="mod">
          <ac:chgData name="Eitan Blumin" userId="36fcb13c-3a5a-43c2-aa2e-520becbaeb9b" providerId="ADAL" clId="{9D1A449A-45D7-475C-9815-7223A38D540C}" dt="2021-08-06T05:58:22.791" v="139"/>
          <ac:spMkLst>
            <pc:docMk/>
            <pc:sldMk cId="69822926" sldId="636"/>
            <ac:spMk id="29" creationId="{D33BCCA7-DC86-472C-B4C8-26B1CB5F1463}"/>
          </ac:spMkLst>
        </pc:spChg>
      </pc:sldChg>
      <pc:sldChg chg="addSp delSp modSp mod modAnim">
        <pc:chgData name="Eitan Blumin" userId="36fcb13c-3a5a-43c2-aa2e-520becbaeb9b" providerId="ADAL" clId="{9D1A449A-45D7-475C-9815-7223A38D540C}" dt="2021-08-06T05:56:34.112" v="124" actId="1076"/>
        <pc:sldMkLst>
          <pc:docMk/>
          <pc:sldMk cId="2136013576" sldId="645"/>
        </pc:sldMkLst>
        <pc:spChg chg="mod">
          <ac:chgData name="Eitan Blumin" userId="36fcb13c-3a5a-43c2-aa2e-520becbaeb9b" providerId="ADAL" clId="{9D1A449A-45D7-475C-9815-7223A38D540C}" dt="2021-08-06T05:50:49.844" v="20" actId="1076"/>
          <ac:spMkLst>
            <pc:docMk/>
            <pc:sldMk cId="2136013576" sldId="645"/>
            <ac:spMk id="2" creationId="{5DC4BDF8-B810-4A73-948D-068001533C38}"/>
          </ac:spMkLst>
        </pc:spChg>
        <pc:spChg chg="mod">
          <ac:chgData name="Eitan Blumin" userId="36fcb13c-3a5a-43c2-aa2e-520becbaeb9b" providerId="ADAL" clId="{9D1A449A-45D7-475C-9815-7223A38D540C}" dt="2021-08-06T05:54:18.100" v="94" actId="1076"/>
          <ac:spMkLst>
            <pc:docMk/>
            <pc:sldMk cId="2136013576" sldId="645"/>
            <ac:spMk id="8" creationId="{12E0B428-D1DE-4A82-9D5B-5B275C6F82D8}"/>
          </ac:spMkLst>
        </pc:spChg>
        <pc:spChg chg="mod">
          <ac:chgData name="Eitan Blumin" userId="36fcb13c-3a5a-43c2-aa2e-520becbaeb9b" providerId="ADAL" clId="{9D1A449A-45D7-475C-9815-7223A38D540C}" dt="2021-08-06T05:54:09.009" v="93" actId="1076"/>
          <ac:spMkLst>
            <pc:docMk/>
            <pc:sldMk cId="2136013576" sldId="645"/>
            <ac:spMk id="36" creationId="{E88C736A-4860-4B7B-98C6-87582B3FE73A}"/>
          </ac:spMkLst>
        </pc:spChg>
        <pc:spChg chg="add mod">
          <ac:chgData name="Eitan Blumin" userId="36fcb13c-3a5a-43c2-aa2e-520becbaeb9b" providerId="ADAL" clId="{9D1A449A-45D7-475C-9815-7223A38D540C}" dt="2021-08-06T05:55:05.906" v="113" actId="164"/>
          <ac:spMkLst>
            <pc:docMk/>
            <pc:sldMk cId="2136013576" sldId="645"/>
            <ac:spMk id="39" creationId="{C2E7BA8B-0AE6-4C2F-8F0F-2EF4140D3661}"/>
          </ac:spMkLst>
        </pc:spChg>
        <pc:spChg chg="add del mod">
          <ac:chgData name="Eitan Blumin" userId="36fcb13c-3a5a-43c2-aa2e-520becbaeb9b" providerId="ADAL" clId="{9D1A449A-45D7-475C-9815-7223A38D540C}" dt="2021-08-06T05:53:17.507" v="69"/>
          <ac:spMkLst>
            <pc:docMk/>
            <pc:sldMk cId="2136013576" sldId="645"/>
            <ac:spMk id="40" creationId="{2F75588D-7C20-4C4C-A466-FF382CD2751D}"/>
          </ac:spMkLst>
        </pc:spChg>
        <pc:spChg chg="add mod">
          <ac:chgData name="Eitan Blumin" userId="36fcb13c-3a5a-43c2-aa2e-520becbaeb9b" providerId="ADAL" clId="{9D1A449A-45D7-475C-9815-7223A38D540C}" dt="2021-08-06T05:55:07.997" v="114" actId="164"/>
          <ac:spMkLst>
            <pc:docMk/>
            <pc:sldMk cId="2136013576" sldId="645"/>
            <ac:spMk id="41" creationId="{EFB1C2A8-478B-4B8B-ACFB-9A7A80671104}"/>
          </ac:spMkLst>
        </pc:spChg>
        <pc:spChg chg="add mod">
          <ac:chgData name="Eitan Blumin" userId="36fcb13c-3a5a-43c2-aa2e-520becbaeb9b" providerId="ADAL" clId="{9D1A449A-45D7-475C-9815-7223A38D540C}" dt="2021-08-06T05:56:34.112" v="124" actId="1076"/>
          <ac:spMkLst>
            <pc:docMk/>
            <pc:sldMk cId="2136013576" sldId="645"/>
            <ac:spMk id="42" creationId="{7EF862CB-73BE-4655-8681-94F133ABE77D}"/>
          </ac:spMkLst>
        </pc:spChg>
        <pc:grpChg chg="mod">
          <ac:chgData name="Eitan Blumin" userId="36fcb13c-3a5a-43c2-aa2e-520becbaeb9b" providerId="ADAL" clId="{9D1A449A-45D7-475C-9815-7223A38D540C}" dt="2021-08-06T05:54:18.100" v="94" actId="1076"/>
          <ac:grpSpMkLst>
            <pc:docMk/>
            <pc:sldMk cId="2136013576" sldId="645"/>
            <ac:grpSpMk id="6" creationId="{02645052-C915-4E5F-B958-17239A9B04D6}"/>
          </ac:grpSpMkLst>
        </pc:grpChg>
        <pc:grpChg chg="mod">
          <ac:chgData name="Eitan Blumin" userId="36fcb13c-3a5a-43c2-aa2e-520becbaeb9b" providerId="ADAL" clId="{9D1A449A-45D7-475C-9815-7223A38D540C}" dt="2021-08-06T05:54:18.100" v="94" actId="1076"/>
          <ac:grpSpMkLst>
            <pc:docMk/>
            <pc:sldMk cId="2136013576" sldId="645"/>
            <ac:grpSpMk id="7" creationId="{3636F078-5488-4D69-9481-165820CE1AA4}"/>
          </ac:grpSpMkLst>
        </pc:grpChg>
        <pc:grpChg chg="add mod">
          <ac:chgData name="Eitan Blumin" userId="36fcb13c-3a5a-43c2-aa2e-520becbaeb9b" providerId="ADAL" clId="{9D1A449A-45D7-475C-9815-7223A38D540C}" dt="2021-08-06T05:55:07.997" v="114" actId="164"/>
          <ac:grpSpMkLst>
            <pc:docMk/>
            <pc:sldMk cId="2136013576" sldId="645"/>
            <ac:grpSpMk id="16" creationId="{67D79111-50AC-49E7-A108-8ED36481FFCF}"/>
          </ac:grpSpMkLst>
        </pc:grpChg>
        <pc:grpChg chg="add mod">
          <ac:chgData name="Eitan Blumin" userId="36fcb13c-3a5a-43c2-aa2e-520becbaeb9b" providerId="ADAL" clId="{9D1A449A-45D7-475C-9815-7223A38D540C}" dt="2021-08-06T05:56:34.112" v="124" actId="1076"/>
          <ac:grpSpMkLst>
            <pc:docMk/>
            <pc:sldMk cId="2136013576" sldId="645"/>
            <ac:grpSpMk id="19" creationId="{868B2629-2B9E-477D-B4B4-764FEDDAA179}"/>
          </ac:grpSpMkLst>
        </pc:grpChg>
        <pc:grpChg chg="add mod">
          <ac:chgData name="Eitan Blumin" userId="36fcb13c-3a5a-43c2-aa2e-520becbaeb9b" providerId="ADAL" clId="{9D1A449A-45D7-475C-9815-7223A38D540C}" dt="2021-08-06T05:56:34.112" v="124" actId="1076"/>
          <ac:grpSpMkLst>
            <pc:docMk/>
            <pc:sldMk cId="2136013576" sldId="645"/>
            <ac:grpSpMk id="20" creationId="{8664DDDF-BFB2-4907-B7F5-971D90E0205B}"/>
          </ac:grpSpMkLst>
        </pc:grpChg>
        <pc:picChg chg="add mod">
          <ac:chgData name="Eitan Blumin" userId="36fcb13c-3a5a-43c2-aa2e-520becbaeb9b" providerId="ADAL" clId="{9D1A449A-45D7-475C-9815-7223A38D540C}" dt="2021-08-06T05:55:05.906" v="113" actId="164"/>
          <ac:picMkLst>
            <pc:docMk/>
            <pc:sldMk cId="2136013576" sldId="645"/>
            <ac:picMk id="15" creationId="{75A62BF7-2567-445A-A30C-7405E89B4764}"/>
          </ac:picMkLst>
        </pc:picChg>
        <pc:picChg chg="add mod">
          <ac:chgData name="Eitan Blumin" userId="36fcb13c-3a5a-43c2-aa2e-520becbaeb9b" providerId="ADAL" clId="{9D1A449A-45D7-475C-9815-7223A38D540C}" dt="2021-08-06T05:54:03.753" v="91" actId="164"/>
          <ac:picMkLst>
            <pc:docMk/>
            <pc:sldMk cId="2136013576" sldId="645"/>
            <ac:picMk id="29" creationId="{25E0AED7-A16D-46A6-8852-9E931DADD053}"/>
          </ac:picMkLst>
        </pc:picChg>
        <pc:picChg chg="add mod">
          <ac:chgData name="Eitan Blumin" userId="36fcb13c-3a5a-43c2-aa2e-520becbaeb9b" providerId="ADAL" clId="{9D1A449A-45D7-475C-9815-7223A38D540C}" dt="2021-08-06T05:54:03.753" v="91" actId="164"/>
          <ac:picMkLst>
            <pc:docMk/>
            <pc:sldMk cId="2136013576" sldId="645"/>
            <ac:picMk id="30" creationId="{BBE003D9-E464-487D-AB14-5538A442A27F}"/>
          </ac:picMkLst>
        </pc:picChg>
        <pc:picChg chg="add mod">
          <ac:chgData name="Eitan Blumin" userId="36fcb13c-3a5a-43c2-aa2e-520becbaeb9b" providerId="ADAL" clId="{9D1A449A-45D7-475C-9815-7223A38D540C}" dt="2021-08-06T05:54:03.753" v="91" actId="164"/>
          <ac:picMkLst>
            <pc:docMk/>
            <pc:sldMk cId="2136013576" sldId="645"/>
            <ac:picMk id="37" creationId="{24AD3F4F-C7C5-4869-8E96-E259BC8A7EEC}"/>
          </ac:picMkLst>
        </pc:picChg>
        <pc:picChg chg="add mod">
          <ac:chgData name="Eitan Blumin" userId="36fcb13c-3a5a-43c2-aa2e-520becbaeb9b" providerId="ADAL" clId="{9D1A449A-45D7-475C-9815-7223A38D540C}" dt="2021-08-06T05:54:03.753" v="91" actId="164"/>
          <ac:picMkLst>
            <pc:docMk/>
            <pc:sldMk cId="2136013576" sldId="645"/>
            <ac:picMk id="38" creationId="{899E1FE9-7D3A-4195-9CA7-6E5DE4795D7A}"/>
          </ac:picMkLst>
        </pc:picChg>
      </pc:sldChg>
      <pc:sldChg chg="modAnim">
        <pc:chgData name="Eitan Blumin" userId="36fcb13c-3a5a-43c2-aa2e-520becbaeb9b" providerId="ADAL" clId="{9D1A449A-45D7-475C-9815-7223A38D540C}" dt="2021-08-06T06:00:42.501" v="149"/>
        <pc:sldMkLst>
          <pc:docMk/>
          <pc:sldMk cId="1583681615" sldId="653"/>
        </pc:sldMkLst>
      </pc:sldChg>
      <pc:sldChg chg="modAnim">
        <pc:chgData name="Eitan Blumin" userId="36fcb13c-3a5a-43c2-aa2e-520becbaeb9b" providerId="ADAL" clId="{9D1A449A-45D7-475C-9815-7223A38D540C}" dt="2021-08-06T06:01:48.862" v="150"/>
        <pc:sldMkLst>
          <pc:docMk/>
          <pc:sldMk cId="1737662446" sldId="654"/>
        </pc:sldMkLst>
      </pc:sldChg>
    </pc:docChg>
  </pc:docChgLst>
  <pc:docChgLst>
    <pc:chgData name="Eitan Blumin" userId="36fcb13c-3a5a-43c2-aa2e-520becbaeb9b" providerId="ADAL" clId="{39D31422-3438-4D83-AACC-F2BD176B9774}"/>
    <pc:docChg chg="undo custSel addSld delSld modSld modSection">
      <pc:chgData name="Eitan Blumin" userId="36fcb13c-3a5a-43c2-aa2e-520becbaeb9b" providerId="ADAL" clId="{39D31422-3438-4D83-AACC-F2BD176B9774}" dt="2020-03-03T07:35:26.603" v="310" actId="2696"/>
      <pc:docMkLst>
        <pc:docMk/>
      </pc:docMkLst>
      <pc:sldChg chg="addSp delSp modSp">
        <pc:chgData name="Eitan Blumin" userId="36fcb13c-3a5a-43c2-aa2e-520becbaeb9b" providerId="ADAL" clId="{39D31422-3438-4D83-AACC-F2BD176B9774}" dt="2020-03-03T07:16:20.844" v="106" actId="1038"/>
        <pc:sldMkLst>
          <pc:docMk/>
          <pc:sldMk cId="2795687182" sldId="285"/>
        </pc:sldMkLst>
        <pc:spChg chg="add del mod">
          <ac:chgData name="Eitan Blumin" userId="36fcb13c-3a5a-43c2-aa2e-520becbaeb9b" providerId="ADAL" clId="{39D31422-3438-4D83-AACC-F2BD176B9774}" dt="2020-03-03T07:14:45.069" v="90" actId="14100"/>
          <ac:spMkLst>
            <pc:docMk/>
            <pc:sldMk cId="2795687182" sldId="285"/>
            <ac:spMk id="2" creationId="{7776D6B8-DAAC-43BB-86A0-A32DC005B388}"/>
          </ac:spMkLst>
        </pc:spChg>
        <pc:spChg chg="add del">
          <ac:chgData name="Eitan Blumin" userId="36fcb13c-3a5a-43c2-aa2e-520becbaeb9b" providerId="ADAL" clId="{39D31422-3438-4D83-AACC-F2BD176B9774}" dt="2020-03-03T07:12:29.110" v="1" actId="478"/>
          <ac:spMkLst>
            <pc:docMk/>
            <pc:sldMk cId="2795687182" sldId="285"/>
            <ac:spMk id="9" creationId="{0C19F024-3FD2-4AA5-965A-41E2D157E270}"/>
          </ac:spMkLst>
        </pc:spChg>
        <pc:picChg chg="add mod ord">
          <ac:chgData name="Eitan Blumin" userId="36fcb13c-3a5a-43c2-aa2e-520becbaeb9b" providerId="ADAL" clId="{39D31422-3438-4D83-AACC-F2BD176B9774}" dt="2020-03-03T07:12:52.828" v="11" actId="167"/>
          <ac:picMkLst>
            <pc:docMk/>
            <pc:sldMk cId="2795687182" sldId="285"/>
            <ac:picMk id="4" creationId="{2A01DDBB-3813-4E11-BA2A-48866B66474B}"/>
          </ac:picMkLst>
        </pc:picChg>
        <pc:picChg chg="add del mod">
          <ac:chgData name="Eitan Blumin" userId="36fcb13c-3a5a-43c2-aa2e-520becbaeb9b" providerId="ADAL" clId="{39D31422-3438-4D83-AACC-F2BD176B9774}" dt="2020-03-03T07:16:20.844" v="106" actId="1038"/>
          <ac:picMkLst>
            <pc:docMk/>
            <pc:sldMk cId="2795687182" sldId="285"/>
            <ac:picMk id="7" creationId="{00000000-0000-0000-0000-000000000000}"/>
          </ac:picMkLst>
        </pc:picChg>
        <pc:picChg chg="del">
          <ac:chgData name="Eitan Blumin" userId="36fcb13c-3a5a-43c2-aa2e-520becbaeb9b" providerId="ADAL" clId="{39D31422-3438-4D83-AACC-F2BD176B9774}" dt="2020-03-03T07:12:30.846" v="2" actId="478"/>
          <ac:picMkLst>
            <pc:docMk/>
            <pc:sldMk cId="2795687182" sldId="285"/>
            <ac:picMk id="8" creationId="{E882B9A9-5621-4EC0-8F18-FCFC694AF8F8}"/>
          </ac:picMkLst>
        </pc:picChg>
        <pc:picChg chg="add mod">
          <ac:chgData name="Eitan Blumin" userId="36fcb13c-3a5a-43c2-aa2e-520becbaeb9b" providerId="ADAL" clId="{39D31422-3438-4D83-AACC-F2BD176B9774}" dt="2020-03-03T07:15:30.744" v="98" actId="14861"/>
          <ac:picMkLst>
            <pc:docMk/>
            <pc:sldMk cId="2795687182" sldId="285"/>
            <ac:picMk id="10" creationId="{681B7AC6-09DE-41CB-A4AC-FEE07941622B}"/>
          </ac:picMkLst>
        </pc:picChg>
      </pc:sldChg>
      <pc:sldChg chg="del">
        <pc:chgData name="Eitan Blumin" userId="36fcb13c-3a5a-43c2-aa2e-520becbaeb9b" providerId="ADAL" clId="{39D31422-3438-4D83-AACC-F2BD176B9774}" dt="2020-03-03T07:16:38.878" v="107" actId="2696"/>
        <pc:sldMkLst>
          <pc:docMk/>
          <pc:sldMk cId="1707642080" sldId="569"/>
        </pc:sldMkLst>
      </pc:sldChg>
      <pc:sldChg chg="modSp modAnim">
        <pc:chgData name="Eitan Blumin" userId="36fcb13c-3a5a-43c2-aa2e-520becbaeb9b" providerId="ADAL" clId="{39D31422-3438-4D83-AACC-F2BD176B9774}" dt="2020-03-03T07:18:43.274" v="110" actId="6549"/>
        <pc:sldMkLst>
          <pc:docMk/>
          <pc:sldMk cId="3474476686" sldId="585"/>
        </pc:sldMkLst>
        <pc:spChg chg="mod">
          <ac:chgData name="Eitan Blumin" userId="36fcb13c-3a5a-43c2-aa2e-520becbaeb9b" providerId="ADAL" clId="{39D31422-3438-4D83-AACC-F2BD176B9774}" dt="2020-03-03T07:18:43.274" v="110" actId="6549"/>
          <ac:spMkLst>
            <pc:docMk/>
            <pc:sldMk cId="3474476686" sldId="585"/>
            <ac:spMk id="12" creationId="{C014AB15-0233-4C43-A750-0D2128A12253}"/>
          </ac:spMkLst>
        </pc:spChg>
      </pc:sldChg>
      <pc:sldChg chg="del">
        <pc:chgData name="Eitan Blumin" userId="36fcb13c-3a5a-43c2-aa2e-520becbaeb9b" providerId="ADAL" clId="{39D31422-3438-4D83-AACC-F2BD176B9774}" dt="2020-03-03T07:24:18.115" v="274" actId="2696"/>
        <pc:sldMkLst>
          <pc:docMk/>
          <pc:sldMk cId="1234050429" sldId="586"/>
        </pc:sldMkLst>
      </pc:sldChg>
      <pc:sldChg chg="del">
        <pc:chgData name="Eitan Blumin" userId="36fcb13c-3a5a-43c2-aa2e-520becbaeb9b" providerId="ADAL" clId="{39D31422-3438-4D83-AACC-F2BD176B9774}" dt="2020-03-03T07:35:26.603" v="310" actId="2696"/>
        <pc:sldMkLst>
          <pc:docMk/>
          <pc:sldMk cId="122451225" sldId="588"/>
        </pc:sldMkLst>
      </pc:sldChg>
      <pc:sldChg chg="modNotesTx">
        <pc:chgData name="Eitan Blumin" userId="36fcb13c-3a5a-43c2-aa2e-520becbaeb9b" providerId="ADAL" clId="{39D31422-3438-4D83-AACC-F2BD176B9774}" dt="2020-03-03T07:24:08.648" v="273" actId="6549"/>
        <pc:sldMkLst>
          <pc:docMk/>
          <pc:sldMk cId="2136013576" sldId="645"/>
        </pc:sldMkLst>
      </pc:sldChg>
      <pc:sldChg chg="modSp add modAnim">
        <pc:chgData name="Eitan Blumin" userId="36fcb13c-3a5a-43c2-aa2e-520becbaeb9b" providerId="ADAL" clId="{39D31422-3438-4D83-AACC-F2BD176B9774}" dt="2020-03-03T07:22:43.199" v="270" actId="20577"/>
        <pc:sldMkLst>
          <pc:docMk/>
          <pc:sldMk cId="2756525822" sldId="646"/>
        </pc:sldMkLst>
        <pc:spChg chg="mod">
          <ac:chgData name="Eitan Blumin" userId="36fcb13c-3a5a-43c2-aa2e-520becbaeb9b" providerId="ADAL" clId="{39D31422-3438-4D83-AACC-F2BD176B9774}" dt="2020-03-03T07:22:43.199" v="270" actId="20577"/>
          <ac:spMkLst>
            <pc:docMk/>
            <pc:sldMk cId="2756525822" sldId="646"/>
            <ac:spMk id="3" creationId="{00365E0F-8634-4311-923E-DC23AA252CED}"/>
          </ac:spMkLst>
        </pc:spChg>
      </pc:sldChg>
      <pc:sldChg chg="modSp add del modAnim">
        <pc:chgData name="Eitan Blumin" userId="36fcb13c-3a5a-43c2-aa2e-520becbaeb9b" providerId="ADAL" clId="{39D31422-3438-4D83-AACC-F2BD176B9774}" dt="2020-03-03T07:35:06.293" v="309" actId="12"/>
        <pc:sldMkLst>
          <pc:docMk/>
          <pc:sldMk cId="2497116810" sldId="647"/>
        </pc:sldMkLst>
        <pc:spChg chg="mod">
          <ac:chgData name="Eitan Blumin" userId="36fcb13c-3a5a-43c2-aa2e-520becbaeb9b" providerId="ADAL" clId="{39D31422-3438-4D83-AACC-F2BD176B9774}" dt="2020-03-03T07:35:06.293" v="309" actId="12"/>
          <ac:spMkLst>
            <pc:docMk/>
            <pc:sldMk cId="2497116810" sldId="647"/>
            <ac:spMk id="12" creationId="{C014AB15-0233-4C43-A750-0D2128A1225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A41FEA-3390-45CB-BCB2-B560EA664552}" type="doc">
      <dgm:prSet loTypeId="urn:microsoft.com/office/officeart/2011/layout/CircleProcess" loCatId="process" qsTypeId="urn:microsoft.com/office/officeart/2005/8/quickstyle/simple5" qsCatId="simple" csTypeId="urn:microsoft.com/office/officeart/2005/8/colors/accent0_3" csCatId="mainScheme" phldr="1"/>
      <dgm:spPr/>
    </dgm:pt>
    <dgm:pt modelId="{C3DAB6CC-602A-41CE-B7C6-DA60AC7E65AC}">
      <dgm:prSet phldrT="[Text]"/>
      <dgm:spPr/>
      <dgm:t>
        <a:bodyPr/>
        <a:lstStyle/>
        <a:p>
          <a:r>
            <a:rPr lang="en-US" dirty="0"/>
            <a:t>Developer</a:t>
          </a:r>
        </a:p>
      </dgm:t>
    </dgm:pt>
    <dgm:pt modelId="{41C5E5ED-F566-4A91-9D21-16E53A197A5C}" type="parTrans" cxnId="{C6419A65-F674-4230-9653-28FC8DCA58ED}">
      <dgm:prSet/>
      <dgm:spPr/>
      <dgm:t>
        <a:bodyPr/>
        <a:lstStyle/>
        <a:p>
          <a:endParaRPr lang="en-US"/>
        </a:p>
      </dgm:t>
    </dgm:pt>
    <dgm:pt modelId="{9578ED15-DCA2-4588-BCA2-A8AD157AF525}" type="sibTrans" cxnId="{C6419A65-F674-4230-9653-28FC8DCA58ED}">
      <dgm:prSet/>
      <dgm:spPr/>
      <dgm:t>
        <a:bodyPr/>
        <a:lstStyle/>
        <a:p>
          <a:endParaRPr lang="en-US"/>
        </a:p>
      </dgm:t>
    </dgm:pt>
    <dgm:pt modelId="{C5A618B5-3444-4262-AA19-C5FFD86B57D1}">
      <dgm:prSet phldrT="[Text]"/>
      <dgm:spPr/>
      <dgm:t>
        <a:bodyPr/>
        <a:lstStyle/>
        <a:p>
          <a:r>
            <a:rPr lang="en-US" dirty="0"/>
            <a:t>Source Control</a:t>
          </a:r>
        </a:p>
      </dgm:t>
    </dgm:pt>
    <dgm:pt modelId="{C78B50D2-B079-4A34-8215-6C9009558CEF}" type="parTrans" cxnId="{A3940B13-CBFC-43D9-87B9-516F24F9187C}">
      <dgm:prSet/>
      <dgm:spPr/>
      <dgm:t>
        <a:bodyPr/>
        <a:lstStyle/>
        <a:p>
          <a:endParaRPr lang="en-US"/>
        </a:p>
      </dgm:t>
    </dgm:pt>
    <dgm:pt modelId="{929E2FE8-5461-4A93-A079-B33F3A5F34FE}" type="sibTrans" cxnId="{A3940B13-CBFC-43D9-87B9-516F24F9187C}">
      <dgm:prSet/>
      <dgm:spPr/>
      <dgm:t>
        <a:bodyPr/>
        <a:lstStyle/>
        <a:p>
          <a:endParaRPr lang="en-US"/>
        </a:p>
      </dgm:t>
    </dgm:pt>
    <dgm:pt modelId="{5E3031F1-6DB4-4260-A8A0-81056ABB24AC}">
      <dgm:prSet phldrT="[Text]"/>
      <dgm:spPr/>
      <dgm:t>
        <a:bodyPr/>
        <a:lstStyle/>
        <a:p>
          <a:r>
            <a:rPr lang="en-US" b="1" u="sng" dirty="0"/>
            <a:t>Automated</a:t>
          </a:r>
          <a:r>
            <a:rPr lang="en-US" dirty="0"/>
            <a:t> Deployment</a:t>
          </a:r>
        </a:p>
      </dgm:t>
    </dgm:pt>
    <dgm:pt modelId="{5CFE1F71-7BBC-496A-9F09-27D777DECDDD}" type="parTrans" cxnId="{5355A669-222A-41C6-83D9-0499692F2A44}">
      <dgm:prSet/>
      <dgm:spPr/>
      <dgm:t>
        <a:bodyPr/>
        <a:lstStyle/>
        <a:p>
          <a:endParaRPr lang="en-US"/>
        </a:p>
      </dgm:t>
    </dgm:pt>
    <dgm:pt modelId="{F5D33BF4-7310-4B58-B236-0F446C9EA16C}" type="sibTrans" cxnId="{5355A669-222A-41C6-83D9-0499692F2A44}">
      <dgm:prSet/>
      <dgm:spPr/>
      <dgm:t>
        <a:bodyPr/>
        <a:lstStyle/>
        <a:p>
          <a:endParaRPr lang="en-US"/>
        </a:p>
      </dgm:t>
    </dgm:pt>
    <dgm:pt modelId="{16D64A60-8269-4113-8BAA-CBB5E4F284A1}">
      <dgm:prSet phldrT="[Text]"/>
      <dgm:spPr/>
      <dgm:t>
        <a:bodyPr/>
        <a:lstStyle/>
        <a:p>
          <a:r>
            <a:rPr lang="en-US" b="1" u="sng" dirty="0"/>
            <a:t>Automated</a:t>
          </a:r>
          <a:r>
            <a:rPr lang="en-US" dirty="0"/>
            <a:t> Tests</a:t>
          </a:r>
        </a:p>
      </dgm:t>
    </dgm:pt>
    <dgm:pt modelId="{FD792CB2-D564-4D92-B7B6-AFD09C126AF4}" type="parTrans" cxnId="{25E6690B-DCF3-4308-8293-F31690D6F964}">
      <dgm:prSet/>
      <dgm:spPr/>
      <dgm:t>
        <a:bodyPr/>
        <a:lstStyle/>
        <a:p>
          <a:endParaRPr lang="en-US"/>
        </a:p>
      </dgm:t>
    </dgm:pt>
    <dgm:pt modelId="{7E720BE3-D5DC-40D6-AB9E-7BDDFDF662F7}" type="sibTrans" cxnId="{25E6690B-DCF3-4308-8293-F31690D6F964}">
      <dgm:prSet/>
      <dgm:spPr/>
      <dgm:t>
        <a:bodyPr/>
        <a:lstStyle/>
        <a:p>
          <a:endParaRPr lang="en-US"/>
        </a:p>
      </dgm:t>
    </dgm:pt>
    <dgm:pt modelId="{35B296DE-1F83-4330-B8BA-68C970697E40}" type="pres">
      <dgm:prSet presAssocID="{14A41FEA-3390-45CB-BCB2-B560EA664552}" presName="Name0" presStyleCnt="0">
        <dgm:presLayoutVars>
          <dgm:chMax val="11"/>
          <dgm:chPref val="11"/>
          <dgm:dir/>
          <dgm:resizeHandles/>
        </dgm:presLayoutVars>
      </dgm:prSet>
      <dgm:spPr/>
    </dgm:pt>
    <dgm:pt modelId="{75065779-7C7B-4DAC-A5DB-094BB50BCE95}" type="pres">
      <dgm:prSet presAssocID="{5E3031F1-6DB4-4260-A8A0-81056ABB24AC}" presName="Accent4" presStyleCnt="0"/>
      <dgm:spPr/>
    </dgm:pt>
    <dgm:pt modelId="{55B31433-51A6-4126-BB18-A3DCE469F8DD}" type="pres">
      <dgm:prSet presAssocID="{5E3031F1-6DB4-4260-A8A0-81056ABB24AC}" presName="Accent" presStyleLbl="node1" presStyleIdx="0" presStyleCnt="4"/>
      <dgm:spPr/>
    </dgm:pt>
    <dgm:pt modelId="{728C4B79-2668-450C-9B1A-ABA7585E19A6}" type="pres">
      <dgm:prSet presAssocID="{5E3031F1-6DB4-4260-A8A0-81056ABB24AC}" presName="ParentBackground4" presStyleCnt="0"/>
      <dgm:spPr/>
    </dgm:pt>
    <dgm:pt modelId="{E60CDC11-0111-4083-AEB1-E68EE009A987}" type="pres">
      <dgm:prSet presAssocID="{5E3031F1-6DB4-4260-A8A0-81056ABB24AC}" presName="ParentBackground" presStyleLbl="fgAcc1" presStyleIdx="0" presStyleCnt="4"/>
      <dgm:spPr/>
    </dgm:pt>
    <dgm:pt modelId="{CAF304BC-6E4B-481E-A37B-9711884DA34F}" type="pres">
      <dgm:prSet presAssocID="{5E3031F1-6DB4-4260-A8A0-81056ABB24AC}" presName="Parent4" presStyleLbl="revTx" presStyleIdx="0" presStyleCnt="0">
        <dgm:presLayoutVars>
          <dgm:chMax val="1"/>
          <dgm:chPref val="1"/>
          <dgm:bulletEnabled val="1"/>
        </dgm:presLayoutVars>
      </dgm:prSet>
      <dgm:spPr/>
    </dgm:pt>
    <dgm:pt modelId="{258732CE-77BF-45F3-BBA0-2BA351DDC9BB}" type="pres">
      <dgm:prSet presAssocID="{16D64A60-8269-4113-8BAA-CBB5E4F284A1}" presName="Accent3" presStyleCnt="0"/>
      <dgm:spPr/>
    </dgm:pt>
    <dgm:pt modelId="{C5C279FE-9171-43A9-A358-C314357BF77F}" type="pres">
      <dgm:prSet presAssocID="{16D64A60-8269-4113-8BAA-CBB5E4F284A1}" presName="Accent" presStyleLbl="node1" presStyleIdx="1" presStyleCnt="4"/>
      <dgm:spPr/>
    </dgm:pt>
    <dgm:pt modelId="{FADFF78D-C238-4A2C-86C6-C447448DA87F}" type="pres">
      <dgm:prSet presAssocID="{16D64A60-8269-4113-8BAA-CBB5E4F284A1}" presName="ParentBackground3" presStyleCnt="0"/>
      <dgm:spPr/>
    </dgm:pt>
    <dgm:pt modelId="{DBC4CE65-DE44-466A-8C1B-11A1EB5D9948}" type="pres">
      <dgm:prSet presAssocID="{16D64A60-8269-4113-8BAA-CBB5E4F284A1}" presName="ParentBackground" presStyleLbl="fgAcc1" presStyleIdx="1" presStyleCnt="4"/>
      <dgm:spPr/>
    </dgm:pt>
    <dgm:pt modelId="{117A959F-57BB-4B45-855A-C76CC2298E26}" type="pres">
      <dgm:prSet presAssocID="{16D64A60-8269-4113-8BAA-CBB5E4F284A1}" presName="Parent3" presStyleLbl="revTx" presStyleIdx="0" presStyleCnt="0">
        <dgm:presLayoutVars>
          <dgm:chMax val="1"/>
          <dgm:chPref val="1"/>
          <dgm:bulletEnabled val="1"/>
        </dgm:presLayoutVars>
      </dgm:prSet>
      <dgm:spPr/>
    </dgm:pt>
    <dgm:pt modelId="{6DE3CFA7-8EEE-417A-9455-0190202528B0}" type="pres">
      <dgm:prSet presAssocID="{C5A618B5-3444-4262-AA19-C5FFD86B57D1}" presName="Accent2" presStyleCnt="0"/>
      <dgm:spPr/>
    </dgm:pt>
    <dgm:pt modelId="{326BDEAC-8E9B-4F7B-AAFC-AAA4D0285304}" type="pres">
      <dgm:prSet presAssocID="{C5A618B5-3444-4262-AA19-C5FFD86B57D1}" presName="Accent" presStyleLbl="node1" presStyleIdx="2" presStyleCnt="4"/>
      <dgm:spPr/>
    </dgm:pt>
    <dgm:pt modelId="{4CB2BE6B-61DF-4990-A997-BE8D2831B58B}" type="pres">
      <dgm:prSet presAssocID="{C5A618B5-3444-4262-AA19-C5FFD86B57D1}" presName="ParentBackground2" presStyleCnt="0"/>
      <dgm:spPr/>
    </dgm:pt>
    <dgm:pt modelId="{A99C93F7-938A-485A-8096-4741D840E624}" type="pres">
      <dgm:prSet presAssocID="{C5A618B5-3444-4262-AA19-C5FFD86B57D1}" presName="ParentBackground" presStyleLbl="fgAcc1" presStyleIdx="2" presStyleCnt="4"/>
      <dgm:spPr/>
    </dgm:pt>
    <dgm:pt modelId="{1986C336-C1F3-4931-BAF3-EA641BA0AC03}" type="pres">
      <dgm:prSet presAssocID="{C5A618B5-3444-4262-AA19-C5FFD86B57D1}" presName="Parent2" presStyleLbl="revTx" presStyleIdx="0" presStyleCnt="0">
        <dgm:presLayoutVars>
          <dgm:chMax val="1"/>
          <dgm:chPref val="1"/>
          <dgm:bulletEnabled val="1"/>
        </dgm:presLayoutVars>
      </dgm:prSet>
      <dgm:spPr/>
    </dgm:pt>
    <dgm:pt modelId="{7614C7A6-98E3-4B0F-856B-9052D18396AE}" type="pres">
      <dgm:prSet presAssocID="{C3DAB6CC-602A-41CE-B7C6-DA60AC7E65AC}" presName="Accent1" presStyleCnt="0"/>
      <dgm:spPr/>
    </dgm:pt>
    <dgm:pt modelId="{923A65DA-D22D-477F-97AC-F3172DDC6D68}" type="pres">
      <dgm:prSet presAssocID="{C3DAB6CC-602A-41CE-B7C6-DA60AC7E65AC}" presName="Accent" presStyleLbl="node1" presStyleIdx="3" presStyleCnt="4"/>
      <dgm:spPr/>
    </dgm:pt>
    <dgm:pt modelId="{3D50879A-5414-4B75-9B61-1DE61D879BD7}" type="pres">
      <dgm:prSet presAssocID="{C3DAB6CC-602A-41CE-B7C6-DA60AC7E65AC}" presName="ParentBackground1" presStyleCnt="0"/>
      <dgm:spPr/>
    </dgm:pt>
    <dgm:pt modelId="{C16A3BF1-48F5-4454-8443-07F4641B0C58}" type="pres">
      <dgm:prSet presAssocID="{C3DAB6CC-602A-41CE-B7C6-DA60AC7E65AC}" presName="ParentBackground" presStyleLbl="fgAcc1" presStyleIdx="3" presStyleCnt="4"/>
      <dgm:spPr/>
    </dgm:pt>
    <dgm:pt modelId="{2DEC9FA7-470E-4C3E-8628-9045B89BCB55}" type="pres">
      <dgm:prSet presAssocID="{C3DAB6CC-602A-41CE-B7C6-DA60AC7E65AC}" presName="Parent1" presStyleLbl="revTx" presStyleIdx="0" presStyleCnt="0">
        <dgm:presLayoutVars>
          <dgm:chMax val="1"/>
          <dgm:chPref val="1"/>
          <dgm:bulletEnabled val="1"/>
        </dgm:presLayoutVars>
      </dgm:prSet>
      <dgm:spPr/>
    </dgm:pt>
  </dgm:ptLst>
  <dgm:cxnLst>
    <dgm:cxn modelId="{25E6690B-DCF3-4308-8293-F31690D6F964}" srcId="{14A41FEA-3390-45CB-BCB2-B560EA664552}" destId="{16D64A60-8269-4113-8BAA-CBB5E4F284A1}" srcOrd="2" destOrd="0" parTransId="{FD792CB2-D564-4D92-B7B6-AFD09C126AF4}" sibTransId="{7E720BE3-D5DC-40D6-AB9E-7BDDFDF662F7}"/>
    <dgm:cxn modelId="{C17B1110-131D-4460-83B0-EC3CEDB3C204}" type="presOf" srcId="{C3DAB6CC-602A-41CE-B7C6-DA60AC7E65AC}" destId="{2DEC9FA7-470E-4C3E-8628-9045B89BCB55}" srcOrd="1" destOrd="0" presId="urn:microsoft.com/office/officeart/2011/layout/CircleProcess"/>
    <dgm:cxn modelId="{A3940B13-CBFC-43D9-87B9-516F24F9187C}" srcId="{14A41FEA-3390-45CB-BCB2-B560EA664552}" destId="{C5A618B5-3444-4262-AA19-C5FFD86B57D1}" srcOrd="1" destOrd="0" parTransId="{C78B50D2-B079-4A34-8215-6C9009558CEF}" sibTransId="{929E2FE8-5461-4A93-A079-B33F3A5F34FE}"/>
    <dgm:cxn modelId="{34D46427-05EC-43A2-AF19-01CFB202C29C}" type="presOf" srcId="{C5A618B5-3444-4262-AA19-C5FFD86B57D1}" destId="{A99C93F7-938A-485A-8096-4741D840E624}" srcOrd="0" destOrd="0" presId="urn:microsoft.com/office/officeart/2011/layout/CircleProcess"/>
    <dgm:cxn modelId="{E4202A2A-EE31-48D1-9BC1-DF2016D3DC98}" type="presOf" srcId="{C5A618B5-3444-4262-AA19-C5FFD86B57D1}" destId="{1986C336-C1F3-4931-BAF3-EA641BA0AC03}" srcOrd="1" destOrd="0" presId="urn:microsoft.com/office/officeart/2011/layout/CircleProcess"/>
    <dgm:cxn modelId="{C6419A65-F674-4230-9653-28FC8DCA58ED}" srcId="{14A41FEA-3390-45CB-BCB2-B560EA664552}" destId="{C3DAB6CC-602A-41CE-B7C6-DA60AC7E65AC}" srcOrd="0" destOrd="0" parTransId="{41C5E5ED-F566-4A91-9D21-16E53A197A5C}" sibTransId="{9578ED15-DCA2-4588-BCA2-A8AD157AF525}"/>
    <dgm:cxn modelId="{46775946-E97D-4A7D-9257-CA750B47AC7A}" type="presOf" srcId="{16D64A60-8269-4113-8BAA-CBB5E4F284A1}" destId="{117A959F-57BB-4B45-855A-C76CC2298E26}" srcOrd="1" destOrd="0" presId="urn:microsoft.com/office/officeart/2011/layout/CircleProcess"/>
    <dgm:cxn modelId="{5355A669-222A-41C6-83D9-0499692F2A44}" srcId="{14A41FEA-3390-45CB-BCB2-B560EA664552}" destId="{5E3031F1-6DB4-4260-A8A0-81056ABB24AC}" srcOrd="3" destOrd="0" parTransId="{5CFE1F71-7BBC-496A-9F09-27D777DECDDD}" sibTransId="{F5D33BF4-7310-4B58-B236-0F446C9EA16C}"/>
    <dgm:cxn modelId="{CF4A494F-64CD-4F82-8B6F-27F5795D94E6}" type="presOf" srcId="{5E3031F1-6DB4-4260-A8A0-81056ABB24AC}" destId="{E60CDC11-0111-4083-AEB1-E68EE009A987}" srcOrd="0" destOrd="0" presId="urn:microsoft.com/office/officeart/2011/layout/CircleProcess"/>
    <dgm:cxn modelId="{35C44C56-D064-4189-8546-EAD6687F77B2}" type="presOf" srcId="{5E3031F1-6DB4-4260-A8A0-81056ABB24AC}" destId="{CAF304BC-6E4B-481E-A37B-9711884DA34F}" srcOrd="1" destOrd="0" presId="urn:microsoft.com/office/officeart/2011/layout/CircleProcess"/>
    <dgm:cxn modelId="{B9092A94-D73D-4BA7-9255-8DA4DC66CB7B}" type="presOf" srcId="{16D64A60-8269-4113-8BAA-CBB5E4F284A1}" destId="{DBC4CE65-DE44-466A-8C1B-11A1EB5D9948}" srcOrd="0" destOrd="0" presId="urn:microsoft.com/office/officeart/2011/layout/CircleProcess"/>
    <dgm:cxn modelId="{2EF1BABD-A332-4E12-9031-7FDBEF7FE588}" type="presOf" srcId="{C3DAB6CC-602A-41CE-B7C6-DA60AC7E65AC}" destId="{C16A3BF1-48F5-4454-8443-07F4641B0C58}" srcOrd="0" destOrd="0" presId="urn:microsoft.com/office/officeart/2011/layout/CircleProcess"/>
    <dgm:cxn modelId="{7E1F50EE-2079-487B-BC00-CE03E0DA49C4}" type="presOf" srcId="{14A41FEA-3390-45CB-BCB2-B560EA664552}" destId="{35B296DE-1F83-4330-B8BA-68C970697E40}" srcOrd="0" destOrd="0" presId="urn:microsoft.com/office/officeart/2011/layout/CircleProcess"/>
    <dgm:cxn modelId="{555742B1-B4B6-48B1-BE1F-969DE5F35C26}" type="presParOf" srcId="{35B296DE-1F83-4330-B8BA-68C970697E40}" destId="{75065779-7C7B-4DAC-A5DB-094BB50BCE95}" srcOrd="0" destOrd="0" presId="urn:microsoft.com/office/officeart/2011/layout/CircleProcess"/>
    <dgm:cxn modelId="{EF5ADD00-8F09-4B06-92A4-DDD3AFEFAD54}" type="presParOf" srcId="{75065779-7C7B-4DAC-A5DB-094BB50BCE95}" destId="{55B31433-51A6-4126-BB18-A3DCE469F8DD}" srcOrd="0" destOrd="0" presId="urn:microsoft.com/office/officeart/2011/layout/CircleProcess"/>
    <dgm:cxn modelId="{DBFDAC43-B1C2-4B29-8733-91D62BDFBE77}" type="presParOf" srcId="{35B296DE-1F83-4330-B8BA-68C970697E40}" destId="{728C4B79-2668-450C-9B1A-ABA7585E19A6}" srcOrd="1" destOrd="0" presId="urn:microsoft.com/office/officeart/2011/layout/CircleProcess"/>
    <dgm:cxn modelId="{283847B5-5391-404C-BA42-2993C13FEC65}" type="presParOf" srcId="{728C4B79-2668-450C-9B1A-ABA7585E19A6}" destId="{E60CDC11-0111-4083-AEB1-E68EE009A987}" srcOrd="0" destOrd="0" presId="urn:microsoft.com/office/officeart/2011/layout/CircleProcess"/>
    <dgm:cxn modelId="{A54F4EA4-DAFC-4913-92B3-292A363928BE}" type="presParOf" srcId="{35B296DE-1F83-4330-B8BA-68C970697E40}" destId="{CAF304BC-6E4B-481E-A37B-9711884DA34F}" srcOrd="2" destOrd="0" presId="urn:microsoft.com/office/officeart/2011/layout/CircleProcess"/>
    <dgm:cxn modelId="{5DC95856-7EF4-4561-B839-455DEF147B7E}" type="presParOf" srcId="{35B296DE-1F83-4330-B8BA-68C970697E40}" destId="{258732CE-77BF-45F3-BBA0-2BA351DDC9BB}" srcOrd="3" destOrd="0" presId="urn:microsoft.com/office/officeart/2011/layout/CircleProcess"/>
    <dgm:cxn modelId="{832AC7A3-322D-459C-A5F8-76763B75DAF5}" type="presParOf" srcId="{258732CE-77BF-45F3-BBA0-2BA351DDC9BB}" destId="{C5C279FE-9171-43A9-A358-C314357BF77F}" srcOrd="0" destOrd="0" presId="urn:microsoft.com/office/officeart/2011/layout/CircleProcess"/>
    <dgm:cxn modelId="{659A2FCB-CB5A-4065-80B6-4D3C21F91F7F}" type="presParOf" srcId="{35B296DE-1F83-4330-B8BA-68C970697E40}" destId="{FADFF78D-C238-4A2C-86C6-C447448DA87F}" srcOrd="4" destOrd="0" presId="urn:microsoft.com/office/officeart/2011/layout/CircleProcess"/>
    <dgm:cxn modelId="{4C90F80E-ACDF-4C37-8FAE-71DC5657402E}" type="presParOf" srcId="{FADFF78D-C238-4A2C-86C6-C447448DA87F}" destId="{DBC4CE65-DE44-466A-8C1B-11A1EB5D9948}" srcOrd="0" destOrd="0" presId="urn:microsoft.com/office/officeart/2011/layout/CircleProcess"/>
    <dgm:cxn modelId="{82BB216A-9C2B-4847-B4B5-2AA4EA3BE264}" type="presParOf" srcId="{35B296DE-1F83-4330-B8BA-68C970697E40}" destId="{117A959F-57BB-4B45-855A-C76CC2298E26}" srcOrd="5" destOrd="0" presId="urn:microsoft.com/office/officeart/2011/layout/CircleProcess"/>
    <dgm:cxn modelId="{CD531813-996D-422F-8CEE-BAD751484368}" type="presParOf" srcId="{35B296DE-1F83-4330-B8BA-68C970697E40}" destId="{6DE3CFA7-8EEE-417A-9455-0190202528B0}" srcOrd="6" destOrd="0" presId="urn:microsoft.com/office/officeart/2011/layout/CircleProcess"/>
    <dgm:cxn modelId="{52109E4F-73D9-4F27-8B89-36D5F11D51D5}" type="presParOf" srcId="{6DE3CFA7-8EEE-417A-9455-0190202528B0}" destId="{326BDEAC-8E9B-4F7B-AAFC-AAA4D0285304}" srcOrd="0" destOrd="0" presId="urn:microsoft.com/office/officeart/2011/layout/CircleProcess"/>
    <dgm:cxn modelId="{9CE2B63F-47F9-4981-AFEE-25DBE246CDF5}" type="presParOf" srcId="{35B296DE-1F83-4330-B8BA-68C970697E40}" destId="{4CB2BE6B-61DF-4990-A997-BE8D2831B58B}" srcOrd="7" destOrd="0" presId="urn:microsoft.com/office/officeart/2011/layout/CircleProcess"/>
    <dgm:cxn modelId="{DA530AD2-B764-4906-9BD7-2CEF4451E44A}" type="presParOf" srcId="{4CB2BE6B-61DF-4990-A997-BE8D2831B58B}" destId="{A99C93F7-938A-485A-8096-4741D840E624}" srcOrd="0" destOrd="0" presId="urn:microsoft.com/office/officeart/2011/layout/CircleProcess"/>
    <dgm:cxn modelId="{5B405805-B7A0-499A-937B-6C7BFC2DA0FF}" type="presParOf" srcId="{35B296DE-1F83-4330-B8BA-68C970697E40}" destId="{1986C336-C1F3-4931-BAF3-EA641BA0AC03}" srcOrd="8" destOrd="0" presId="urn:microsoft.com/office/officeart/2011/layout/CircleProcess"/>
    <dgm:cxn modelId="{C93DA4C0-26F5-49E0-874C-8C66BE09B5C4}" type="presParOf" srcId="{35B296DE-1F83-4330-B8BA-68C970697E40}" destId="{7614C7A6-98E3-4B0F-856B-9052D18396AE}" srcOrd="9" destOrd="0" presId="urn:microsoft.com/office/officeart/2011/layout/CircleProcess"/>
    <dgm:cxn modelId="{4FC2EFA5-C340-44BC-85D8-0C35097C5AFC}" type="presParOf" srcId="{7614C7A6-98E3-4B0F-856B-9052D18396AE}" destId="{923A65DA-D22D-477F-97AC-F3172DDC6D68}" srcOrd="0" destOrd="0" presId="urn:microsoft.com/office/officeart/2011/layout/CircleProcess"/>
    <dgm:cxn modelId="{38C4959C-3AB5-443F-BA1A-CDFC36FA0A18}" type="presParOf" srcId="{35B296DE-1F83-4330-B8BA-68C970697E40}" destId="{3D50879A-5414-4B75-9B61-1DE61D879BD7}" srcOrd="10" destOrd="0" presId="urn:microsoft.com/office/officeart/2011/layout/CircleProcess"/>
    <dgm:cxn modelId="{A92E792E-9D1F-4AA2-8B46-977E4DA072A7}" type="presParOf" srcId="{3D50879A-5414-4B75-9B61-1DE61D879BD7}" destId="{C16A3BF1-48F5-4454-8443-07F4641B0C58}" srcOrd="0" destOrd="0" presId="urn:microsoft.com/office/officeart/2011/layout/CircleProcess"/>
    <dgm:cxn modelId="{B5127B3A-90C0-4ACB-94BA-79DC6BC78A45}" type="presParOf" srcId="{35B296DE-1F83-4330-B8BA-68C970697E40}" destId="{2DEC9FA7-470E-4C3E-8628-9045B89BCB5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A41FEA-3390-45CB-BCB2-B560EA664552}" type="doc">
      <dgm:prSet loTypeId="urn:microsoft.com/office/officeart/2011/layout/CircleProcess" loCatId="process" qsTypeId="urn:microsoft.com/office/officeart/2005/8/quickstyle/simple5" qsCatId="simple" csTypeId="urn:microsoft.com/office/officeart/2005/8/colors/accent0_3" csCatId="mainScheme" phldr="1"/>
      <dgm:spPr/>
    </dgm:pt>
    <dgm:pt modelId="{C3DAB6CC-602A-41CE-B7C6-DA60AC7E65AC}">
      <dgm:prSet phldrT="[Text]"/>
      <dgm:spPr/>
      <dgm:t>
        <a:bodyPr/>
        <a:lstStyle/>
        <a:p>
          <a:r>
            <a:rPr lang="en-US" dirty="0"/>
            <a:t>Developer</a:t>
          </a:r>
        </a:p>
      </dgm:t>
    </dgm:pt>
    <dgm:pt modelId="{41C5E5ED-F566-4A91-9D21-16E53A197A5C}" type="parTrans" cxnId="{C6419A65-F674-4230-9653-28FC8DCA58ED}">
      <dgm:prSet/>
      <dgm:spPr/>
      <dgm:t>
        <a:bodyPr/>
        <a:lstStyle/>
        <a:p>
          <a:endParaRPr lang="en-US"/>
        </a:p>
      </dgm:t>
    </dgm:pt>
    <dgm:pt modelId="{9578ED15-DCA2-4588-BCA2-A8AD157AF525}" type="sibTrans" cxnId="{C6419A65-F674-4230-9653-28FC8DCA58ED}">
      <dgm:prSet/>
      <dgm:spPr/>
      <dgm:t>
        <a:bodyPr/>
        <a:lstStyle/>
        <a:p>
          <a:endParaRPr lang="en-US"/>
        </a:p>
      </dgm:t>
    </dgm:pt>
    <dgm:pt modelId="{C5A618B5-3444-4262-AA19-C5FFD86B57D1}">
      <dgm:prSet phldrT="[Text]"/>
      <dgm:spPr/>
      <dgm:t>
        <a:bodyPr/>
        <a:lstStyle/>
        <a:p>
          <a:r>
            <a:rPr lang="en-US" dirty="0"/>
            <a:t>Source Control</a:t>
          </a:r>
        </a:p>
      </dgm:t>
    </dgm:pt>
    <dgm:pt modelId="{C78B50D2-B079-4A34-8215-6C9009558CEF}" type="parTrans" cxnId="{A3940B13-CBFC-43D9-87B9-516F24F9187C}">
      <dgm:prSet/>
      <dgm:spPr/>
      <dgm:t>
        <a:bodyPr/>
        <a:lstStyle/>
        <a:p>
          <a:endParaRPr lang="en-US"/>
        </a:p>
      </dgm:t>
    </dgm:pt>
    <dgm:pt modelId="{929E2FE8-5461-4A93-A079-B33F3A5F34FE}" type="sibTrans" cxnId="{A3940B13-CBFC-43D9-87B9-516F24F9187C}">
      <dgm:prSet/>
      <dgm:spPr/>
      <dgm:t>
        <a:bodyPr/>
        <a:lstStyle/>
        <a:p>
          <a:endParaRPr lang="en-US"/>
        </a:p>
      </dgm:t>
    </dgm:pt>
    <dgm:pt modelId="{5E3031F1-6DB4-4260-A8A0-81056ABB24AC}">
      <dgm:prSet phldrT="[Text]"/>
      <dgm:spPr/>
      <dgm:t>
        <a:bodyPr/>
        <a:lstStyle/>
        <a:p>
          <a:r>
            <a:rPr lang="en-US" b="1" u="sng" dirty="0"/>
            <a:t>Automated</a:t>
          </a:r>
          <a:r>
            <a:rPr lang="en-US" dirty="0"/>
            <a:t> Deployment</a:t>
          </a:r>
        </a:p>
      </dgm:t>
    </dgm:pt>
    <dgm:pt modelId="{5CFE1F71-7BBC-496A-9F09-27D777DECDDD}" type="parTrans" cxnId="{5355A669-222A-41C6-83D9-0499692F2A44}">
      <dgm:prSet/>
      <dgm:spPr/>
      <dgm:t>
        <a:bodyPr/>
        <a:lstStyle/>
        <a:p>
          <a:endParaRPr lang="en-US"/>
        </a:p>
      </dgm:t>
    </dgm:pt>
    <dgm:pt modelId="{F5D33BF4-7310-4B58-B236-0F446C9EA16C}" type="sibTrans" cxnId="{5355A669-222A-41C6-83D9-0499692F2A44}">
      <dgm:prSet/>
      <dgm:spPr/>
      <dgm:t>
        <a:bodyPr/>
        <a:lstStyle/>
        <a:p>
          <a:endParaRPr lang="en-US"/>
        </a:p>
      </dgm:t>
    </dgm:pt>
    <dgm:pt modelId="{16D64A60-8269-4113-8BAA-CBB5E4F284A1}">
      <dgm:prSet phldrT="[Text]"/>
      <dgm:spPr/>
      <dgm:t>
        <a:bodyPr/>
        <a:lstStyle/>
        <a:p>
          <a:r>
            <a:rPr lang="en-US" b="1" u="sng" dirty="0"/>
            <a:t>Automated</a:t>
          </a:r>
          <a:r>
            <a:rPr lang="en-US" dirty="0"/>
            <a:t> Tests</a:t>
          </a:r>
        </a:p>
      </dgm:t>
    </dgm:pt>
    <dgm:pt modelId="{FD792CB2-D564-4D92-B7B6-AFD09C126AF4}" type="parTrans" cxnId="{25E6690B-DCF3-4308-8293-F31690D6F964}">
      <dgm:prSet/>
      <dgm:spPr/>
      <dgm:t>
        <a:bodyPr/>
        <a:lstStyle/>
        <a:p>
          <a:endParaRPr lang="en-US"/>
        </a:p>
      </dgm:t>
    </dgm:pt>
    <dgm:pt modelId="{7E720BE3-D5DC-40D6-AB9E-7BDDFDF662F7}" type="sibTrans" cxnId="{25E6690B-DCF3-4308-8293-F31690D6F964}">
      <dgm:prSet/>
      <dgm:spPr/>
      <dgm:t>
        <a:bodyPr/>
        <a:lstStyle/>
        <a:p>
          <a:endParaRPr lang="en-US"/>
        </a:p>
      </dgm:t>
    </dgm:pt>
    <dgm:pt modelId="{35B296DE-1F83-4330-B8BA-68C970697E40}" type="pres">
      <dgm:prSet presAssocID="{14A41FEA-3390-45CB-BCB2-B560EA664552}" presName="Name0" presStyleCnt="0">
        <dgm:presLayoutVars>
          <dgm:chMax val="11"/>
          <dgm:chPref val="11"/>
          <dgm:dir/>
          <dgm:resizeHandles/>
        </dgm:presLayoutVars>
      </dgm:prSet>
      <dgm:spPr/>
    </dgm:pt>
    <dgm:pt modelId="{75065779-7C7B-4DAC-A5DB-094BB50BCE95}" type="pres">
      <dgm:prSet presAssocID="{5E3031F1-6DB4-4260-A8A0-81056ABB24AC}" presName="Accent4" presStyleCnt="0"/>
      <dgm:spPr/>
    </dgm:pt>
    <dgm:pt modelId="{55B31433-51A6-4126-BB18-A3DCE469F8DD}" type="pres">
      <dgm:prSet presAssocID="{5E3031F1-6DB4-4260-A8A0-81056ABB24AC}" presName="Accent" presStyleLbl="node1" presStyleIdx="0" presStyleCnt="4"/>
      <dgm:spPr/>
    </dgm:pt>
    <dgm:pt modelId="{728C4B79-2668-450C-9B1A-ABA7585E19A6}" type="pres">
      <dgm:prSet presAssocID="{5E3031F1-6DB4-4260-A8A0-81056ABB24AC}" presName="ParentBackground4" presStyleCnt="0"/>
      <dgm:spPr/>
    </dgm:pt>
    <dgm:pt modelId="{E60CDC11-0111-4083-AEB1-E68EE009A987}" type="pres">
      <dgm:prSet presAssocID="{5E3031F1-6DB4-4260-A8A0-81056ABB24AC}" presName="ParentBackground" presStyleLbl="fgAcc1" presStyleIdx="0" presStyleCnt="4"/>
      <dgm:spPr/>
    </dgm:pt>
    <dgm:pt modelId="{CAF304BC-6E4B-481E-A37B-9711884DA34F}" type="pres">
      <dgm:prSet presAssocID="{5E3031F1-6DB4-4260-A8A0-81056ABB24AC}" presName="Parent4" presStyleLbl="revTx" presStyleIdx="0" presStyleCnt="0">
        <dgm:presLayoutVars>
          <dgm:chMax val="1"/>
          <dgm:chPref val="1"/>
          <dgm:bulletEnabled val="1"/>
        </dgm:presLayoutVars>
      </dgm:prSet>
      <dgm:spPr/>
    </dgm:pt>
    <dgm:pt modelId="{258732CE-77BF-45F3-BBA0-2BA351DDC9BB}" type="pres">
      <dgm:prSet presAssocID="{16D64A60-8269-4113-8BAA-CBB5E4F284A1}" presName="Accent3" presStyleCnt="0"/>
      <dgm:spPr/>
    </dgm:pt>
    <dgm:pt modelId="{C5C279FE-9171-43A9-A358-C314357BF77F}" type="pres">
      <dgm:prSet presAssocID="{16D64A60-8269-4113-8BAA-CBB5E4F284A1}" presName="Accent" presStyleLbl="node1" presStyleIdx="1" presStyleCnt="4"/>
      <dgm:spPr/>
    </dgm:pt>
    <dgm:pt modelId="{FADFF78D-C238-4A2C-86C6-C447448DA87F}" type="pres">
      <dgm:prSet presAssocID="{16D64A60-8269-4113-8BAA-CBB5E4F284A1}" presName="ParentBackground3" presStyleCnt="0"/>
      <dgm:spPr/>
    </dgm:pt>
    <dgm:pt modelId="{DBC4CE65-DE44-466A-8C1B-11A1EB5D9948}" type="pres">
      <dgm:prSet presAssocID="{16D64A60-8269-4113-8BAA-CBB5E4F284A1}" presName="ParentBackground" presStyleLbl="fgAcc1" presStyleIdx="1" presStyleCnt="4"/>
      <dgm:spPr/>
    </dgm:pt>
    <dgm:pt modelId="{117A959F-57BB-4B45-855A-C76CC2298E26}" type="pres">
      <dgm:prSet presAssocID="{16D64A60-8269-4113-8BAA-CBB5E4F284A1}" presName="Parent3" presStyleLbl="revTx" presStyleIdx="0" presStyleCnt="0">
        <dgm:presLayoutVars>
          <dgm:chMax val="1"/>
          <dgm:chPref val="1"/>
          <dgm:bulletEnabled val="1"/>
        </dgm:presLayoutVars>
      </dgm:prSet>
      <dgm:spPr/>
    </dgm:pt>
    <dgm:pt modelId="{6DE3CFA7-8EEE-417A-9455-0190202528B0}" type="pres">
      <dgm:prSet presAssocID="{C5A618B5-3444-4262-AA19-C5FFD86B57D1}" presName="Accent2" presStyleCnt="0"/>
      <dgm:spPr/>
    </dgm:pt>
    <dgm:pt modelId="{326BDEAC-8E9B-4F7B-AAFC-AAA4D0285304}" type="pres">
      <dgm:prSet presAssocID="{C5A618B5-3444-4262-AA19-C5FFD86B57D1}" presName="Accent" presStyleLbl="node1" presStyleIdx="2" presStyleCnt="4"/>
      <dgm:spPr/>
    </dgm:pt>
    <dgm:pt modelId="{4CB2BE6B-61DF-4990-A997-BE8D2831B58B}" type="pres">
      <dgm:prSet presAssocID="{C5A618B5-3444-4262-AA19-C5FFD86B57D1}" presName="ParentBackground2" presStyleCnt="0"/>
      <dgm:spPr/>
    </dgm:pt>
    <dgm:pt modelId="{A99C93F7-938A-485A-8096-4741D840E624}" type="pres">
      <dgm:prSet presAssocID="{C5A618B5-3444-4262-AA19-C5FFD86B57D1}" presName="ParentBackground" presStyleLbl="fgAcc1" presStyleIdx="2" presStyleCnt="4"/>
      <dgm:spPr/>
    </dgm:pt>
    <dgm:pt modelId="{1986C336-C1F3-4931-BAF3-EA641BA0AC03}" type="pres">
      <dgm:prSet presAssocID="{C5A618B5-3444-4262-AA19-C5FFD86B57D1}" presName="Parent2" presStyleLbl="revTx" presStyleIdx="0" presStyleCnt="0">
        <dgm:presLayoutVars>
          <dgm:chMax val="1"/>
          <dgm:chPref val="1"/>
          <dgm:bulletEnabled val="1"/>
        </dgm:presLayoutVars>
      </dgm:prSet>
      <dgm:spPr/>
    </dgm:pt>
    <dgm:pt modelId="{7614C7A6-98E3-4B0F-856B-9052D18396AE}" type="pres">
      <dgm:prSet presAssocID="{C3DAB6CC-602A-41CE-B7C6-DA60AC7E65AC}" presName="Accent1" presStyleCnt="0"/>
      <dgm:spPr/>
    </dgm:pt>
    <dgm:pt modelId="{923A65DA-D22D-477F-97AC-F3172DDC6D68}" type="pres">
      <dgm:prSet presAssocID="{C3DAB6CC-602A-41CE-B7C6-DA60AC7E65AC}" presName="Accent" presStyleLbl="node1" presStyleIdx="3" presStyleCnt="4"/>
      <dgm:spPr/>
    </dgm:pt>
    <dgm:pt modelId="{3D50879A-5414-4B75-9B61-1DE61D879BD7}" type="pres">
      <dgm:prSet presAssocID="{C3DAB6CC-602A-41CE-B7C6-DA60AC7E65AC}" presName="ParentBackground1" presStyleCnt="0"/>
      <dgm:spPr/>
    </dgm:pt>
    <dgm:pt modelId="{C16A3BF1-48F5-4454-8443-07F4641B0C58}" type="pres">
      <dgm:prSet presAssocID="{C3DAB6CC-602A-41CE-B7C6-DA60AC7E65AC}" presName="ParentBackground" presStyleLbl="fgAcc1" presStyleIdx="3" presStyleCnt="4"/>
      <dgm:spPr/>
    </dgm:pt>
    <dgm:pt modelId="{2DEC9FA7-470E-4C3E-8628-9045B89BCB55}" type="pres">
      <dgm:prSet presAssocID="{C3DAB6CC-602A-41CE-B7C6-DA60AC7E65AC}" presName="Parent1" presStyleLbl="revTx" presStyleIdx="0" presStyleCnt="0">
        <dgm:presLayoutVars>
          <dgm:chMax val="1"/>
          <dgm:chPref val="1"/>
          <dgm:bulletEnabled val="1"/>
        </dgm:presLayoutVars>
      </dgm:prSet>
      <dgm:spPr/>
    </dgm:pt>
  </dgm:ptLst>
  <dgm:cxnLst>
    <dgm:cxn modelId="{25E6690B-DCF3-4308-8293-F31690D6F964}" srcId="{14A41FEA-3390-45CB-BCB2-B560EA664552}" destId="{16D64A60-8269-4113-8BAA-CBB5E4F284A1}" srcOrd="2" destOrd="0" parTransId="{FD792CB2-D564-4D92-B7B6-AFD09C126AF4}" sibTransId="{7E720BE3-D5DC-40D6-AB9E-7BDDFDF662F7}"/>
    <dgm:cxn modelId="{C17B1110-131D-4460-83B0-EC3CEDB3C204}" type="presOf" srcId="{C3DAB6CC-602A-41CE-B7C6-DA60AC7E65AC}" destId="{2DEC9FA7-470E-4C3E-8628-9045B89BCB55}" srcOrd="1" destOrd="0" presId="urn:microsoft.com/office/officeart/2011/layout/CircleProcess"/>
    <dgm:cxn modelId="{A3940B13-CBFC-43D9-87B9-516F24F9187C}" srcId="{14A41FEA-3390-45CB-BCB2-B560EA664552}" destId="{C5A618B5-3444-4262-AA19-C5FFD86B57D1}" srcOrd="1" destOrd="0" parTransId="{C78B50D2-B079-4A34-8215-6C9009558CEF}" sibTransId="{929E2FE8-5461-4A93-A079-B33F3A5F34FE}"/>
    <dgm:cxn modelId="{34D46427-05EC-43A2-AF19-01CFB202C29C}" type="presOf" srcId="{C5A618B5-3444-4262-AA19-C5FFD86B57D1}" destId="{A99C93F7-938A-485A-8096-4741D840E624}" srcOrd="0" destOrd="0" presId="urn:microsoft.com/office/officeart/2011/layout/CircleProcess"/>
    <dgm:cxn modelId="{E4202A2A-EE31-48D1-9BC1-DF2016D3DC98}" type="presOf" srcId="{C5A618B5-3444-4262-AA19-C5FFD86B57D1}" destId="{1986C336-C1F3-4931-BAF3-EA641BA0AC03}" srcOrd="1" destOrd="0" presId="urn:microsoft.com/office/officeart/2011/layout/CircleProcess"/>
    <dgm:cxn modelId="{C6419A65-F674-4230-9653-28FC8DCA58ED}" srcId="{14A41FEA-3390-45CB-BCB2-B560EA664552}" destId="{C3DAB6CC-602A-41CE-B7C6-DA60AC7E65AC}" srcOrd="0" destOrd="0" parTransId="{41C5E5ED-F566-4A91-9D21-16E53A197A5C}" sibTransId="{9578ED15-DCA2-4588-BCA2-A8AD157AF525}"/>
    <dgm:cxn modelId="{46775946-E97D-4A7D-9257-CA750B47AC7A}" type="presOf" srcId="{16D64A60-8269-4113-8BAA-CBB5E4F284A1}" destId="{117A959F-57BB-4B45-855A-C76CC2298E26}" srcOrd="1" destOrd="0" presId="urn:microsoft.com/office/officeart/2011/layout/CircleProcess"/>
    <dgm:cxn modelId="{5355A669-222A-41C6-83D9-0499692F2A44}" srcId="{14A41FEA-3390-45CB-BCB2-B560EA664552}" destId="{5E3031F1-6DB4-4260-A8A0-81056ABB24AC}" srcOrd="3" destOrd="0" parTransId="{5CFE1F71-7BBC-496A-9F09-27D777DECDDD}" sibTransId="{F5D33BF4-7310-4B58-B236-0F446C9EA16C}"/>
    <dgm:cxn modelId="{CF4A494F-64CD-4F82-8B6F-27F5795D94E6}" type="presOf" srcId="{5E3031F1-6DB4-4260-A8A0-81056ABB24AC}" destId="{E60CDC11-0111-4083-AEB1-E68EE009A987}" srcOrd="0" destOrd="0" presId="urn:microsoft.com/office/officeart/2011/layout/CircleProcess"/>
    <dgm:cxn modelId="{35C44C56-D064-4189-8546-EAD6687F77B2}" type="presOf" srcId="{5E3031F1-6DB4-4260-A8A0-81056ABB24AC}" destId="{CAF304BC-6E4B-481E-A37B-9711884DA34F}" srcOrd="1" destOrd="0" presId="urn:microsoft.com/office/officeart/2011/layout/CircleProcess"/>
    <dgm:cxn modelId="{B9092A94-D73D-4BA7-9255-8DA4DC66CB7B}" type="presOf" srcId="{16D64A60-8269-4113-8BAA-CBB5E4F284A1}" destId="{DBC4CE65-DE44-466A-8C1B-11A1EB5D9948}" srcOrd="0" destOrd="0" presId="urn:microsoft.com/office/officeart/2011/layout/CircleProcess"/>
    <dgm:cxn modelId="{2EF1BABD-A332-4E12-9031-7FDBEF7FE588}" type="presOf" srcId="{C3DAB6CC-602A-41CE-B7C6-DA60AC7E65AC}" destId="{C16A3BF1-48F5-4454-8443-07F4641B0C58}" srcOrd="0" destOrd="0" presId="urn:microsoft.com/office/officeart/2011/layout/CircleProcess"/>
    <dgm:cxn modelId="{7E1F50EE-2079-487B-BC00-CE03E0DA49C4}" type="presOf" srcId="{14A41FEA-3390-45CB-BCB2-B560EA664552}" destId="{35B296DE-1F83-4330-B8BA-68C970697E40}" srcOrd="0" destOrd="0" presId="urn:microsoft.com/office/officeart/2011/layout/CircleProcess"/>
    <dgm:cxn modelId="{555742B1-B4B6-48B1-BE1F-969DE5F35C26}" type="presParOf" srcId="{35B296DE-1F83-4330-B8BA-68C970697E40}" destId="{75065779-7C7B-4DAC-A5DB-094BB50BCE95}" srcOrd="0" destOrd="0" presId="urn:microsoft.com/office/officeart/2011/layout/CircleProcess"/>
    <dgm:cxn modelId="{EF5ADD00-8F09-4B06-92A4-DDD3AFEFAD54}" type="presParOf" srcId="{75065779-7C7B-4DAC-A5DB-094BB50BCE95}" destId="{55B31433-51A6-4126-BB18-A3DCE469F8DD}" srcOrd="0" destOrd="0" presId="urn:microsoft.com/office/officeart/2011/layout/CircleProcess"/>
    <dgm:cxn modelId="{DBFDAC43-B1C2-4B29-8733-91D62BDFBE77}" type="presParOf" srcId="{35B296DE-1F83-4330-B8BA-68C970697E40}" destId="{728C4B79-2668-450C-9B1A-ABA7585E19A6}" srcOrd="1" destOrd="0" presId="urn:microsoft.com/office/officeart/2011/layout/CircleProcess"/>
    <dgm:cxn modelId="{283847B5-5391-404C-BA42-2993C13FEC65}" type="presParOf" srcId="{728C4B79-2668-450C-9B1A-ABA7585E19A6}" destId="{E60CDC11-0111-4083-AEB1-E68EE009A987}" srcOrd="0" destOrd="0" presId="urn:microsoft.com/office/officeart/2011/layout/CircleProcess"/>
    <dgm:cxn modelId="{A54F4EA4-DAFC-4913-92B3-292A363928BE}" type="presParOf" srcId="{35B296DE-1F83-4330-B8BA-68C970697E40}" destId="{CAF304BC-6E4B-481E-A37B-9711884DA34F}" srcOrd="2" destOrd="0" presId="urn:microsoft.com/office/officeart/2011/layout/CircleProcess"/>
    <dgm:cxn modelId="{5DC95856-7EF4-4561-B839-455DEF147B7E}" type="presParOf" srcId="{35B296DE-1F83-4330-B8BA-68C970697E40}" destId="{258732CE-77BF-45F3-BBA0-2BA351DDC9BB}" srcOrd="3" destOrd="0" presId="urn:microsoft.com/office/officeart/2011/layout/CircleProcess"/>
    <dgm:cxn modelId="{832AC7A3-322D-459C-A5F8-76763B75DAF5}" type="presParOf" srcId="{258732CE-77BF-45F3-BBA0-2BA351DDC9BB}" destId="{C5C279FE-9171-43A9-A358-C314357BF77F}" srcOrd="0" destOrd="0" presId="urn:microsoft.com/office/officeart/2011/layout/CircleProcess"/>
    <dgm:cxn modelId="{659A2FCB-CB5A-4065-80B6-4D3C21F91F7F}" type="presParOf" srcId="{35B296DE-1F83-4330-B8BA-68C970697E40}" destId="{FADFF78D-C238-4A2C-86C6-C447448DA87F}" srcOrd="4" destOrd="0" presId="urn:microsoft.com/office/officeart/2011/layout/CircleProcess"/>
    <dgm:cxn modelId="{4C90F80E-ACDF-4C37-8FAE-71DC5657402E}" type="presParOf" srcId="{FADFF78D-C238-4A2C-86C6-C447448DA87F}" destId="{DBC4CE65-DE44-466A-8C1B-11A1EB5D9948}" srcOrd="0" destOrd="0" presId="urn:microsoft.com/office/officeart/2011/layout/CircleProcess"/>
    <dgm:cxn modelId="{82BB216A-9C2B-4847-B4B5-2AA4EA3BE264}" type="presParOf" srcId="{35B296DE-1F83-4330-B8BA-68C970697E40}" destId="{117A959F-57BB-4B45-855A-C76CC2298E26}" srcOrd="5" destOrd="0" presId="urn:microsoft.com/office/officeart/2011/layout/CircleProcess"/>
    <dgm:cxn modelId="{CD531813-996D-422F-8CEE-BAD751484368}" type="presParOf" srcId="{35B296DE-1F83-4330-B8BA-68C970697E40}" destId="{6DE3CFA7-8EEE-417A-9455-0190202528B0}" srcOrd="6" destOrd="0" presId="urn:microsoft.com/office/officeart/2011/layout/CircleProcess"/>
    <dgm:cxn modelId="{52109E4F-73D9-4F27-8B89-36D5F11D51D5}" type="presParOf" srcId="{6DE3CFA7-8EEE-417A-9455-0190202528B0}" destId="{326BDEAC-8E9B-4F7B-AAFC-AAA4D0285304}" srcOrd="0" destOrd="0" presId="urn:microsoft.com/office/officeart/2011/layout/CircleProcess"/>
    <dgm:cxn modelId="{9CE2B63F-47F9-4981-AFEE-25DBE246CDF5}" type="presParOf" srcId="{35B296DE-1F83-4330-B8BA-68C970697E40}" destId="{4CB2BE6B-61DF-4990-A997-BE8D2831B58B}" srcOrd="7" destOrd="0" presId="urn:microsoft.com/office/officeart/2011/layout/CircleProcess"/>
    <dgm:cxn modelId="{DA530AD2-B764-4906-9BD7-2CEF4451E44A}" type="presParOf" srcId="{4CB2BE6B-61DF-4990-A997-BE8D2831B58B}" destId="{A99C93F7-938A-485A-8096-4741D840E624}" srcOrd="0" destOrd="0" presId="urn:microsoft.com/office/officeart/2011/layout/CircleProcess"/>
    <dgm:cxn modelId="{5B405805-B7A0-499A-937B-6C7BFC2DA0FF}" type="presParOf" srcId="{35B296DE-1F83-4330-B8BA-68C970697E40}" destId="{1986C336-C1F3-4931-BAF3-EA641BA0AC03}" srcOrd="8" destOrd="0" presId="urn:microsoft.com/office/officeart/2011/layout/CircleProcess"/>
    <dgm:cxn modelId="{C93DA4C0-26F5-49E0-874C-8C66BE09B5C4}" type="presParOf" srcId="{35B296DE-1F83-4330-B8BA-68C970697E40}" destId="{7614C7A6-98E3-4B0F-856B-9052D18396AE}" srcOrd="9" destOrd="0" presId="urn:microsoft.com/office/officeart/2011/layout/CircleProcess"/>
    <dgm:cxn modelId="{4FC2EFA5-C340-44BC-85D8-0C35097C5AFC}" type="presParOf" srcId="{7614C7A6-98E3-4B0F-856B-9052D18396AE}" destId="{923A65DA-D22D-477F-97AC-F3172DDC6D68}" srcOrd="0" destOrd="0" presId="urn:microsoft.com/office/officeart/2011/layout/CircleProcess"/>
    <dgm:cxn modelId="{38C4959C-3AB5-443F-BA1A-CDFC36FA0A18}" type="presParOf" srcId="{35B296DE-1F83-4330-B8BA-68C970697E40}" destId="{3D50879A-5414-4B75-9B61-1DE61D879BD7}" srcOrd="10" destOrd="0" presId="urn:microsoft.com/office/officeart/2011/layout/CircleProcess"/>
    <dgm:cxn modelId="{A92E792E-9D1F-4AA2-8B46-977E4DA072A7}" type="presParOf" srcId="{3D50879A-5414-4B75-9B61-1DE61D879BD7}" destId="{C16A3BF1-48F5-4454-8443-07F4641B0C58}" srcOrd="0" destOrd="0" presId="urn:microsoft.com/office/officeart/2011/layout/CircleProcess"/>
    <dgm:cxn modelId="{B5127B3A-90C0-4ACB-94BA-79DC6BC78A45}" type="presParOf" srcId="{35B296DE-1F83-4330-B8BA-68C970697E40}" destId="{2DEC9FA7-470E-4C3E-8628-9045B89BCB5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31433-51A6-4126-BB18-A3DCE469F8DD}">
      <dsp:nvSpPr>
        <dsp:cNvPr id="0" name=""/>
        <dsp:cNvSpPr/>
      </dsp:nvSpPr>
      <dsp:spPr>
        <a:xfrm>
          <a:off x="6829789" y="1177840"/>
          <a:ext cx="2044005" cy="20441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0CDC11-0111-4083-AEB1-E68EE009A987}">
      <dsp:nvSpPr>
        <dsp:cNvPr id="0" name=""/>
        <dsp:cNvSpPr/>
      </dsp:nvSpPr>
      <dsp:spPr>
        <a:xfrm>
          <a:off x="6898156"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u="sng" kern="1200" dirty="0"/>
            <a:t>Automated</a:t>
          </a:r>
          <a:r>
            <a:rPr lang="en-US" sz="1900" kern="1200" dirty="0"/>
            <a:t> Deployment</a:t>
          </a:r>
        </a:p>
      </dsp:txBody>
      <dsp:txXfrm>
        <a:off x="7170749" y="1518585"/>
        <a:ext cx="1362962" cy="1362620"/>
      </dsp:txXfrm>
    </dsp:sp>
    <dsp:sp modelId="{C5C279FE-9171-43A9-A358-C314357BF77F}">
      <dsp:nvSpPr>
        <dsp:cNvPr id="0" name=""/>
        <dsp:cNvSpPr/>
      </dsp:nvSpPr>
      <dsp:spPr>
        <a:xfrm rot="2700000">
          <a:off x="4708635"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C4CE65-DE44-466A-8C1B-11A1EB5D9948}">
      <dsp:nvSpPr>
        <dsp:cNvPr id="0" name=""/>
        <dsp:cNvSpPr/>
      </dsp:nvSpPr>
      <dsp:spPr>
        <a:xfrm>
          <a:off x="4785784"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u="sng" kern="1200" dirty="0"/>
            <a:t>Automated</a:t>
          </a:r>
          <a:r>
            <a:rPr lang="en-US" sz="1900" kern="1200" dirty="0"/>
            <a:t> Tests</a:t>
          </a:r>
        </a:p>
      </dsp:txBody>
      <dsp:txXfrm>
        <a:off x="5058376" y="1518585"/>
        <a:ext cx="1362962" cy="1362620"/>
      </dsp:txXfrm>
    </dsp:sp>
    <dsp:sp modelId="{326BDEAC-8E9B-4F7B-AAFC-AAA4D0285304}">
      <dsp:nvSpPr>
        <dsp:cNvPr id="0" name=""/>
        <dsp:cNvSpPr/>
      </dsp:nvSpPr>
      <dsp:spPr>
        <a:xfrm rot="2700000">
          <a:off x="2605027"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99C93F7-938A-485A-8096-4741D840E624}">
      <dsp:nvSpPr>
        <dsp:cNvPr id="0" name=""/>
        <dsp:cNvSpPr/>
      </dsp:nvSpPr>
      <dsp:spPr>
        <a:xfrm>
          <a:off x="2673411"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Source Control</a:t>
          </a:r>
        </a:p>
      </dsp:txBody>
      <dsp:txXfrm>
        <a:off x="2946004" y="1518585"/>
        <a:ext cx="1362962" cy="1362620"/>
      </dsp:txXfrm>
    </dsp:sp>
    <dsp:sp modelId="{923A65DA-D22D-477F-97AC-F3172DDC6D68}">
      <dsp:nvSpPr>
        <dsp:cNvPr id="0" name=""/>
        <dsp:cNvSpPr/>
      </dsp:nvSpPr>
      <dsp:spPr>
        <a:xfrm rot="2700000">
          <a:off x="492655" y="1177696"/>
          <a:ext cx="2044038" cy="2044038"/>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16A3BF1-48F5-4454-8443-07F4641B0C58}">
      <dsp:nvSpPr>
        <dsp:cNvPr id="0" name=""/>
        <dsp:cNvSpPr/>
      </dsp:nvSpPr>
      <dsp:spPr>
        <a:xfrm>
          <a:off x="561039" y="1245989"/>
          <a:ext cx="1908147" cy="1907811"/>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Developer</a:t>
          </a:r>
        </a:p>
      </dsp:txBody>
      <dsp:txXfrm>
        <a:off x="833631" y="1518585"/>
        <a:ext cx="1362962" cy="1362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31433-51A6-4126-BB18-A3DCE469F8DD}">
      <dsp:nvSpPr>
        <dsp:cNvPr id="0" name=""/>
        <dsp:cNvSpPr/>
      </dsp:nvSpPr>
      <dsp:spPr>
        <a:xfrm>
          <a:off x="3855508" y="790508"/>
          <a:ext cx="1153868" cy="11539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0CDC11-0111-4083-AEB1-E68EE009A987}">
      <dsp:nvSpPr>
        <dsp:cNvPr id="0" name=""/>
        <dsp:cNvSpPr/>
      </dsp:nvSpPr>
      <dsp:spPr>
        <a:xfrm>
          <a:off x="3894102"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u="sng" kern="1200" dirty="0"/>
            <a:t>Automated</a:t>
          </a:r>
          <a:r>
            <a:rPr lang="en-US" sz="1000" kern="1200" dirty="0"/>
            <a:t> Deployment</a:t>
          </a:r>
        </a:p>
      </dsp:txBody>
      <dsp:txXfrm>
        <a:off x="4047985" y="982863"/>
        <a:ext cx="769410" cy="769217"/>
      </dsp:txXfrm>
    </dsp:sp>
    <dsp:sp modelId="{C5C279FE-9171-43A9-A358-C314357BF77F}">
      <dsp:nvSpPr>
        <dsp:cNvPr id="0" name=""/>
        <dsp:cNvSpPr/>
      </dsp:nvSpPr>
      <dsp:spPr>
        <a:xfrm rot="2700000">
          <a:off x="2658088"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C4CE65-DE44-466A-8C1B-11A1EB5D9948}">
      <dsp:nvSpPr>
        <dsp:cNvPr id="0" name=""/>
        <dsp:cNvSpPr/>
      </dsp:nvSpPr>
      <dsp:spPr>
        <a:xfrm>
          <a:off x="2701640"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u="sng" kern="1200" dirty="0"/>
            <a:t>Automated</a:t>
          </a:r>
          <a:r>
            <a:rPr lang="en-US" sz="1000" kern="1200" dirty="0"/>
            <a:t> Tests</a:t>
          </a:r>
        </a:p>
      </dsp:txBody>
      <dsp:txXfrm>
        <a:off x="2855522" y="982863"/>
        <a:ext cx="769410" cy="769217"/>
      </dsp:txXfrm>
    </dsp:sp>
    <dsp:sp modelId="{326BDEAC-8E9B-4F7B-AAFC-AAA4D0285304}">
      <dsp:nvSpPr>
        <dsp:cNvPr id="0" name=""/>
        <dsp:cNvSpPr/>
      </dsp:nvSpPr>
      <dsp:spPr>
        <a:xfrm rot="2700000">
          <a:off x="1470573"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99C93F7-938A-485A-8096-4741D840E624}">
      <dsp:nvSpPr>
        <dsp:cNvPr id="0" name=""/>
        <dsp:cNvSpPr/>
      </dsp:nvSpPr>
      <dsp:spPr>
        <a:xfrm>
          <a:off x="1509177"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Source Control</a:t>
          </a:r>
        </a:p>
      </dsp:txBody>
      <dsp:txXfrm>
        <a:off x="1663059" y="982863"/>
        <a:ext cx="769410" cy="769217"/>
      </dsp:txXfrm>
    </dsp:sp>
    <dsp:sp modelId="{923A65DA-D22D-477F-97AC-F3172DDC6D68}">
      <dsp:nvSpPr>
        <dsp:cNvPr id="0" name=""/>
        <dsp:cNvSpPr/>
      </dsp:nvSpPr>
      <dsp:spPr>
        <a:xfrm rot="2700000">
          <a:off x="278110" y="790427"/>
          <a:ext cx="1153887" cy="1153887"/>
        </a:xfrm>
        <a:prstGeom prst="teardrop">
          <a:avLst>
            <a:gd name="adj" fmla="val 1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16A3BF1-48F5-4454-8443-07F4641B0C58}">
      <dsp:nvSpPr>
        <dsp:cNvPr id="0" name=""/>
        <dsp:cNvSpPr/>
      </dsp:nvSpPr>
      <dsp:spPr>
        <a:xfrm>
          <a:off x="316714" y="828979"/>
          <a:ext cx="1077174" cy="1076985"/>
        </a:xfrm>
        <a:prstGeom prst="ellipse">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Developer</a:t>
          </a:r>
        </a:p>
      </dsp:txBody>
      <dsp:txXfrm>
        <a:off x="470596" y="982863"/>
        <a:ext cx="769410" cy="76921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F4F17F-797E-F743-99C7-34FA65335D3C}" type="datetimeFigureOut">
              <a:rPr lang="en-US" smtClean="0"/>
              <a:t>6/22/2024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1E63A2-433C-2447-B893-859ADBD60160}" type="slidenum">
              <a:rPr lang="en-US" smtClean="0"/>
              <a:t>‹#›</a:t>
            </a:fld>
            <a:endParaRPr lang="en-US"/>
          </a:p>
        </p:txBody>
      </p:sp>
    </p:spTree>
    <p:extLst>
      <p:ext uri="{BB962C8B-B14F-4D97-AF65-F5344CB8AC3E}">
        <p14:creationId xmlns:p14="http://schemas.microsoft.com/office/powerpoint/2010/main" val="1001722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353FC-0869-45D3-95AF-CC29198471C2}" type="datetimeFigureOut">
              <a:rPr lang="en-US" smtClean="0"/>
              <a:t>6/22/2024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65AC4-17B0-4E19-8496-B264E70A18D3}" type="slidenum">
              <a:rPr lang="en-US" smtClean="0"/>
              <a:t>‹#›</a:t>
            </a:fld>
            <a:endParaRPr lang="en-US"/>
          </a:p>
        </p:txBody>
      </p:sp>
    </p:spTree>
    <p:extLst>
      <p:ext uri="{BB962C8B-B14F-4D97-AF65-F5344CB8AC3E}">
        <p14:creationId xmlns:p14="http://schemas.microsoft.com/office/powerpoint/2010/main" val="3798934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itanblumin.com/project-type/ci-and-cd-with-ssd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gate.com/blog/database-devops/how-to-encourage-dbas-to-embrace-devops-rather-than-fear-change" TargetMode="External"/><Relationship Id="rId7" Type="http://schemas.openxmlformats.org/officeDocument/2006/relationships/hyperlink" Target="https://learn.microsoft.com/en-us/sql/ssdt/project-oriented-offline-database-development?view=sql-server-ver16"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sqlfriday.net/past-sql-friday-sessions/sql-friday-2-kevin-chant-and-sanders-stad-on-azure-devops-duet/" TargetMode="External"/><Relationship Id="rId5" Type="http://schemas.openxmlformats.org/officeDocument/2006/relationships/hyperlink" Target="https://sqlfriday.net/past-sql-friday-sessions/sql-friday-12-alex-yates-on-zero-downtime-database-deployments/" TargetMode="External"/><Relationship Id="rId4" Type="http://schemas.openxmlformats.org/officeDocument/2006/relationships/hyperlink" Target="https://www.dbmaestro.com/blog/database-devops/database-delivery-automa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How to reach me?</a:t>
            </a:r>
          </a:p>
          <a:p>
            <a:r>
              <a:rPr lang="en-US" dirty="0"/>
              <a:t>Q: Where to find more resources? (blog)</a:t>
            </a:r>
            <a:endParaRPr lang="LID4096" dirty="0"/>
          </a:p>
        </p:txBody>
      </p:sp>
      <p:sp>
        <p:nvSpPr>
          <p:cNvPr id="4" name="Slide Number Placeholder 3"/>
          <p:cNvSpPr>
            <a:spLocks noGrp="1"/>
          </p:cNvSpPr>
          <p:nvPr>
            <p:ph type="sldNum" sz="quarter" idx="5"/>
          </p:nvPr>
        </p:nvSpPr>
        <p:spPr/>
        <p:txBody>
          <a:bodyPr/>
          <a:lstStyle/>
          <a:p>
            <a:fld id="{DDD65AC4-17B0-4E19-8496-B264E70A18D3}" type="slidenum">
              <a:rPr lang="en-US" smtClean="0"/>
              <a:t>3</a:t>
            </a:fld>
            <a:endParaRPr lang="en-US"/>
          </a:p>
        </p:txBody>
      </p:sp>
    </p:spTree>
    <p:extLst>
      <p:ext uri="{BB962C8B-B14F-4D97-AF65-F5344CB8AC3E}">
        <p14:creationId xmlns:p14="http://schemas.microsoft.com/office/powerpoint/2010/main" val="763003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050" dirty="0"/>
              <a:t>No matter how fast they go, everybody is trying to run faster. Across teams, accelerating release cycles is the top goal.</a:t>
            </a:r>
          </a:p>
          <a:p>
            <a:pPr marL="342900" indent="-342900">
              <a:buFont typeface="Arial" panose="020B0604020202020204" pitchFamily="34" charset="0"/>
              <a:buChar char="•"/>
            </a:pPr>
            <a:r>
              <a:rPr lang="en-US" sz="1200" dirty="0"/>
              <a:t>The speed of releases has accelerated</a:t>
            </a:r>
          </a:p>
          <a:p>
            <a:pPr marL="685800" lvl="1">
              <a:buFont typeface="Arial" panose="020B0604020202020204" pitchFamily="34" charset="0"/>
              <a:buChar char="•"/>
            </a:pPr>
            <a:r>
              <a:rPr lang="en-US" sz="1100" dirty="0"/>
              <a:t>Only 5% of respondents releasing only a few times a year</a:t>
            </a:r>
          </a:p>
          <a:p>
            <a:pPr marL="685800" lvl="1">
              <a:buFont typeface="Arial" panose="020B0604020202020204" pitchFamily="34" charset="0"/>
              <a:buChar char="•"/>
            </a:pPr>
            <a:r>
              <a:rPr lang="en-US" sz="1100" dirty="0"/>
              <a:t>Nearly half (44%) are releasing between once a quarter and once a month.</a:t>
            </a:r>
          </a:p>
          <a:p>
            <a:pPr marL="685800" lvl="1">
              <a:buFont typeface="Arial" panose="020B0604020202020204" pitchFamily="34" charset="0"/>
              <a:buChar char="•"/>
            </a:pPr>
            <a:r>
              <a:rPr lang="en-US" sz="1100" dirty="0"/>
              <a:t>42% are releasing even faster - between once a month and a few times per week.</a:t>
            </a:r>
          </a:p>
          <a:p>
            <a:pPr marL="685800" lvl="1">
              <a:buFont typeface="Arial" panose="020B0604020202020204" pitchFamily="34" charset="0"/>
              <a:buChar char="•"/>
            </a:pPr>
            <a:r>
              <a:rPr lang="en-US" sz="700" dirty="0"/>
              <a:t>Less than 5% of respondents were able to achieve the frequency of several times per day.</a:t>
            </a:r>
            <a:endParaRPr lang="en-US" sz="1100" dirty="0"/>
          </a:p>
          <a:p>
            <a:endParaRPr lang="he-IL" dirty="0"/>
          </a:p>
          <a:p>
            <a:r>
              <a:rPr lang="en-US" dirty="0"/>
              <a:t>No matter how much we accelerate, most organizations want to accelerate further to deliver more capacity, faster, better, and at higher frequency than they do currently. DevOps culture has been highly focused on code and infrastructure layers to date—setting aside a critical component—the database. The database in a lot of organizations remains to be the last DevOps frontier that has tremendous potential to further accelerate the delivery process.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14</a:t>
            </a:fld>
            <a:endParaRPr lang="en-US"/>
          </a:p>
        </p:txBody>
      </p:sp>
    </p:spTree>
    <p:extLst>
      <p:ext uri="{BB962C8B-B14F-4D97-AF65-F5344CB8AC3E}">
        <p14:creationId xmlns:p14="http://schemas.microsoft.com/office/powerpoint/2010/main" val="3361908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One in three industry professionals (34%) replied that over half of DBA time is spent on managing manual database releases, with over 3% spending 100% of their day on manual release tasks.</a:t>
            </a:r>
          </a:p>
          <a:p>
            <a:pPr marL="342900" indent="-342900">
              <a:buFont typeface="Arial" panose="020B0604020202020204" pitchFamily="34" charset="0"/>
              <a:buChar char="•"/>
            </a:pPr>
            <a:endParaRPr lang="en-US" dirty="0"/>
          </a:p>
          <a:p>
            <a:pPr marL="0" indent="0">
              <a:buFont typeface="Arial" panose="020B0604020202020204" pitchFamily="34" charset="0"/>
              <a:buNone/>
            </a:pPr>
            <a:r>
              <a:rPr lang="en-US" dirty="0"/>
              <a:t>These high rates could be an indication of a widespread “ineffective” implementation of DB DevOps.</a:t>
            </a:r>
          </a:p>
          <a:p>
            <a:pPr marL="0" indent="0">
              <a:buFont typeface="Arial" panose="020B0604020202020204" pitchFamily="34" charset="0"/>
              <a:buNone/>
            </a:pPr>
            <a:r>
              <a:rPr lang="en-US" dirty="0"/>
              <a:t>But it could also mean much “leaner” definition of a DBAs responsibility.</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15</a:t>
            </a:fld>
            <a:endParaRPr lang="en-US"/>
          </a:p>
        </p:txBody>
      </p:sp>
    </p:spTree>
    <p:extLst>
      <p:ext uri="{BB962C8B-B14F-4D97-AF65-F5344CB8AC3E}">
        <p14:creationId xmlns:p14="http://schemas.microsoft.com/office/powerpoint/2010/main" val="989717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Different teams disagree on the top reason for errors when making changes to the databases.</a:t>
            </a:r>
          </a:p>
          <a:p>
            <a:pPr marL="285750" indent="-285750">
              <a:buFont typeface="Arial" panose="020B0604020202020204" pitchFamily="34" charset="0"/>
              <a:buChar char="•"/>
            </a:pPr>
            <a:r>
              <a:rPr lang="en-US" sz="1200" dirty="0"/>
              <a:t>While developers want to make changes fast, the DBAs strive to preserve stability. Nobody is wrong, but the discrepancy between the incentives creates a conflict of interests and inevitably leads to a reduction in quality owing to less testing, more release issues, and lack of collaboration between the teams.</a:t>
            </a:r>
          </a:p>
          <a:p>
            <a:pPr marL="285750" indent="-285750">
              <a:buFont typeface="Arial" panose="020B0604020202020204" pitchFamily="34" charset="0"/>
              <a:buChar char="•"/>
            </a:pPr>
            <a:r>
              <a:rPr lang="en-US" sz="1200" dirty="0"/>
              <a:t>The application deployment process has a built-in safety mechanism based on source control for the binaries. For them, there is no way to copy binaries into the production (or previous environments) from other sources (e.g., a local developer PC)</a:t>
            </a:r>
          </a:p>
          <a:p>
            <a:pPr marL="285750" indent="-285750">
              <a:buFont typeface="Arial" panose="020B0604020202020204" pitchFamily="34" charset="0"/>
              <a:buChar char="•"/>
            </a:pPr>
            <a:r>
              <a:rPr lang="en-US" sz="1200" dirty="0"/>
              <a:t>With the database, however, there are people who have permissions to log in and perform changes directly in the database even in the production environment, and there is no notification or safety net mechanism to handle such changes.</a:t>
            </a:r>
            <a:endParaRPr lang="en-IL" sz="1200" dirty="0"/>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16</a:t>
            </a:fld>
            <a:endParaRPr lang="en-US"/>
          </a:p>
        </p:txBody>
      </p:sp>
    </p:spTree>
    <p:extLst>
      <p:ext uri="{BB962C8B-B14F-4D97-AF65-F5344CB8AC3E}">
        <p14:creationId xmlns:p14="http://schemas.microsoft.com/office/powerpoint/2010/main" val="99633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Calculating ROI of implementing Database DevOps is not easy, but it’s possible.</a:t>
            </a:r>
          </a:p>
          <a:p>
            <a:r>
              <a:rPr lang="en-US" dirty="0"/>
              <a:t>In short, we take into consideration:</a:t>
            </a:r>
          </a:p>
          <a:p>
            <a:pPr marL="171450" indent="-171450">
              <a:buFont typeface="Arial" panose="020B0604020202020204" pitchFamily="34" charset="0"/>
              <a:buChar char="•"/>
            </a:pPr>
            <a:r>
              <a:rPr lang="en-US" dirty="0"/>
              <a:t>How many hours we’re saving</a:t>
            </a:r>
          </a:p>
          <a:p>
            <a:pPr marL="171450" indent="-171450">
              <a:buFont typeface="Arial" panose="020B0604020202020204" pitchFamily="34" charset="0"/>
              <a:buChar char="•"/>
            </a:pPr>
            <a:r>
              <a:rPr lang="en-US" dirty="0"/>
              <a:t>Cost of each hour</a:t>
            </a:r>
          </a:p>
          <a:p>
            <a:pPr marL="171450" indent="-171450">
              <a:buFont typeface="Arial" panose="020B0604020202020204" pitchFamily="34" charset="0"/>
              <a:buChar char="•"/>
            </a:pPr>
            <a:r>
              <a:rPr lang="en-US" dirty="0"/>
              <a:t>What’s the cost of implementing DB DevOps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results are not always obvious. Luckily, we have survey results.</a:t>
            </a:r>
          </a:p>
        </p:txBody>
      </p:sp>
      <p:sp>
        <p:nvSpPr>
          <p:cNvPr id="4" name="Slide Number Placeholder 3"/>
          <p:cNvSpPr>
            <a:spLocks noGrp="1"/>
          </p:cNvSpPr>
          <p:nvPr>
            <p:ph type="sldNum" sz="quarter" idx="5"/>
          </p:nvPr>
        </p:nvSpPr>
        <p:spPr/>
        <p:txBody>
          <a:bodyPr/>
          <a:lstStyle/>
          <a:p>
            <a:fld id="{DDD65AC4-17B0-4E19-8496-B264E70A18D3}" type="slidenum">
              <a:rPr lang="en-US" smtClean="0"/>
              <a:t>17</a:t>
            </a:fld>
            <a:endParaRPr lang="en-US"/>
          </a:p>
        </p:txBody>
      </p:sp>
    </p:spTree>
    <p:extLst>
      <p:ext uri="{BB962C8B-B14F-4D97-AF65-F5344CB8AC3E}">
        <p14:creationId xmlns:p14="http://schemas.microsoft.com/office/powerpoint/2010/main" val="327731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survey by Redgate, average cost of downtime from enterprises per year: ~$16M, 25% of which is due to database = ~$4M average cost of downtime due to database per year</a:t>
            </a:r>
          </a:p>
          <a:p>
            <a:r>
              <a:rPr lang="en-US" dirty="0"/>
              <a:t>After implementing effective DB DevOps: 7 times lower failure rate = ~$3.5M SAVED per year on average – </a:t>
            </a:r>
            <a:r>
              <a:rPr lang="en-US" i="1" dirty="0"/>
              <a:t>just on database failures</a:t>
            </a:r>
            <a:r>
              <a:rPr lang="en-US" dirty="0"/>
              <a:t>.</a:t>
            </a:r>
          </a:p>
          <a:p>
            <a:endParaRPr lang="en-US" dirty="0"/>
          </a:p>
          <a:p>
            <a:r>
              <a:rPr lang="en-US" dirty="0"/>
              <a:t>Similar results in a survey by </a:t>
            </a:r>
            <a:r>
              <a:rPr lang="en-US" dirty="0" err="1"/>
              <a:t>Dbmaestro</a:t>
            </a:r>
            <a:r>
              <a:rPr lang="en-US" dirty="0"/>
              <a:t>: ~$3M SAVED per year on average.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18</a:t>
            </a:fld>
            <a:endParaRPr lang="en-US"/>
          </a:p>
        </p:txBody>
      </p:sp>
    </p:spTree>
    <p:extLst>
      <p:ext uri="{BB962C8B-B14F-4D97-AF65-F5344CB8AC3E}">
        <p14:creationId xmlns:p14="http://schemas.microsoft.com/office/powerpoint/2010/main" val="291369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survey by </a:t>
            </a:r>
            <a:r>
              <a:rPr lang="en-US" dirty="0" err="1"/>
              <a:t>Dbmaestro</a:t>
            </a:r>
            <a:r>
              <a:rPr lang="en-US" dirty="0"/>
              <a:t>, ~$624K saved per year on average </a:t>
            </a:r>
            <a:r>
              <a:rPr lang="en-US" i="1" dirty="0"/>
              <a:t>thanks to automating database deployments alone</a:t>
            </a:r>
            <a:r>
              <a:rPr lang="en-US" dirty="0"/>
              <a:t>.</a:t>
            </a:r>
          </a:p>
          <a:p>
            <a:r>
              <a:rPr lang="en-US" dirty="0"/>
              <a:t>Based on a survey by Redgate, ~$1.88M saved per year on average </a:t>
            </a:r>
            <a:r>
              <a:rPr lang="en-US" i="1" dirty="0"/>
              <a:t>thanks to automating database deployments alone</a:t>
            </a:r>
            <a:r>
              <a:rPr lang="en-US" dirty="0"/>
              <a: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19</a:t>
            </a:fld>
            <a:endParaRPr lang="en-US"/>
          </a:p>
        </p:txBody>
      </p:sp>
    </p:spTree>
    <p:extLst>
      <p:ext uri="{BB962C8B-B14F-4D97-AF65-F5344CB8AC3E}">
        <p14:creationId xmlns:p14="http://schemas.microsoft.com/office/powerpoint/2010/main" val="36827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effective database </a:t>
            </a:r>
            <a:r>
              <a:rPr lang="en-US" dirty="0" err="1"/>
              <a:t>devops</a:t>
            </a:r>
            <a:r>
              <a:rPr lang="en-US" dirty="0"/>
              <a:t> and monitoring, productivity gains for developers and DBAs resulted in ~$585K per year on average, based on </a:t>
            </a:r>
            <a:r>
              <a:rPr lang="en-US" dirty="0" err="1"/>
              <a:t>Dbmaestro</a:t>
            </a:r>
            <a:r>
              <a:rPr lang="en-US" dirty="0"/>
              <a:t> survey, i.e. 15% productivity gain.</a:t>
            </a:r>
          </a:p>
          <a:p>
            <a:r>
              <a:rPr lang="en-US" dirty="0"/>
              <a:t>And on average 3 hours per day based on a Redgate survey, i.e. 33% productivity gain.</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20</a:t>
            </a:fld>
            <a:endParaRPr lang="en-US"/>
          </a:p>
        </p:txBody>
      </p:sp>
    </p:spTree>
    <p:extLst>
      <p:ext uri="{BB962C8B-B14F-4D97-AF65-F5344CB8AC3E}">
        <p14:creationId xmlns:p14="http://schemas.microsoft.com/office/powerpoint/2010/main" val="213094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after taking in consideration including the costs of implementing DB DevOps:</a:t>
            </a:r>
          </a:p>
          <a:p>
            <a:r>
              <a:rPr lang="en-US" dirty="0"/>
              <a:t>Based on </a:t>
            </a:r>
            <a:r>
              <a:rPr lang="en-US" dirty="0" err="1"/>
              <a:t>Dbmaestro</a:t>
            </a:r>
            <a:r>
              <a:rPr lang="en-US" dirty="0"/>
              <a:t> survey: ~$4M on average per year.</a:t>
            </a:r>
          </a:p>
          <a:p>
            <a:r>
              <a:rPr lang="en-US" dirty="0"/>
              <a:t>Based on Redgate survey: ~$5M on average per year.</a:t>
            </a:r>
          </a:p>
          <a:p>
            <a:endParaRPr lang="en-US" dirty="0"/>
          </a:p>
          <a:p>
            <a:r>
              <a:rPr lang="en-US" dirty="0"/>
              <a:t>And now notice the year of each survey.</a:t>
            </a:r>
          </a:p>
          <a:p>
            <a:r>
              <a:rPr lang="en-US" dirty="0"/>
              <a:t>That means the results from that </a:t>
            </a:r>
            <a:r>
              <a:rPr lang="en-US" dirty="0" err="1"/>
              <a:t>Dbmaestro</a:t>
            </a:r>
            <a:r>
              <a:rPr lang="en-US" dirty="0"/>
              <a:t> survey should be viewed as modest compared to what they should be today.</a:t>
            </a:r>
          </a:p>
          <a:p>
            <a:r>
              <a:rPr lang="en-US" dirty="0"/>
              <a:t>Redgate’s results are actually much closer to modern times and their “inflated” numbers are more relevant.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21</a:t>
            </a:fld>
            <a:endParaRPr lang="en-US"/>
          </a:p>
        </p:txBody>
      </p:sp>
    </p:spTree>
    <p:extLst>
      <p:ext uri="{BB962C8B-B14F-4D97-AF65-F5344CB8AC3E}">
        <p14:creationId xmlns:p14="http://schemas.microsoft.com/office/powerpoint/2010/main" val="3022149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theory, upgrading your database with SQL scripts just works; it’s true, the sum of every change to the database represented as a script is the final configuration. In practice, however, there’s usually something missing: a database configuration tends to drift. Someone performs a maintenance task, a performance optimization is implemented, or a different team’s work overlaps with your own. As a result, that script that worked in one environment might not work in the next, or worse—it ends up creating damage and downtime. Configuration drift can present itself as different schema configuration, different code, good code that was introduced by other teams, or plain production hotfixes, that might be blown away by the SQL script you are introducing. Therefore, working with just the change scripts is effectively a </a:t>
            </a:r>
            <a:r>
              <a:rPr lang="en-US" dirty="0" err="1"/>
              <a:t>faithbased</a:t>
            </a:r>
            <a:r>
              <a:rPr lang="en-US" dirty="0"/>
              <a:t> methodology. All the stars must be aligned 100% of the time for it to work.</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23</a:t>
            </a:fld>
            <a:endParaRPr lang="en-US"/>
          </a:p>
        </p:txBody>
      </p:sp>
    </p:spTree>
    <p:extLst>
      <p:ext uri="{BB962C8B-B14F-4D97-AF65-F5344CB8AC3E}">
        <p14:creationId xmlns:p14="http://schemas.microsoft.com/office/powerpoint/2010/main" val="344908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now that we have enough motivation to implement DB DevOps. How should we actually do it effectively?</a:t>
            </a:r>
          </a:p>
          <a:p>
            <a:r>
              <a:rPr lang="en-US" b="0" dirty="0"/>
              <a:t>Well, there’s a process of implementing several “key components”.</a:t>
            </a:r>
          </a:p>
          <a:p>
            <a:endParaRPr lang="en-US" b="0" dirty="0"/>
          </a:p>
          <a:p>
            <a:r>
              <a:rPr lang="en-US" b="1" dirty="0"/>
              <a:t>1. Standardize team-based development </a:t>
            </a:r>
          </a:p>
          <a:p>
            <a:endParaRPr lang="en-US" b="1" dirty="0"/>
          </a:p>
          <a:p>
            <a:r>
              <a:rPr lang="en-US" dirty="0"/>
              <a:t>Without the right processes or tooling in place, precious time is wasted on tedious rework.</a:t>
            </a:r>
          </a:p>
          <a:p>
            <a:r>
              <a:rPr lang="en-US" dirty="0"/>
              <a:t>Even a relatively easy innovation like introducing a tool to standardize the way database code is developed and formatted, and apply static code analysis as it is written can reap big rewards.</a:t>
            </a:r>
          </a:p>
          <a:p>
            <a:r>
              <a:rPr lang="en-US" dirty="0"/>
              <a:t>Code becomes shareable. Errors in code are highlighted immediately. Developers can add to or amend code written by other developers with ease. Legacy code remains understandable code.</a:t>
            </a:r>
          </a:p>
          <a:p>
            <a:endParaRPr lang="en-US" dirty="0"/>
          </a:p>
          <a:p>
            <a:r>
              <a:rPr lang="en-US" dirty="0"/>
              <a:t>Similarly, introducing </a:t>
            </a:r>
            <a:r>
              <a:rPr lang="en-US" b="1" dirty="0"/>
              <a:t>version control </a:t>
            </a:r>
            <a:r>
              <a:rPr lang="en-US" dirty="0"/>
              <a:t>into the process means teams can work on different branches at the same time, while maintaining a single source of truth from which a database can be built from the code in the repository at any time.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24</a:t>
            </a:fld>
            <a:endParaRPr lang="en-US"/>
          </a:p>
        </p:txBody>
      </p:sp>
    </p:spTree>
    <p:extLst>
      <p:ext uri="{BB962C8B-B14F-4D97-AF65-F5344CB8AC3E}">
        <p14:creationId xmlns:p14="http://schemas.microsoft.com/office/powerpoint/2010/main" val="229516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session is about DevOps in general, and Database DevOps specifically.</a:t>
            </a:r>
          </a:p>
          <a:p>
            <a:r>
              <a:rPr lang="en-US" sz="1200" b="0" i="0" kern="1200" dirty="0">
                <a:solidFill>
                  <a:schemeClr val="tx1"/>
                </a:solidFill>
                <a:effectLst/>
                <a:latin typeface="+mn-lt"/>
                <a:ea typeface="+mn-ea"/>
                <a:cs typeface="+mn-cs"/>
              </a:rPr>
              <a:t>What it is, what it’s for, its challenges and advantages, its ROI, and management-level best practices.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target audience is anyone at C-level positions. Such as CEOs, CTOs, CIOs, and Team Leaders.</a:t>
            </a:r>
          </a:p>
        </p:txBody>
      </p:sp>
      <p:sp>
        <p:nvSpPr>
          <p:cNvPr id="4" name="Slide Number Placeholder 3"/>
          <p:cNvSpPr>
            <a:spLocks noGrp="1"/>
          </p:cNvSpPr>
          <p:nvPr>
            <p:ph type="sldNum" sz="quarter" idx="5"/>
          </p:nvPr>
        </p:nvSpPr>
        <p:spPr/>
        <p:txBody>
          <a:bodyPr/>
          <a:lstStyle/>
          <a:p>
            <a:fld id="{DDD65AC4-17B0-4E19-8496-B264E70A18D3}" type="slidenum">
              <a:rPr lang="en-US" smtClean="0"/>
              <a:t>4</a:t>
            </a:fld>
            <a:endParaRPr lang="en-US"/>
          </a:p>
        </p:txBody>
      </p:sp>
    </p:spTree>
    <p:extLst>
      <p:ext uri="{BB962C8B-B14F-4D97-AF65-F5344CB8AC3E}">
        <p14:creationId xmlns:p14="http://schemas.microsoft.com/office/powerpoint/2010/main" val="3609615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Automate database deployments </a:t>
            </a:r>
          </a:p>
          <a:p>
            <a:endParaRPr lang="en-US" dirty="0"/>
          </a:p>
          <a:p>
            <a:r>
              <a:rPr lang="en-US" dirty="0"/>
              <a:t>Validating and testing code with an automated continuous integration process is becoming standard practice in application development, and it’s entering the database arena as well.</a:t>
            </a:r>
          </a:p>
          <a:p>
            <a:r>
              <a:rPr lang="en-US" dirty="0"/>
              <a:t>Each time a change is committed to version control, it triggers a process that builds the database and tests it to ensure the change is not a breaking change.</a:t>
            </a:r>
          </a:p>
          <a:p>
            <a:r>
              <a:rPr lang="en-US" dirty="0"/>
              <a:t>This draws attention to problems much earlier in development and prevents errors occurring later on.</a:t>
            </a:r>
          </a:p>
          <a:p>
            <a:r>
              <a:rPr lang="en-US" dirty="0"/>
              <a:t>The deployment process can also be made transparent and safe by automating change management tasks like the creation of deployment scripts, and freeing the development team up for more valuable work.</a:t>
            </a:r>
          </a:p>
          <a:p>
            <a:endParaRPr lang="en-US" dirty="0"/>
          </a:p>
          <a:p>
            <a:r>
              <a:rPr lang="en-US" dirty="0"/>
              <a:t>Importantly, with reliable, scalable, and repeatable processes in place for building, testing and releasing changes, companies can embed security best practice, and achieve data protection by design and default</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25</a:t>
            </a:fld>
            <a:endParaRPr lang="en-US"/>
          </a:p>
        </p:txBody>
      </p:sp>
    </p:spTree>
    <p:extLst>
      <p:ext uri="{BB962C8B-B14F-4D97-AF65-F5344CB8AC3E}">
        <p14:creationId xmlns:p14="http://schemas.microsoft.com/office/powerpoint/2010/main" val="3878060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Monitor performance and availability </a:t>
            </a:r>
          </a:p>
          <a:p>
            <a:endParaRPr lang="en-US" dirty="0"/>
          </a:p>
          <a:p>
            <a:r>
              <a:rPr lang="en-US" dirty="0"/>
              <a:t>While the automation which DevOps introduces to many parts of database development minimizes errors and gives much better visibility across the whole process, there is a flipside.</a:t>
            </a:r>
          </a:p>
          <a:p>
            <a:r>
              <a:rPr lang="en-US" dirty="0"/>
              <a:t>Instead of releasing changes to the database once or twice a quarter, changes can now be released at any time.</a:t>
            </a:r>
          </a:p>
          <a:p>
            <a:r>
              <a:rPr lang="en-US" dirty="0"/>
              <a:t>It is therefore important to monitor systems constantly to understand if releases are causing a problem so that they can be fixed quickly.</a:t>
            </a:r>
          </a:p>
          <a:p>
            <a:endParaRPr lang="en-US" dirty="0"/>
          </a:p>
          <a:p>
            <a:r>
              <a:rPr lang="en-US" dirty="0"/>
              <a:t>Performance monitoring will help by watching resource utilization (CPU, memory, I/O) changes over time, and determining the top ten or so worst performing queries, as well as responding to alerts about a drop in performance or an increase in deadlocks, and drilling down to the cause of the problem before it becomes an issue.</a:t>
            </a:r>
          </a:p>
          <a:p>
            <a:endParaRPr lang="en-US" dirty="0"/>
          </a:p>
          <a:p>
            <a:r>
              <a:rPr lang="en-US" dirty="0"/>
              <a:t>Monitoring for compliance also has a role to play by, for example, keeping track of failed logins and how many accounts are in the sysadmin group, as well as looking out for SQL injection attacks, changes in server and database settings, and modifications to permissions, users, and roles.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26</a:t>
            </a:fld>
            <a:endParaRPr lang="en-US"/>
          </a:p>
        </p:txBody>
      </p:sp>
    </p:spTree>
    <p:extLst>
      <p:ext uri="{BB962C8B-B14F-4D97-AF65-F5344CB8AC3E}">
        <p14:creationId xmlns:p14="http://schemas.microsoft.com/office/powerpoint/2010/main" val="4141942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Protect and preserve data </a:t>
            </a:r>
          </a:p>
          <a:p>
            <a:endParaRPr lang="en-US" dirty="0"/>
          </a:p>
          <a:p>
            <a:r>
              <a:rPr lang="en-US" dirty="0"/>
              <a:t>In database development, having an individual copy of the production database to test proposed changes against and ensure they are not breaking changes is the preferred way of working for many developers.</a:t>
            </a:r>
          </a:p>
          <a:p>
            <a:r>
              <a:rPr lang="en-US" dirty="0"/>
              <a:t>Those databases, however, contain the kind of personal data that needs to be protected to guard against data breaches.</a:t>
            </a:r>
          </a:p>
          <a:p>
            <a:endParaRPr lang="en-US" dirty="0"/>
          </a:p>
          <a:p>
            <a:r>
              <a:rPr lang="en-US" dirty="0"/>
              <a:t>Even when masked, the provisioning of frequently updated copies of the production database across development teams can, however, take up a lot of time, not to mention disk space.</a:t>
            </a:r>
          </a:p>
          <a:p>
            <a:r>
              <a:rPr lang="en-US" dirty="0"/>
              <a:t>This is where the tried and testing virtualization technology built into the Windows operating system can help.</a:t>
            </a:r>
          </a:p>
          <a:p>
            <a:r>
              <a:rPr lang="en-US" dirty="0"/>
              <a:t>There are now tools available which use the technology to create copies, or clones, of databases in seconds which, while only around 40MB in size for a 1TB database, work just like normal databases and can be connected to and edited using any program.</a:t>
            </a:r>
          </a:p>
          <a:p>
            <a:endParaRPr lang="en-US" dirty="0"/>
          </a:p>
          <a:p>
            <a:r>
              <a:rPr lang="en-US" dirty="0"/>
              <a:t>Used in conjunction with a masking tool, it means developers can work with copies of the production database which are truly representative of the original and retain the referential integrity and distribution characteristics.</a:t>
            </a:r>
          </a:p>
          <a:p>
            <a:r>
              <a:rPr lang="en-US" dirty="0"/>
              <a:t>The personal data inside them, however, is protected, and an audit trail can be provided which demonstrates compliance with any relevant legislation</a:t>
            </a:r>
          </a:p>
          <a:p>
            <a:endParaRPr lang="en-US" dirty="0"/>
          </a:p>
          <a:p>
            <a:r>
              <a:rPr lang="en-US" dirty="0"/>
              <a:t>Companies:</a:t>
            </a:r>
          </a:p>
          <a:p>
            <a:r>
              <a:rPr lang="en-US" dirty="0"/>
              <a:t>Red Gate</a:t>
            </a:r>
          </a:p>
          <a:p>
            <a:r>
              <a:rPr lang="en-US" dirty="0" err="1"/>
              <a:t>Dataprof</a:t>
            </a:r>
            <a:endParaRPr lang="en-US" dirty="0"/>
          </a:p>
          <a:p>
            <a:r>
              <a:rPr lang="en-US" dirty="0" err="1"/>
              <a:t>Delphix</a:t>
            </a:r>
            <a:endParaRPr lang="en-US" dirty="0"/>
          </a:p>
          <a:p>
            <a:r>
              <a:rPr lang="en-US" dirty="0" err="1"/>
              <a:t>DbaClone</a:t>
            </a:r>
            <a:r>
              <a:rPr lang="en-US" dirty="0"/>
              <a:t> + </a:t>
            </a:r>
            <a:r>
              <a:rPr lang="en-US" dirty="0" err="1"/>
              <a:t>DbaTools</a:t>
            </a:r>
            <a:endParaRPr lang="en-US" dirty="0"/>
          </a:p>
          <a:p>
            <a:r>
              <a:rPr lang="en-US" dirty="0"/>
              <a:t>And more</a:t>
            </a:r>
          </a:p>
        </p:txBody>
      </p:sp>
      <p:sp>
        <p:nvSpPr>
          <p:cNvPr id="4" name="Slide Number Placeholder 3"/>
          <p:cNvSpPr>
            <a:spLocks noGrp="1"/>
          </p:cNvSpPr>
          <p:nvPr>
            <p:ph type="sldNum" sz="quarter" idx="5"/>
          </p:nvPr>
        </p:nvSpPr>
        <p:spPr/>
        <p:txBody>
          <a:bodyPr/>
          <a:lstStyle/>
          <a:p>
            <a:fld id="{DDD65AC4-17B0-4E19-8496-B264E70A18D3}" type="slidenum">
              <a:rPr lang="en-US" smtClean="0"/>
              <a:t>27</a:t>
            </a:fld>
            <a:endParaRPr lang="en-US"/>
          </a:p>
        </p:txBody>
      </p:sp>
    </p:spTree>
    <p:extLst>
      <p:ext uri="{BB962C8B-B14F-4D97-AF65-F5344CB8AC3E}">
        <p14:creationId xmlns:p14="http://schemas.microsoft.com/office/powerpoint/2010/main" val="278401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737"/>
                </a:solidFill>
                <a:effectLst/>
                <a:highlight>
                  <a:srgbClr val="FFFFFF"/>
                </a:highlight>
                <a:latin typeface="Roboto" panose="02000000000000000000" pitchFamily="2" charset="0"/>
              </a:rPr>
              <a:t>Working from the bottom-up, an engagement would usually start at the level of the end user. New technology is often implemented to make an end user more efficient or productive. This impacts all levels of the hierarchy above and around the end user because the bottom line, in terms of profitability and productivity, is often tied to the success of the end user. </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Another way to look at this is the top-down approach, which analyzes a change that starts at the executive level. Much of the reasoning for the change could be the same as it would be in a bottom-up approach (budgets, productivity, efficiency), but the way it is handled differs. In this approach, the decisions are usually made at the C-level, and regardless of the type of change in question, be it a change in org structure or business processes, the impacts of the change often trickle down across the organization.</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It is important to check the pulse of the organization at various stages of the change to ensure that regardless of the approach, the pain points are being addressed organization-wide.</a:t>
            </a:r>
          </a:p>
          <a:p>
            <a:pPr algn="l"/>
            <a:endParaRPr lang="en-US" b="0" i="0" dirty="0">
              <a:solidFill>
                <a:srgbClr val="373737"/>
              </a:solidFill>
              <a:effectLst/>
              <a:highlight>
                <a:srgbClr val="FFFFFF"/>
              </a:highlight>
              <a:latin typeface="Roboto" panose="02000000000000000000" pitchFamily="2" charset="0"/>
            </a:endParaRPr>
          </a:p>
          <a:p>
            <a:pPr algn="l"/>
            <a:r>
              <a:rPr lang="en-US" b="0" i="0" dirty="0">
                <a:solidFill>
                  <a:srgbClr val="373737"/>
                </a:solidFill>
                <a:effectLst/>
                <a:highlight>
                  <a:srgbClr val="FFFFFF"/>
                </a:highlight>
                <a:latin typeface="Roboto" panose="02000000000000000000" pitchFamily="2" charset="0"/>
              </a:rPr>
              <a:t>A great way to drive change across an organization is through sponsorship. Assigning sponsors across an organization, within different business units, regions, and job levels is a great way to raise awareness about change. This approach also establishes a sense of responsibility among the sponsors, who now have a vested interest in the program’s success. This network of sponsors should be engaged early and often, allowing them to be in sync with what changes are coming, and give individuals in different parts of the organization a point of contact for feedback and concerns that may arise as part of the impending change.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29</a:t>
            </a:fld>
            <a:endParaRPr lang="en-US"/>
          </a:p>
        </p:txBody>
      </p:sp>
    </p:spTree>
    <p:extLst>
      <p:ext uri="{BB962C8B-B14F-4D97-AF65-F5344CB8AC3E}">
        <p14:creationId xmlns:p14="http://schemas.microsoft.com/office/powerpoint/2010/main" val="171902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DevOps in general, and Database DevOps specifically is first of all a team effort.</a:t>
            </a:r>
          </a:p>
          <a:p>
            <a:r>
              <a:rPr lang="en-US" dirty="0"/>
              <a:t>Everything needs to go smoothly and all parts must work smoothly with each other in order for it to be fast, safe, and reliable.</a:t>
            </a:r>
          </a:p>
          <a:p>
            <a:endParaRPr lang="en-US" dirty="0"/>
          </a:p>
          <a:p>
            <a:r>
              <a:rPr lang="en-US" dirty="0"/>
              <a:t>This is a race. And if you didn’t already realize that, then you’re already losing.</a:t>
            </a:r>
          </a:p>
          <a:p>
            <a:endParaRPr lang="en-US" dirty="0"/>
          </a:p>
          <a:p>
            <a:r>
              <a:rPr lang="en-US" b="1" dirty="0"/>
              <a:t>https://eitanblumin.com/cicd/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L" dirty="0">
                <a:hlinkClick r:id="rId3"/>
              </a:rPr>
              <a:t>https://eitanblumin.com/project-type/ci-and-cd-with-ssdt/</a:t>
            </a:r>
            <a:endParaRPr lang="LID4096" dirty="0"/>
          </a:p>
          <a:p>
            <a:endParaRPr lang="en-US" b="1" dirty="0"/>
          </a:p>
        </p:txBody>
      </p:sp>
      <p:sp>
        <p:nvSpPr>
          <p:cNvPr id="4" name="Slide Number Placeholder 3"/>
          <p:cNvSpPr>
            <a:spLocks noGrp="1"/>
          </p:cNvSpPr>
          <p:nvPr>
            <p:ph type="sldNum" sz="quarter" idx="5"/>
          </p:nvPr>
        </p:nvSpPr>
        <p:spPr/>
        <p:txBody>
          <a:bodyPr/>
          <a:lstStyle/>
          <a:p>
            <a:fld id="{DDD65AC4-17B0-4E19-8496-B264E70A18D3}" type="slidenum">
              <a:rPr lang="en-US" smtClean="0"/>
              <a:t>30</a:t>
            </a:fld>
            <a:endParaRPr lang="en-US"/>
          </a:p>
        </p:txBody>
      </p:sp>
    </p:spTree>
    <p:extLst>
      <p:ext uri="{BB962C8B-B14F-4D97-AF65-F5344CB8AC3E}">
        <p14:creationId xmlns:p14="http://schemas.microsoft.com/office/powerpoint/2010/main" val="2689310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https://www.red-gate.com/blog/database-devops/how-to-encourage-dbas-to-embrace-devops-rather-than-fear-change</a:t>
            </a:r>
            <a:endParaRPr lang="en-US" dirty="0"/>
          </a:p>
          <a:p>
            <a:endParaRPr lang="en-US" dirty="0"/>
          </a:p>
          <a:p>
            <a:r>
              <a:rPr lang="en-IL" dirty="0">
                <a:hlinkClick r:id="rId4"/>
              </a:rPr>
              <a:t>https://www.dbmaestro.com/blog/database-devops/database-delivery-automation</a:t>
            </a:r>
            <a:endParaRPr lang="en-US" dirty="0"/>
          </a:p>
          <a:p>
            <a:endParaRPr lang="en-US" dirty="0"/>
          </a:p>
          <a:p>
            <a:r>
              <a:rPr lang="en-IL" dirty="0">
                <a:hlinkClick r:id="rId5"/>
              </a:rPr>
              <a:t>https://sqlfriday.net/past-sql-friday-sessions/sql-friday-12-alex-yates-on-zero-downtime-database-deployments/</a:t>
            </a:r>
            <a:endParaRPr lang="en-US" dirty="0"/>
          </a:p>
          <a:p>
            <a:endParaRPr lang="en-US" dirty="0"/>
          </a:p>
          <a:p>
            <a:r>
              <a:rPr lang="en-IL" dirty="0">
                <a:hlinkClick r:id="rId6"/>
              </a:rPr>
              <a:t>https://sqlfriday.net/past-sql-friday-sessions/sql-friday-2-kevin-chant-and-sanders-stad-on-azure-devops-duet/</a:t>
            </a:r>
            <a:endParaRPr lang="en-US" dirty="0"/>
          </a:p>
          <a:p>
            <a:endParaRPr lang="en-US" dirty="0"/>
          </a:p>
          <a:p>
            <a:r>
              <a:rPr lang="en-IL" dirty="0">
                <a:hlinkClick r:id="rId7"/>
              </a:rPr>
              <a:t>https://learn.microsoft.com/en-us/sql/ssdt/project-oriented-offline-database-development?view=sql-server-ver16</a:t>
            </a:r>
            <a:endParaRPr lang="en-US" dirty="0"/>
          </a:p>
          <a:p>
            <a:endParaRPr lang="en-US" dirty="0"/>
          </a:p>
          <a:p>
            <a:r>
              <a:rPr lang="en-US" dirty="0"/>
              <a:t>https://www.red-gate.com/products/flyway/case-studies</a:t>
            </a:r>
            <a:r>
              <a:rPr lang="en-US"/>
              <a:t>/streamlining-database-deployments-with-redgate</a:t>
            </a:r>
            <a:endParaRPr lang="en-US" dirty="0"/>
          </a:p>
          <a:p>
            <a:endParaRPr lang="en-US"/>
          </a:p>
        </p:txBody>
      </p:sp>
      <p:sp>
        <p:nvSpPr>
          <p:cNvPr id="4" name="Slide Number Placeholder 3"/>
          <p:cNvSpPr>
            <a:spLocks noGrp="1"/>
          </p:cNvSpPr>
          <p:nvPr>
            <p:ph type="sldNum" sz="quarter" idx="5"/>
          </p:nvPr>
        </p:nvSpPr>
        <p:spPr/>
        <p:txBody>
          <a:bodyPr/>
          <a:lstStyle/>
          <a:p>
            <a:fld id="{DDD65AC4-17B0-4E19-8496-B264E70A18D3}" type="slidenum">
              <a:rPr lang="en-US" smtClean="0"/>
              <a:t>31</a:t>
            </a:fld>
            <a:endParaRPr lang="en-US"/>
          </a:p>
        </p:txBody>
      </p:sp>
    </p:spTree>
    <p:extLst>
      <p:ext uri="{BB962C8B-B14F-4D97-AF65-F5344CB8AC3E}">
        <p14:creationId xmlns:p14="http://schemas.microsoft.com/office/powerpoint/2010/main" val="504874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What questions will we answer in this presentation?</a:t>
            </a:r>
          </a:p>
        </p:txBody>
      </p:sp>
      <p:sp>
        <p:nvSpPr>
          <p:cNvPr id="4" name="Slide Number Placeholder 3"/>
          <p:cNvSpPr>
            <a:spLocks noGrp="1"/>
          </p:cNvSpPr>
          <p:nvPr>
            <p:ph type="sldNum" sz="quarter" idx="5"/>
          </p:nvPr>
        </p:nvSpPr>
        <p:spPr/>
        <p:txBody>
          <a:bodyPr/>
          <a:lstStyle/>
          <a:p>
            <a:fld id="{DDD65AC4-17B0-4E19-8496-B264E70A18D3}" type="slidenum">
              <a:rPr lang="en-US" smtClean="0"/>
              <a:t>5</a:t>
            </a:fld>
            <a:endParaRPr lang="en-US"/>
          </a:p>
        </p:txBody>
      </p:sp>
    </p:spTree>
    <p:extLst>
      <p:ext uri="{BB962C8B-B14F-4D97-AF65-F5344CB8AC3E}">
        <p14:creationId xmlns:p14="http://schemas.microsoft.com/office/powerpoint/2010/main" val="6777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DD65AC4-17B0-4E19-8496-B264E70A18D3}" type="slidenum">
              <a:rPr lang="en-US" smtClean="0"/>
              <a:t>6</a:t>
            </a:fld>
            <a:endParaRPr lang="en-US"/>
          </a:p>
        </p:txBody>
      </p:sp>
    </p:spTree>
    <p:extLst>
      <p:ext uri="{BB962C8B-B14F-4D97-AF65-F5344CB8AC3E}">
        <p14:creationId xmlns:p14="http://schemas.microsoft.com/office/powerpoint/2010/main" val="199956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Automation and collaboration are key</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7</a:t>
            </a:fld>
            <a:endParaRPr lang="en-US"/>
          </a:p>
        </p:txBody>
      </p:sp>
    </p:spTree>
    <p:extLst>
      <p:ext uri="{BB962C8B-B14F-4D97-AF65-F5344CB8AC3E}">
        <p14:creationId xmlns:p14="http://schemas.microsoft.com/office/powerpoint/2010/main" val="95137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737"/>
                </a:solidFill>
                <a:effectLst/>
                <a:highlight>
                  <a:srgbClr val="FFFFFF"/>
                </a:highlight>
                <a:latin typeface="Roboto" panose="020F0502020204030204" pitchFamily="2" charset="0"/>
              </a:rPr>
              <a:t>The nature of a source control system adds the following functionality:</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Auditing of the changes made and the source of the change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The ability to undo, or rollback, changes to a database without requiring a restore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 known state for comparison between environments and tracking changes over time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An additional backup of the code that defines the database</a:t>
            </a:r>
          </a:p>
          <a:p>
            <a:pPr algn="l">
              <a:buFont typeface="Arial" panose="020B0604020202020204" pitchFamily="34" charset="0"/>
              <a:buChar char="•"/>
            </a:pPr>
            <a:r>
              <a:rPr lang="en-US" b="0" i="0" dirty="0">
                <a:solidFill>
                  <a:srgbClr val="373737"/>
                </a:solidFill>
                <a:effectLst/>
                <a:highlight>
                  <a:srgbClr val="FFFFFF"/>
                </a:highlight>
                <a:latin typeface="Roboto" panose="020F0502020204030204" pitchFamily="2" charset="0"/>
              </a:rPr>
              <a:t>The isolation of different development processes from each other</a:t>
            </a:r>
          </a:p>
          <a:p>
            <a:br>
              <a:rPr lang="en-US" dirty="0"/>
            </a:b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8</a:t>
            </a:fld>
            <a:endParaRPr lang="en-US"/>
          </a:p>
        </p:txBody>
      </p:sp>
    </p:spTree>
    <p:extLst>
      <p:ext uri="{BB962C8B-B14F-4D97-AF65-F5344CB8AC3E}">
        <p14:creationId xmlns:p14="http://schemas.microsoft.com/office/powerpoint/2010/main" val="338550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D65AC4-17B0-4E19-8496-B264E70A18D3}" type="slidenum">
              <a:rPr lang="en-US" smtClean="0"/>
              <a:t>9</a:t>
            </a:fld>
            <a:endParaRPr lang="en-US"/>
          </a:p>
        </p:txBody>
      </p:sp>
    </p:spTree>
    <p:extLst>
      <p:ext uri="{BB962C8B-B14F-4D97-AF65-F5344CB8AC3E}">
        <p14:creationId xmlns:p14="http://schemas.microsoft.com/office/powerpoint/2010/main" val="3323724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D65AC4-17B0-4E19-8496-B264E70A18D3}" type="slidenum">
              <a:rPr lang="en-US" smtClean="0"/>
              <a:t>10</a:t>
            </a:fld>
            <a:endParaRPr lang="en-US"/>
          </a:p>
        </p:txBody>
      </p:sp>
    </p:spTree>
    <p:extLst>
      <p:ext uri="{BB962C8B-B14F-4D97-AF65-F5344CB8AC3E}">
        <p14:creationId xmlns:p14="http://schemas.microsoft.com/office/powerpoint/2010/main" val="16958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driver: Time To Market</a:t>
            </a:r>
          </a:p>
          <a:p>
            <a:endParaRPr lang="en-US" dirty="0"/>
          </a:p>
          <a:p>
            <a:pPr algn="l"/>
            <a:r>
              <a:rPr lang="en-US" b="1" dirty="0"/>
              <a:t>The top seven benefits of DevOps, according to those who are involved in, or are introducing DevOps, are:</a:t>
            </a:r>
          </a:p>
          <a:p>
            <a:pPr marL="171450" indent="-171450" algn="l">
              <a:buFont typeface="Arial" panose="020B0604020202020204" pitchFamily="34" charset="0"/>
              <a:buChar char="•"/>
            </a:pPr>
            <a:r>
              <a:rPr lang="en-US" dirty="0"/>
              <a:t>The faster speed and lower cost of a release</a:t>
            </a:r>
          </a:p>
          <a:p>
            <a:pPr marL="171450" indent="-171450" algn="l">
              <a:buFont typeface="Arial" panose="020B0604020202020204" pitchFamily="34" charset="0"/>
              <a:buChar char="•"/>
            </a:pPr>
            <a:r>
              <a:rPr lang="en-US" dirty="0"/>
              <a:t>Improved operational support and faster fixes</a:t>
            </a:r>
          </a:p>
          <a:p>
            <a:pPr marL="171450" indent="-171450" algn="l">
              <a:buFont typeface="Arial" panose="020B0604020202020204" pitchFamily="34" charset="0"/>
              <a:buChar char="•"/>
            </a:pPr>
            <a:r>
              <a:rPr lang="en-US" dirty="0"/>
              <a:t>Faster time to market</a:t>
            </a:r>
          </a:p>
          <a:p>
            <a:pPr marL="171450" indent="-171450" algn="l">
              <a:buFont typeface="Arial" panose="020B0604020202020204" pitchFamily="34" charset="0"/>
              <a:buChar char="•"/>
            </a:pPr>
            <a:r>
              <a:rPr lang="en-US" dirty="0"/>
              <a:t>Higher quality products</a:t>
            </a:r>
          </a:p>
          <a:p>
            <a:pPr marL="171450" indent="-171450" algn="l">
              <a:buFont typeface="Arial" panose="020B0604020202020204" pitchFamily="34" charset="0"/>
              <a:buChar char="•"/>
            </a:pPr>
            <a:r>
              <a:rPr lang="en-US" dirty="0"/>
              <a:t>A lower volume of defects</a:t>
            </a:r>
          </a:p>
          <a:p>
            <a:pPr marL="171450" indent="-171450" algn="l">
              <a:buFont typeface="Arial" panose="020B0604020202020204" pitchFamily="34" charset="0"/>
              <a:buChar char="•"/>
            </a:pPr>
            <a:r>
              <a:rPr lang="en-US" dirty="0"/>
              <a:t>Improved frequency of new releases and features</a:t>
            </a:r>
          </a:p>
          <a:p>
            <a:pPr marL="171450" indent="-171450" algn="l">
              <a:buFont typeface="Arial" panose="020B0604020202020204" pitchFamily="34" charset="0"/>
              <a:buChar char="•"/>
            </a:pPr>
            <a:r>
              <a:rPr lang="en-US" dirty="0"/>
              <a:t>Good processes across IT and teams, including automation</a:t>
            </a:r>
            <a:endParaRPr lang="en-US" sz="1200" b="0" i="0" kern="1200" dirty="0">
              <a:solidFill>
                <a:schemeClr val="tx1"/>
              </a:solidFill>
              <a:effectLst/>
              <a:latin typeface="+mn-lt"/>
              <a:ea typeface="+mn-ea"/>
              <a:cs typeface="+mn-cs"/>
            </a:endParaRPr>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11</a:t>
            </a:fld>
            <a:endParaRPr lang="en-US"/>
          </a:p>
        </p:txBody>
      </p:sp>
    </p:spTree>
    <p:extLst>
      <p:ext uri="{BB962C8B-B14F-4D97-AF65-F5344CB8AC3E}">
        <p14:creationId xmlns:p14="http://schemas.microsoft.com/office/powerpoint/2010/main" val="317356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1231877" TargetMode="External"/><Relationship Id="rId5" Type="http://schemas.openxmlformats.org/officeDocument/2006/relationships/hyperlink" Target="https://pixabay.com/users/geralt-9301/?utm_source=link-attribution&amp;utm_medium=referral&amp;utm_campaign=image&amp;utm_content=1231877" TargetMode="Externa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s://pixabay.com/users/TheDigitalArtist-202249/?utm_source=link-attribution&amp;utm_medium=referral&amp;utm_campaign=image&amp;utm_content=335761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3357613"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1231877" TargetMode="External"/><Relationship Id="rId5" Type="http://schemas.openxmlformats.org/officeDocument/2006/relationships/hyperlink" Target="https://pixabay.com/users/geralt-9301/?utm_source=link-attribution&amp;utm_medium=referral&amp;utm_campaign=image&amp;utm_content=1231877" TargetMode="Externa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pixabay.com/?utm_source=link-attribution&amp;utm_medium=referral&amp;utm_campaign=image&amp;utm_content=3400789" TargetMode="External"/><Relationship Id="rId5" Type="http://schemas.openxmlformats.org/officeDocument/2006/relationships/hyperlink" Target="https://pixabay.com/users/TheDigitalArtist-202249/?utm_source=link-attribution&amp;utm_medium=referral&amp;utm_campaign=image&amp;utm_content=3400789" TargetMode="Externa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4380308" y="2455629"/>
            <a:ext cx="4520276" cy="706657"/>
          </a:xfrm>
          <a:prstGeom prst="rect">
            <a:avLst/>
          </a:prstGeom>
        </p:spPr>
        <p:txBody>
          <a:bodyPr vert="horz" lIns="91440" tIns="45720" rIns="91440" bIns="45720" rtlCol="0" anchor="b" anchorCtr="0">
            <a:noAutofit/>
          </a:bodyPr>
          <a:lstStyle>
            <a:lvl1pPr algn="r">
              <a:def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j-lt"/>
                <a:cs typeface="Segoe UI Light"/>
              </a:defRPr>
            </a:lvl1pPr>
          </a:lstStyle>
          <a:p>
            <a:pPr marL="0" lvl="0"/>
            <a:r>
              <a:rPr lang="en-CA" dirty="0"/>
              <a:t>Session Title</a:t>
            </a:r>
            <a:endParaRPr lang="en-US" dirty="0"/>
          </a:p>
        </p:txBody>
      </p:sp>
      <p:sp>
        <p:nvSpPr>
          <p:cNvPr id="21" name="Subtitle 2"/>
          <p:cNvSpPr>
            <a:spLocks noGrp="1"/>
          </p:cNvSpPr>
          <p:nvPr>
            <p:ph type="subTitle" idx="1" hasCustomPrompt="1"/>
          </p:nvPr>
        </p:nvSpPr>
        <p:spPr>
          <a:xfrm>
            <a:off x="4380731" y="3159156"/>
            <a:ext cx="4520966" cy="453733"/>
          </a:xfrm>
          <a:prstGeom prst="rect">
            <a:avLst/>
          </a:prstGeom>
        </p:spPr>
        <p:txBody>
          <a:bodyPr vert="horz" lIns="91440" tIns="45720" rIns="91440" bIns="45720" rtlCol="0" anchor="t">
            <a:noAutofit/>
          </a:bodyPr>
          <a:lstStyle>
            <a:lvl1pPr algn="r">
              <a:defRPr lang="en-US"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n-lt"/>
                <a:cs typeface="Segoe UI Light"/>
              </a:defRPr>
            </a:lvl1pPr>
          </a:lstStyle>
          <a:p>
            <a:pPr lvl="0"/>
            <a:r>
              <a:rPr lang="en-CA" dirty="0"/>
              <a:t>Subtitle</a:t>
            </a:r>
            <a:endParaRPr lang="en-US" dirty="0"/>
          </a:p>
        </p:txBody>
      </p:sp>
    </p:spTree>
    <p:extLst>
      <p:ext uri="{BB962C8B-B14F-4D97-AF65-F5344CB8AC3E}">
        <p14:creationId xmlns:p14="http://schemas.microsoft.com/office/powerpoint/2010/main" val="31059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tract Diamo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59DEAD-3AE6-452D-9683-D07B81F80292}"/>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9390" y="-89452"/>
            <a:ext cx="9342780" cy="5322404"/>
          </a:xfrm>
          <a:prstGeom prst="rect">
            <a:avLst/>
          </a:prstGeom>
        </p:spPr>
      </p:pic>
      <p:sp>
        <p:nvSpPr>
          <p:cNvPr id="2" name="Title 1">
            <a:extLst>
              <a:ext uri="{FF2B5EF4-FFF2-40B4-BE49-F238E27FC236}">
                <a16:creationId xmlns:a16="http://schemas.microsoft.com/office/drawing/2014/main" id="{FCED2FAC-3E7B-4B32-BB3A-F251E77A5FDF}"/>
              </a:ext>
            </a:extLst>
          </p:cNvPr>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endParaRPr lang="LID4096" dirty="0"/>
          </a:p>
        </p:txBody>
      </p:sp>
      <p:pic>
        <p:nvPicPr>
          <p:cNvPr id="5" name="Picture 4">
            <a:extLst>
              <a:ext uri="{FF2B5EF4-FFF2-40B4-BE49-F238E27FC236}">
                <a16:creationId xmlns:a16="http://schemas.microsoft.com/office/drawing/2014/main" id="{CD2D8F17-1428-4C8B-A611-5AF686F96B6C}"/>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7" name="Rectangle 6">
            <a:extLst>
              <a:ext uri="{FF2B5EF4-FFF2-40B4-BE49-F238E27FC236}">
                <a16:creationId xmlns:a16="http://schemas.microsoft.com/office/drawing/2014/main" id="{DDDDF906-BDC1-41E0-B407-1D16C787C570}"/>
              </a:ext>
            </a:extLst>
          </p:cNvPr>
          <p:cNvSpPr/>
          <p:nvPr userDrawn="1"/>
        </p:nvSpPr>
        <p:spPr>
          <a:xfrm>
            <a:off x="6827468" y="4907526"/>
            <a:ext cx="2204451"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u="sng" dirty="0">
                <a:solidFill>
                  <a:schemeClr val="accent1">
                    <a:lumMod val="60000"/>
                    <a:lumOff val="40000"/>
                  </a:schemeClr>
                </a:solidFill>
                <a:latin typeface="Helvetica Neue"/>
                <a:hlinkClick r:id="rId5">
                  <a:extLst>
                    <a:ext uri="{A12FA001-AC4F-418D-AE19-62706E023703}">
                      <ahyp:hlinkClr xmlns:ahyp="http://schemas.microsoft.com/office/drawing/2018/hyperlinkcolor" val="tx"/>
                    </a:ext>
                  </a:extLst>
                </a:hlinkClick>
              </a:rPr>
              <a:t>Gerd Altmann</a:t>
            </a:r>
            <a:r>
              <a:rPr lang="en-US" sz="900" dirty="0">
                <a:solidFill>
                  <a:schemeClr val="accent1">
                    <a:lumMod val="60000"/>
                    <a:lumOff val="40000"/>
                  </a:schemeClr>
                </a:solidFill>
                <a:latin typeface="Helvetica Neue"/>
              </a:rPr>
              <a:t> / </a:t>
            </a:r>
            <a:r>
              <a:rPr lang="en-US" sz="900" u="sng" dirty="0">
                <a:solidFill>
                  <a:schemeClr val="accent1">
                    <a:lumMod val="60000"/>
                    <a:lumOff val="40000"/>
                  </a:schemeClr>
                </a:solidFill>
                <a:latin typeface="Helvetica Neue"/>
                <a:hlinkClick r:id="rId6">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Tree>
    <p:extLst>
      <p:ext uri="{BB962C8B-B14F-4D97-AF65-F5344CB8AC3E}">
        <p14:creationId xmlns:p14="http://schemas.microsoft.com/office/powerpoint/2010/main" val="37216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80A97-65F9-45A2-9CFF-F2EF78FE2C1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7" name="Rectangle 6">
            <a:extLst>
              <a:ext uri="{FF2B5EF4-FFF2-40B4-BE49-F238E27FC236}">
                <a16:creationId xmlns:a16="http://schemas.microsoft.com/office/drawing/2014/main" id="{BF8EF5D2-F9BB-4D86-8BF8-EEF412586ABA}"/>
              </a:ext>
            </a:extLst>
          </p:cNvPr>
          <p:cNvSpPr/>
          <p:nvPr userDrawn="1"/>
        </p:nvSpPr>
        <p:spPr>
          <a:xfrm>
            <a:off x="6997258" y="4886292"/>
            <a:ext cx="2146742" cy="230832"/>
          </a:xfrm>
          <a:prstGeom prst="rect">
            <a:avLst/>
          </a:prstGeom>
        </p:spPr>
        <p:txBody>
          <a:bodyPr wrap="none">
            <a:spAutoFit/>
          </a:bodyPr>
          <a:lstStyle/>
          <a:p>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14" name="Content Placeholder 13"/>
          <p:cNvSpPr>
            <a:spLocks noGrp="1"/>
          </p:cNvSpPr>
          <p:nvPr>
            <p:ph sz="quarter" idx="10"/>
          </p:nvPr>
        </p:nvSpPr>
        <p:spPr>
          <a:xfrm>
            <a:off x="452438" y="1385455"/>
            <a:ext cx="8242300" cy="3232727"/>
          </a:xfrm>
        </p:spPr>
        <p:txBody>
          <a:bodyPr>
            <a:noAutofit/>
          </a:bodyPr>
          <a:lstStyle>
            <a:lvl1pPr>
              <a:defRPr>
                <a:solidFill>
                  <a:srgbClr val="E8F0F0"/>
                </a:solidFill>
                <a:latin typeface="+mn-lt"/>
              </a:defRPr>
            </a:lvl1pPr>
            <a:lvl2pPr>
              <a:defRPr>
                <a:solidFill>
                  <a:srgbClr val="E8F0F0"/>
                </a:solidFill>
                <a:latin typeface="+mn-lt"/>
              </a:defRPr>
            </a:lvl2pPr>
            <a:lvl3pPr>
              <a:defRPr>
                <a:solidFill>
                  <a:srgbClr val="E8F0F0"/>
                </a:solidFill>
                <a:latin typeface="+mn-lt"/>
              </a:defRPr>
            </a:lvl3pPr>
            <a:lvl4pPr>
              <a:defRPr>
                <a:solidFill>
                  <a:srgbClr val="E8F0F0"/>
                </a:solidFill>
                <a:latin typeface="+mn-lt"/>
              </a:defRPr>
            </a:lvl4pPr>
            <a:lvl5pPr>
              <a:defRPr>
                <a:solidFill>
                  <a:srgbClr val="E8F0F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6" name="Picture 5">
            <a:extLst>
              <a:ext uri="{FF2B5EF4-FFF2-40B4-BE49-F238E27FC236}">
                <a16:creationId xmlns:a16="http://schemas.microsoft.com/office/drawing/2014/main" id="{49BD9221-2130-4845-B08B-5608FBF0AE86}"/>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398747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E43FDB-F5A0-4EFE-BB8E-0358210895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3" name="Title 2"/>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sp>
        <p:nvSpPr>
          <p:cNvPr id="4" name="Content Placeholder 3"/>
          <p:cNvSpPr>
            <a:spLocks noGrp="1"/>
          </p:cNvSpPr>
          <p:nvPr>
            <p:ph sz="quarter" idx="10" hasCustomPrompt="1"/>
          </p:nvPr>
        </p:nvSpPr>
        <p:spPr>
          <a:xfrm>
            <a:off x="431800" y="1119188"/>
            <a:ext cx="8261350" cy="3529012"/>
          </a:xfrm>
        </p:spPr>
        <p:txBody>
          <a:bodyPr/>
          <a:lstStyle>
            <a:lvl1pPr marL="0" indent="0">
              <a:buNone/>
              <a:defRPr sz="1800">
                <a:solidFill>
                  <a:srgbClr val="E8F0F0"/>
                </a:solidFill>
              </a:defRPr>
            </a:lvl1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a:lvl3pPr>
          </a:lstStyle>
          <a:p>
            <a:pPr lvl="0"/>
            <a:r>
              <a:rPr lang="en-US" dirty="0"/>
              <a:t>Heading One Style </a:t>
            </a:r>
          </a:p>
          <a:p>
            <a:pPr lvl="0"/>
            <a:r>
              <a:rPr lang="en-US" dirty="0"/>
              <a:t>Body content, 18pt Segoe UI (gray)</a:t>
            </a:r>
          </a:p>
          <a:p>
            <a:pPr lvl="0"/>
            <a:endParaRPr lang="en-US" dirty="0"/>
          </a:p>
          <a:p>
            <a:pPr lvl="0"/>
            <a:r>
              <a:rPr lang="en-US" dirty="0"/>
              <a:t>Heading Two Style</a:t>
            </a:r>
          </a:p>
          <a:p>
            <a:pPr lvl="0"/>
            <a:r>
              <a:rPr lang="en-US" dirty="0"/>
              <a:t>Body content, 18pt Segoe UI (gray)</a:t>
            </a:r>
          </a:p>
          <a:p>
            <a:pPr lvl="0"/>
            <a:endParaRPr lang="en-US" dirty="0"/>
          </a:p>
          <a:p>
            <a:pPr lvl="0"/>
            <a:r>
              <a:rPr lang="en-US" dirty="0"/>
              <a:t>HEADING THREE STYLE</a:t>
            </a:r>
          </a:p>
          <a:p>
            <a:pPr lvl="0"/>
            <a:r>
              <a:rPr lang="en-US" dirty="0"/>
              <a:t>Body content, 18pt Segoe UI (gray)</a:t>
            </a:r>
          </a:p>
          <a:p>
            <a:pPr lvl="0"/>
            <a:endParaRPr lang="en-US" dirty="0"/>
          </a:p>
        </p:txBody>
      </p:sp>
      <p:pic>
        <p:nvPicPr>
          <p:cNvPr id="7" name="Picture 6">
            <a:extLst>
              <a:ext uri="{FF2B5EF4-FFF2-40B4-BE49-F238E27FC236}">
                <a16:creationId xmlns:a16="http://schemas.microsoft.com/office/drawing/2014/main" id="{6440B548-6F21-4CD7-A738-CB3BDB425327}"/>
              </a:ext>
            </a:extLst>
          </p:cNvPr>
          <p:cNvPicPr/>
          <p:nvPr userDrawn="1"/>
        </p:nvPicPr>
        <p:blipFill>
          <a:blip r:embed="rId3">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8" name="Rectangle 7">
            <a:extLst>
              <a:ext uri="{FF2B5EF4-FFF2-40B4-BE49-F238E27FC236}">
                <a16:creationId xmlns:a16="http://schemas.microsoft.com/office/drawing/2014/main" id="{74C31135-2DFE-4EF9-8EDC-DD4EC253F9D6}"/>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4">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Tree>
    <p:extLst>
      <p:ext uri="{BB962C8B-B14F-4D97-AF65-F5344CB8AC3E}">
        <p14:creationId xmlns:p14="http://schemas.microsoft.com/office/powerpoint/2010/main" val="183441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1E3644-F297-4F26-8243-3B21DAE4496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11" name="Rectangle 10">
            <a:extLst>
              <a:ext uri="{FF2B5EF4-FFF2-40B4-BE49-F238E27FC236}">
                <a16:creationId xmlns:a16="http://schemas.microsoft.com/office/drawing/2014/main" id="{EB05978F-E8AC-487C-9DE3-1831DCD65F15}"/>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3" name="Content Placeholder 2"/>
          <p:cNvSpPr>
            <a:spLocks noGrp="1"/>
          </p:cNvSpPr>
          <p:nvPr>
            <p:ph sz="half" idx="1"/>
          </p:nvPr>
        </p:nvSpPr>
        <p:spPr>
          <a:xfrm>
            <a:off x="457200" y="1753729"/>
            <a:ext cx="4038600" cy="3011738"/>
          </a:xfrm>
          <a:prstGeom prst="rect">
            <a:avLst/>
          </a:prstGeom>
        </p:spPr>
        <p:txBody>
          <a:bodyPr>
            <a:normAutofit/>
          </a:bodyPr>
          <a:lstStyle>
            <a:lvl1pPr marL="169863" indent="-169863">
              <a:spcAft>
                <a:spcPts val="600"/>
              </a:spcAft>
              <a:buClr>
                <a:schemeClr val="accent4"/>
              </a:buClr>
              <a:buFont typeface="Arial"/>
              <a:buChar char="•"/>
              <a:defRPr sz="1800">
                <a:solidFill>
                  <a:srgbClr val="E8F0F0"/>
                </a:solidFill>
                <a:latin typeface="+mn-lt"/>
                <a:cs typeface="Segoe"/>
              </a:defRPr>
            </a:lvl1pPr>
            <a:lvl2pPr marL="169863" indent="-169863">
              <a:spcAft>
                <a:spcPts val="600"/>
              </a:spcAft>
              <a:buClr>
                <a:schemeClr val="accent4"/>
              </a:buClr>
              <a:buFont typeface="Arial"/>
              <a:buChar char="•"/>
              <a:defRPr sz="1800">
                <a:solidFill>
                  <a:srgbClr val="E8F0F0"/>
                </a:solidFill>
                <a:latin typeface="+mn-lt"/>
                <a:cs typeface="Segoe"/>
              </a:defRPr>
            </a:lvl2pPr>
            <a:lvl3pPr marL="169863" indent="-169863">
              <a:spcAft>
                <a:spcPts val="600"/>
              </a:spcAft>
              <a:buClr>
                <a:schemeClr val="accent4"/>
              </a:buClr>
              <a:buFont typeface="Arial"/>
              <a:buChar char="•"/>
              <a:defRPr sz="1800">
                <a:solidFill>
                  <a:srgbClr val="E8F0F0"/>
                </a:solidFill>
                <a:latin typeface="+mn-lt"/>
                <a:cs typeface="Segoe"/>
              </a:defRPr>
            </a:lvl3pPr>
            <a:lvl4pPr marL="169863" indent="-169863">
              <a:spcAft>
                <a:spcPts val="600"/>
              </a:spcAft>
              <a:buClr>
                <a:schemeClr val="accent4"/>
              </a:buClr>
              <a:buFont typeface="Arial"/>
              <a:buChar char="•"/>
              <a:defRPr sz="1800">
                <a:solidFill>
                  <a:srgbClr val="E8F0F0"/>
                </a:solidFill>
                <a:latin typeface="+mn-lt"/>
                <a:cs typeface="Segoe"/>
              </a:defRPr>
            </a:lvl4pPr>
            <a:lvl5pPr marL="169863" indent="-169863">
              <a:spcAft>
                <a:spcPts val="600"/>
              </a:spcAft>
              <a:buClr>
                <a:schemeClr val="accent4"/>
              </a:buClr>
              <a:buFont typeface="Arial"/>
              <a:buChar char="•"/>
              <a:defRPr sz="1800">
                <a:solidFill>
                  <a:srgbClr val="E8F0F0"/>
                </a:solidFill>
                <a:latin typeface="+mn-lt"/>
                <a:cs typeface="Segoe"/>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hasCustomPrompt="1"/>
          </p:nvPr>
        </p:nvSpPr>
        <p:spPr>
          <a:xfrm>
            <a:off x="451766" y="1376479"/>
            <a:ext cx="4040859" cy="307181"/>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algn="ctr">
              <a:defRPr sz="2400" b="1" cap="none" spc="50">
                <a:ln w="9525" cmpd="sng">
                  <a:solidFill>
                    <a:schemeClr val="accent1"/>
                  </a:solidFill>
                  <a:prstDash val="solid"/>
                </a:ln>
                <a:solidFill>
                  <a:srgbClr val="70AD47">
                    <a:tint val="1000"/>
                  </a:srgbClr>
                </a:solidFill>
                <a:effectLst>
                  <a:glow rad="38100">
                    <a:schemeClr val="accent1">
                      <a:alpha val="40000"/>
                    </a:schemeClr>
                  </a:glow>
                </a:effectLst>
                <a:latin typeface="+mj-lt"/>
              </a:defRPr>
            </a:lvl1pPr>
          </a:lstStyle>
          <a:p>
            <a:pPr lvl="0"/>
            <a:r>
              <a:rPr lang="en-US" dirty="0"/>
              <a:t>Title Here</a:t>
            </a:r>
          </a:p>
        </p:txBody>
      </p:sp>
      <p:sp>
        <p:nvSpPr>
          <p:cNvPr id="13" name="Content Placeholder 5"/>
          <p:cNvSpPr>
            <a:spLocks noGrp="1"/>
          </p:cNvSpPr>
          <p:nvPr>
            <p:ph sz="quarter" idx="11" hasCustomPrompt="1"/>
          </p:nvPr>
        </p:nvSpPr>
        <p:spPr>
          <a:xfrm>
            <a:off x="4636995" y="1376479"/>
            <a:ext cx="4040859" cy="307181"/>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algn="ctr">
              <a:defRPr sz="2400" b="1" cap="none" spc="50">
                <a:ln w="9525" cmpd="sng">
                  <a:solidFill>
                    <a:schemeClr val="accent1"/>
                  </a:solidFill>
                  <a:prstDash val="solid"/>
                </a:ln>
                <a:solidFill>
                  <a:srgbClr val="70AD47">
                    <a:tint val="1000"/>
                  </a:srgbClr>
                </a:solidFill>
                <a:effectLst>
                  <a:glow rad="38100">
                    <a:schemeClr val="accent1">
                      <a:alpha val="40000"/>
                    </a:schemeClr>
                  </a:glow>
                </a:effectLst>
                <a:latin typeface="+mj-lt"/>
              </a:defRPr>
            </a:lvl1pPr>
          </a:lstStyle>
          <a:p>
            <a:pPr lvl="0"/>
            <a:r>
              <a:rPr lang="en-US" dirty="0"/>
              <a:t>Title Here</a:t>
            </a:r>
          </a:p>
        </p:txBody>
      </p:sp>
      <p:sp>
        <p:nvSpPr>
          <p:cNvPr id="9" name="Content Placeholder 2"/>
          <p:cNvSpPr>
            <a:spLocks noGrp="1"/>
          </p:cNvSpPr>
          <p:nvPr>
            <p:ph sz="half" idx="12"/>
          </p:nvPr>
        </p:nvSpPr>
        <p:spPr>
          <a:xfrm>
            <a:off x="4638431" y="1753729"/>
            <a:ext cx="4038600" cy="3011738"/>
          </a:xfrm>
          <a:prstGeom prst="rect">
            <a:avLst/>
          </a:prstGeom>
        </p:spPr>
        <p:txBody>
          <a:bodyPr>
            <a:normAutofit/>
          </a:bodyPr>
          <a:lstStyle>
            <a:lvl1pPr marL="169863" indent="-169863">
              <a:spcAft>
                <a:spcPts val="600"/>
              </a:spcAft>
              <a:buClr>
                <a:schemeClr val="accent4"/>
              </a:buClr>
              <a:buFont typeface="Arial"/>
              <a:buChar char="•"/>
              <a:defRPr sz="1800">
                <a:solidFill>
                  <a:srgbClr val="E8F0F0"/>
                </a:solidFill>
                <a:latin typeface="+mn-lt"/>
                <a:cs typeface="Segoe"/>
              </a:defRPr>
            </a:lvl1pPr>
            <a:lvl2pPr marL="169863" indent="-169863">
              <a:spcAft>
                <a:spcPts val="600"/>
              </a:spcAft>
              <a:buClr>
                <a:schemeClr val="accent4"/>
              </a:buClr>
              <a:buFont typeface="Arial"/>
              <a:buChar char="•"/>
              <a:defRPr sz="1800">
                <a:solidFill>
                  <a:srgbClr val="E8F0F0"/>
                </a:solidFill>
                <a:latin typeface="+mn-lt"/>
                <a:cs typeface="Segoe"/>
              </a:defRPr>
            </a:lvl2pPr>
            <a:lvl3pPr marL="169863" indent="-169863">
              <a:spcAft>
                <a:spcPts val="600"/>
              </a:spcAft>
              <a:buClr>
                <a:schemeClr val="accent4"/>
              </a:buClr>
              <a:buFont typeface="Arial"/>
              <a:buChar char="•"/>
              <a:defRPr sz="1800">
                <a:solidFill>
                  <a:srgbClr val="E8F0F0"/>
                </a:solidFill>
                <a:latin typeface="+mn-lt"/>
                <a:cs typeface="Segoe"/>
              </a:defRPr>
            </a:lvl3pPr>
            <a:lvl4pPr marL="169863" indent="-169863">
              <a:spcAft>
                <a:spcPts val="600"/>
              </a:spcAft>
              <a:buClr>
                <a:schemeClr val="accent4"/>
              </a:buClr>
              <a:buFont typeface="Arial"/>
              <a:buChar char="•"/>
              <a:defRPr sz="1800">
                <a:solidFill>
                  <a:srgbClr val="E8F0F0"/>
                </a:solidFill>
                <a:latin typeface="+mn-lt"/>
                <a:cs typeface="Segoe"/>
              </a:defRPr>
            </a:lvl4pPr>
            <a:lvl5pPr marL="169863" indent="-169863">
              <a:spcAft>
                <a:spcPts val="600"/>
              </a:spcAft>
              <a:buClr>
                <a:schemeClr val="accent4"/>
              </a:buClr>
              <a:buFont typeface="Arial"/>
              <a:buChar char="•"/>
              <a:defRPr sz="1800">
                <a:solidFill>
                  <a:srgbClr val="E8F0F0"/>
                </a:solidFill>
                <a:latin typeface="+mn-lt"/>
                <a:cs typeface="Segoe"/>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10" name="Picture 9">
            <a:extLst>
              <a:ext uri="{FF2B5EF4-FFF2-40B4-BE49-F238E27FC236}">
                <a16:creationId xmlns:a16="http://schemas.microsoft.com/office/drawing/2014/main" id="{71A14590-B6D1-4F5D-B5E5-D6072C9F1775}"/>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15511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0674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5FC1B0-1655-47A9-8411-68882145C5F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450"/>
            <a:ext cx="9144000" cy="5486400"/>
          </a:xfrm>
          <a:prstGeom prst="rect">
            <a:avLst/>
          </a:prstGeom>
        </p:spPr>
      </p:pic>
      <p:sp>
        <p:nvSpPr>
          <p:cNvPr id="7" name="Rectangle 6">
            <a:extLst>
              <a:ext uri="{FF2B5EF4-FFF2-40B4-BE49-F238E27FC236}">
                <a16:creationId xmlns:a16="http://schemas.microsoft.com/office/drawing/2014/main" id="{915F988B-10C6-4919-9F87-5FB8D36A28A1}"/>
              </a:ext>
            </a:extLst>
          </p:cNvPr>
          <p:cNvSpPr/>
          <p:nvPr userDrawn="1"/>
        </p:nvSpPr>
        <p:spPr>
          <a:xfrm>
            <a:off x="6859529" y="4907526"/>
            <a:ext cx="2146742"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Pete </a:t>
            </a:r>
            <a:r>
              <a:rPr lang="en-US" sz="900" dirty="0" err="1">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Linforth</a:t>
            </a:r>
            <a:r>
              <a:rPr lang="en-US" sz="900" dirty="0">
                <a:solidFill>
                  <a:schemeClr val="accent1">
                    <a:lumMod val="60000"/>
                    <a:lumOff val="40000"/>
                  </a:schemeClr>
                </a:solidFill>
                <a:latin typeface="Helvetica Neue"/>
              </a:rPr>
              <a:t> / </a:t>
            </a:r>
            <a:r>
              <a:rPr lang="en-US" sz="900" dirty="0">
                <a:solidFill>
                  <a:schemeClr val="accent1">
                    <a:lumMod val="60000"/>
                    <a:lumOff val="40000"/>
                  </a:schemeClr>
                </a:solidFill>
                <a:latin typeface="Helvetica Neue"/>
                <a:hlinkClick r:id="rId3">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8" name="Content Placeholder 2"/>
          <p:cNvSpPr>
            <a:spLocks noGrp="1"/>
          </p:cNvSpPr>
          <p:nvPr>
            <p:ph idx="1"/>
          </p:nvPr>
        </p:nvSpPr>
        <p:spPr>
          <a:xfrm>
            <a:off x="434634" y="1279902"/>
            <a:ext cx="8229600" cy="3285197"/>
          </a:xfrm>
          <a:prstGeom prst="rect">
            <a:avLst/>
          </a:prstGeom>
        </p:spPr>
        <p:txBody>
          <a:bodyPr>
            <a:normAutofit/>
          </a:bodyPr>
          <a:lstStyle>
            <a:lvl1pPr marL="0" indent="0">
              <a:buClr>
                <a:schemeClr val="accent3"/>
              </a:buClr>
              <a:buFontTx/>
              <a:buNone/>
              <a:defRPr sz="2000">
                <a:solidFill>
                  <a:srgbClr val="E8F0F0"/>
                </a:solidFill>
                <a:latin typeface="Consolas"/>
                <a:cs typeface="Consolas"/>
              </a:defRPr>
            </a:lvl1pPr>
            <a:lvl2pPr marL="0" indent="0">
              <a:buClr>
                <a:schemeClr val="accent3"/>
              </a:buClr>
              <a:buFontTx/>
              <a:buNone/>
              <a:defRPr sz="1800">
                <a:solidFill>
                  <a:srgbClr val="E8F0F0"/>
                </a:solidFill>
                <a:latin typeface="Consolas"/>
                <a:cs typeface="Consolas"/>
              </a:defRPr>
            </a:lvl2pPr>
            <a:lvl3pPr marL="295275" indent="0">
              <a:buClr>
                <a:schemeClr val="accent3"/>
              </a:buClr>
              <a:buFontTx/>
              <a:buNone/>
              <a:defRPr sz="1600">
                <a:solidFill>
                  <a:srgbClr val="E8F0F0"/>
                </a:solidFill>
                <a:latin typeface="Consolas"/>
                <a:cs typeface="Consolas"/>
              </a:defRPr>
            </a:lvl3pPr>
            <a:lvl4pPr marL="579438" indent="0">
              <a:buClr>
                <a:schemeClr val="accent3"/>
              </a:buClr>
              <a:buFontTx/>
              <a:buNone/>
              <a:defRPr sz="1600">
                <a:solidFill>
                  <a:srgbClr val="E8F0F0"/>
                </a:solidFill>
                <a:latin typeface="Consolas"/>
                <a:cs typeface="Consolas"/>
              </a:defRPr>
            </a:lvl4pPr>
            <a:lvl5pPr marL="846138" indent="0">
              <a:buClr>
                <a:schemeClr val="accent3"/>
              </a:buClr>
              <a:buFontTx/>
              <a:buNone/>
              <a:defRPr sz="1600">
                <a:solidFill>
                  <a:srgbClr val="E8F0F0"/>
                </a:solidFill>
                <a:latin typeface="Consolas"/>
                <a:cs typeface="Consola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nchor="t"/>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6" name="Picture 5">
            <a:extLst>
              <a:ext uri="{FF2B5EF4-FFF2-40B4-BE49-F238E27FC236}">
                <a16:creationId xmlns:a16="http://schemas.microsoft.com/office/drawing/2014/main" id="{ADEEDABE-DFDA-4CFD-80BB-1EA8FE61C593}"/>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196449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13577" y="2393423"/>
            <a:ext cx="4445659" cy="706657"/>
          </a:xfrm>
          <a:prstGeom prst="rect">
            <a:avLst/>
          </a:prstGeom>
        </p:spPr>
        <p:txBody>
          <a:bodyPr vert="horz" lIns="91440" tIns="45720" rIns="91440" bIns="45720" rtlCol="0" anchor="b" anchorCtr="0">
            <a:noAutofit/>
          </a:bodyPr>
          <a:lstStyle>
            <a:lvl1pPr algn="l">
              <a:def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j-lt"/>
                <a:cs typeface="Segoe UI Light"/>
              </a:defRPr>
            </a:lvl1pPr>
          </a:lstStyle>
          <a:p>
            <a:pPr marL="0" lvl="0"/>
            <a:r>
              <a:rPr lang="en-CA" dirty="0"/>
              <a:t>Session Title</a:t>
            </a:r>
            <a:endParaRPr lang="en-US" dirty="0"/>
          </a:p>
        </p:txBody>
      </p:sp>
      <p:sp>
        <p:nvSpPr>
          <p:cNvPr id="9" name="Subtitle 2"/>
          <p:cNvSpPr>
            <a:spLocks noGrp="1"/>
          </p:cNvSpPr>
          <p:nvPr>
            <p:ph type="subTitle" idx="1" hasCustomPrompt="1"/>
          </p:nvPr>
        </p:nvSpPr>
        <p:spPr>
          <a:xfrm>
            <a:off x="4612899" y="3096950"/>
            <a:ext cx="4446338" cy="453733"/>
          </a:xfrm>
          <a:prstGeom prst="rect">
            <a:avLst/>
          </a:prstGeom>
        </p:spPr>
        <p:txBody>
          <a:bodyPr vert="horz" lIns="91440" tIns="45720" rIns="91440" bIns="45720" rtlCol="0" anchor="t">
            <a:noAutofit/>
          </a:bodyPr>
          <a:lstStyle>
            <a:lvl1pPr algn="l">
              <a:def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mn-lt"/>
                <a:cs typeface="Segoe UI Light"/>
              </a:defRPr>
            </a:lvl1pPr>
          </a:lstStyle>
          <a:p>
            <a:pPr lvl="0"/>
            <a:r>
              <a:rPr lang="en-CA" dirty="0"/>
              <a:t>Subtitle</a:t>
            </a:r>
            <a:endParaRPr lang="en-US" dirty="0"/>
          </a:p>
        </p:txBody>
      </p:sp>
      <p:sp>
        <p:nvSpPr>
          <p:cNvPr id="4" name="Picture Placeholder 3">
            <a:extLst>
              <a:ext uri="{FF2B5EF4-FFF2-40B4-BE49-F238E27FC236}">
                <a16:creationId xmlns:a16="http://schemas.microsoft.com/office/drawing/2014/main" id="{D9789AD6-860C-4E7D-839F-BDD5D0D3B7ED}"/>
              </a:ext>
            </a:extLst>
          </p:cNvPr>
          <p:cNvSpPr>
            <a:spLocks noGrp="1"/>
          </p:cNvSpPr>
          <p:nvPr>
            <p:ph type="pic" sz="quarter" idx="10"/>
          </p:nvPr>
        </p:nvSpPr>
        <p:spPr>
          <a:xfrm>
            <a:off x="541338" y="677863"/>
            <a:ext cx="3833812" cy="3521075"/>
          </a:xfrm>
        </p:spPr>
        <p:txBody>
          <a:bodyPr/>
          <a:lstStyle/>
          <a:p>
            <a:endParaRPr lang="en-US"/>
          </a:p>
        </p:txBody>
      </p:sp>
    </p:spTree>
    <p:extLst>
      <p:ext uri="{BB962C8B-B14F-4D97-AF65-F5344CB8AC3E}">
        <p14:creationId xmlns:p14="http://schemas.microsoft.com/office/powerpoint/2010/main" val="161590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18C82-E48C-490B-A7AC-59B2C9B33E87}"/>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605" y="0"/>
            <a:ext cx="9200962" cy="6096000"/>
          </a:xfrm>
          <a:prstGeom prst="rect">
            <a:avLst/>
          </a:prstGeom>
        </p:spPr>
      </p:pic>
      <p:sp>
        <p:nvSpPr>
          <p:cNvPr id="3" name="Title 2"/>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p>
        </p:txBody>
      </p:sp>
      <p:pic>
        <p:nvPicPr>
          <p:cNvPr id="4" name="Picture 3">
            <a:extLst>
              <a:ext uri="{FF2B5EF4-FFF2-40B4-BE49-F238E27FC236}">
                <a16:creationId xmlns:a16="http://schemas.microsoft.com/office/drawing/2014/main" id="{B43F03C8-4348-4CD8-BAB2-771FD63CBA97}"/>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6" name="Rectangle 5">
            <a:extLst>
              <a:ext uri="{FF2B5EF4-FFF2-40B4-BE49-F238E27FC236}">
                <a16:creationId xmlns:a16="http://schemas.microsoft.com/office/drawing/2014/main" id="{6A3CF472-557D-485D-84BB-6ED27B75C9FD}"/>
              </a:ext>
            </a:extLst>
          </p:cNvPr>
          <p:cNvSpPr/>
          <p:nvPr userDrawn="1"/>
        </p:nvSpPr>
        <p:spPr>
          <a:xfrm>
            <a:off x="6827468" y="4907526"/>
            <a:ext cx="2204451" cy="230832"/>
          </a:xfrm>
          <a:prstGeom prst="rect">
            <a:avLst/>
          </a:prstGeom>
        </p:spPr>
        <p:txBody>
          <a:bodyPr wrap="none">
            <a:spAutoFit/>
          </a:bodyPr>
          <a:lstStyle/>
          <a:p>
            <a:pPr algn="r"/>
            <a:r>
              <a:rPr lang="en-US" sz="900" dirty="0">
                <a:solidFill>
                  <a:schemeClr val="accent1">
                    <a:lumMod val="60000"/>
                    <a:lumOff val="40000"/>
                  </a:schemeClr>
                </a:solidFill>
                <a:latin typeface="Helvetica Neue"/>
              </a:rPr>
              <a:t>Background by </a:t>
            </a:r>
            <a:r>
              <a:rPr lang="en-US" sz="900" u="sng" dirty="0">
                <a:solidFill>
                  <a:schemeClr val="accent1">
                    <a:lumMod val="60000"/>
                    <a:lumOff val="40000"/>
                  </a:schemeClr>
                </a:solidFill>
                <a:latin typeface="Helvetica Neue"/>
                <a:hlinkClick r:id="rId5">
                  <a:extLst>
                    <a:ext uri="{A12FA001-AC4F-418D-AE19-62706E023703}">
                      <ahyp:hlinkClr xmlns:ahyp="http://schemas.microsoft.com/office/drawing/2018/hyperlinkcolor" val="tx"/>
                    </a:ext>
                  </a:extLst>
                </a:hlinkClick>
              </a:rPr>
              <a:t>Gerd Altmann</a:t>
            </a:r>
            <a:r>
              <a:rPr lang="en-US" sz="900" dirty="0">
                <a:solidFill>
                  <a:schemeClr val="accent1">
                    <a:lumMod val="60000"/>
                    <a:lumOff val="40000"/>
                  </a:schemeClr>
                </a:solidFill>
                <a:latin typeface="Helvetica Neue"/>
              </a:rPr>
              <a:t> / </a:t>
            </a:r>
            <a:r>
              <a:rPr lang="en-US" sz="900" u="sng" dirty="0">
                <a:solidFill>
                  <a:schemeClr val="accent1">
                    <a:lumMod val="60000"/>
                    <a:lumOff val="40000"/>
                  </a:schemeClr>
                </a:solidFill>
                <a:latin typeface="Helvetica Neue"/>
                <a:hlinkClick r:id="rId6">
                  <a:extLst>
                    <a:ext uri="{A12FA001-AC4F-418D-AE19-62706E023703}">
                      <ahyp:hlinkClr xmlns:ahyp="http://schemas.microsoft.com/office/drawing/2018/hyperlinkcolor" val="tx"/>
                    </a:ext>
                  </a:extLst>
                </a:hlinkClick>
              </a:rPr>
              <a:t>Pixabay</a:t>
            </a:r>
            <a:endParaRPr lang="LID4096" sz="900" dirty="0">
              <a:solidFill>
                <a:schemeClr val="accent1">
                  <a:lumMod val="60000"/>
                  <a:lumOff val="40000"/>
                </a:schemeClr>
              </a:solidFill>
            </a:endParaRPr>
          </a:p>
        </p:txBody>
      </p:sp>
      <p:sp>
        <p:nvSpPr>
          <p:cNvPr id="7" name="Text Placeholder 9">
            <a:extLst>
              <a:ext uri="{FF2B5EF4-FFF2-40B4-BE49-F238E27FC236}">
                <a16:creationId xmlns:a16="http://schemas.microsoft.com/office/drawing/2014/main" id="{C3E7585A-3442-46E2-A193-ADCEEE33BF49}"/>
              </a:ext>
            </a:extLst>
          </p:cNvPr>
          <p:cNvSpPr>
            <a:spLocks noGrp="1"/>
          </p:cNvSpPr>
          <p:nvPr>
            <p:ph idx="1"/>
          </p:nvPr>
        </p:nvSpPr>
        <p:spPr>
          <a:xfrm>
            <a:off x="457200" y="1130877"/>
            <a:ext cx="8229600" cy="3394472"/>
          </a:xfrm>
          <a:prstGeom prst="rect">
            <a:avLst/>
          </a:prstGeom>
        </p:spPr>
        <p:txBody>
          <a:bodyPr vert="horz" lIns="91440" tIns="45720" rIns="91440" bIns="45720" rtlCol="0">
            <a:noAutofit/>
          </a:bodyPr>
          <a:lstStyle>
            <a:lvl1pPr>
              <a:defRPr>
                <a:solidFill>
                  <a:srgbClr val="E8F5FC"/>
                </a:solidFill>
              </a:defRPr>
            </a:lvl1pPr>
            <a:lvl2pPr>
              <a:defRPr>
                <a:solidFill>
                  <a:srgbClr val="E8F0F0"/>
                </a:solidFill>
              </a:defRPr>
            </a:lvl2pPr>
            <a:lvl3pPr>
              <a:defRPr>
                <a:solidFill>
                  <a:srgbClr val="E8F5FC"/>
                </a:solidFill>
              </a:defRPr>
            </a:lvl3pPr>
            <a:lvl4pPr>
              <a:defRPr>
                <a:solidFill>
                  <a:srgbClr val="E8F5FC"/>
                </a:solidFill>
              </a:defRPr>
            </a:lvl4pPr>
            <a:lvl5pPr>
              <a:defRPr>
                <a:solidFill>
                  <a:srgbClr val="E8F5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018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yb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EC10EC-1381-4D5E-B1F3-6B5070FEE28B}"/>
              </a:ext>
              <a:ext uri="{C183D7F6-B498-43B3-948B-1728B52AA6E4}">
                <adec:decorative xmlns:adec="http://schemas.microsoft.com/office/drawing/2017/decorative" val="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6287" y="-17394"/>
            <a:ext cx="10356574" cy="5178288"/>
          </a:xfrm>
          <a:prstGeom prst="rect">
            <a:avLst/>
          </a:prstGeom>
        </p:spPr>
      </p:pic>
      <p:sp>
        <p:nvSpPr>
          <p:cNvPr id="2" name="Title 1">
            <a:extLst>
              <a:ext uri="{FF2B5EF4-FFF2-40B4-BE49-F238E27FC236}">
                <a16:creationId xmlns:a16="http://schemas.microsoft.com/office/drawing/2014/main" id="{FCED2FAC-3E7B-4B32-BB3A-F251E77A5FDF}"/>
              </a:ext>
            </a:extLst>
          </p:cNvPr>
          <p:cNvSpPr>
            <a:spLocks noGrp="1"/>
          </p:cNvSpPr>
          <p:nvPr>
            <p:ph type="title"/>
          </p:nvPr>
        </p:nvSpPr>
        <p:spPr/>
        <p:txBody>
          <a:bodyPr/>
          <a:lstStyle>
            <a:lvl1pPr>
              <a:defRPr b="1" cap="none" spc="50">
                <a:ln w="9525" cmpd="sng">
                  <a:solidFill>
                    <a:schemeClr val="accent1"/>
                  </a:solidFill>
                  <a:prstDash val="solid"/>
                </a:ln>
                <a:solidFill>
                  <a:srgbClr val="70AD47">
                    <a:tint val="1000"/>
                  </a:srgbClr>
                </a:solidFill>
                <a:effectLst>
                  <a:glow rad="38100">
                    <a:schemeClr val="accent1">
                      <a:alpha val="40000"/>
                    </a:schemeClr>
                  </a:glow>
                </a:effectLst>
              </a:defRPr>
            </a:lvl1pPr>
          </a:lstStyle>
          <a:p>
            <a:r>
              <a:rPr lang="en-US" dirty="0"/>
              <a:t>Click to edit Master title style</a:t>
            </a:r>
            <a:endParaRPr lang="LID4096" dirty="0"/>
          </a:p>
        </p:txBody>
      </p:sp>
      <p:pic>
        <p:nvPicPr>
          <p:cNvPr id="5" name="Picture 4">
            <a:extLst>
              <a:ext uri="{FF2B5EF4-FFF2-40B4-BE49-F238E27FC236}">
                <a16:creationId xmlns:a16="http://schemas.microsoft.com/office/drawing/2014/main" id="{CD2D8F17-1428-4C8B-A611-5AF686F96B6C}"/>
              </a:ext>
            </a:extLst>
          </p:cNvPr>
          <p:cNvPicPr/>
          <p:nvPr userDrawn="1"/>
        </p:nvPicPr>
        <p:blipFill>
          <a:blip r:embed="rId4">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a:effectLst>
            <a:glow rad="228600">
              <a:schemeClr val="accent2">
                <a:satMod val="175000"/>
                <a:alpha val="40000"/>
              </a:schemeClr>
            </a:glow>
          </a:effectLst>
        </p:spPr>
      </p:pic>
      <p:sp>
        <p:nvSpPr>
          <p:cNvPr id="6" name="Content Placeholder 13">
            <a:extLst>
              <a:ext uri="{FF2B5EF4-FFF2-40B4-BE49-F238E27FC236}">
                <a16:creationId xmlns:a16="http://schemas.microsoft.com/office/drawing/2014/main" id="{E77E36EE-4863-425E-A4C4-C343D61DE213}"/>
              </a:ext>
            </a:extLst>
          </p:cNvPr>
          <p:cNvSpPr>
            <a:spLocks noGrp="1"/>
          </p:cNvSpPr>
          <p:nvPr>
            <p:ph sz="quarter" idx="10"/>
          </p:nvPr>
        </p:nvSpPr>
        <p:spPr>
          <a:xfrm>
            <a:off x="452438" y="1092167"/>
            <a:ext cx="8242300" cy="3526016"/>
          </a:xfrm>
        </p:spPr>
        <p:txBody>
          <a:bodyPr>
            <a:noAutofit/>
          </a:bodyPr>
          <a:lstStyle>
            <a:lvl1pPr>
              <a:defRPr>
                <a:solidFill>
                  <a:srgbClr val="E8F0F0"/>
                </a:solidFill>
                <a:latin typeface="+mn-lt"/>
              </a:defRPr>
            </a:lvl1pPr>
            <a:lvl2pPr>
              <a:defRPr>
                <a:solidFill>
                  <a:srgbClr val="E8F0F0"/>
                </a:solidFill>
                <a:latin typeface="+mn-lt"/>
              </a:defRPr>
            </a:lvl2pPr>
            <a:lvl3pPr>
              <a:defRPr>
                <a:solidFill>
                  <a:srgbClr val="E8F0F0"/>
                </a:solidFill>
                <a:latin typeface="+mn-lt"/>
              </a:defRPr>
            </a:lvl3pPr>
            <a:lvl4pPr>
              <a:defRPr>
                <a:solidFill>
                  <a:srgbClr val="E8F0F0"/>
                </a:solidFill>
                <a:latin typeface="+mn-lt"/>
              </a:defRPr>
            </a:lvl4pPr>
            <a:lvl5pPr>
              <a:defRPr>
                <a:solidFill>
                  <a:srgbClr val="E8F0F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FDDCF1B-81C4-4B81-9CDA-99DE044C7302}"/>
              </a:ext>
            </a:extLst>
          </p:cNvPr>
          <p:cNvSpPr/>
          <p:nvPr userDrawn="1"/>
        </p:nvSpPr>
        <p:spPr>
          <a:xfrm>
            <a:off x="6827469" y="4907526"/>
            <a:ext cx="2178802" cy="230832"/>
          </a:xfrm>
          <a:prstGeom prst="rect">
            <a:avLst/>
          </a:prstGeom>
        </p:spPr>
        <p:txBody>
          <a:bodyPr wrap="none">
            <a:spAutoFit/>
          </a:bodyPr>
          <a:lstStyle/>
          <a:p>
            <a:pPr algn="r"/>
            <a:r>
              <a:rPr lang="en-US" sz="900" b="0" i="0" kern="1200" dirty="0">
                <a:solidFill>
                  <a:schemeClr val="accent1">
                    <a:lumMod val="60000"/>
                    <a:lumOff val="40000"/>
                  </a:schemeClr>
                </a:solidFill>
                <a:effectLst/>
                <a:latin typeface="Helvetica Neue"/>
                <a:ea typeface="+mn-ea"/>
                <a:cs typeface="+mn-cs"/>
              </a:rPr>
              <a:t>Background by </a:t>
            </a:r>
            <a:r>
              <a:rPr lang="en-US" sz="900" b="0" i="0" u="sng" kern="1200" dirty="0">
                <a:solidFill>
                  <a:schemeClr val="accent1">
                    <a:lumMod val="60000"/>
                    <a:lumOff val="40000"/>
                  </a:schemeClr>
                </a:solidFill>
                <a:effectLst/>
                <a:latin typeface="Helvetica Neue"/>
                <a:ea typeface="+mn-ea"/>
                <a:cs typeface="+mn-cs"/>
                <a:hlinkClick r:id="rId5">
                  <a:extLst>
                    <a:ext uri="{A12FA001-AC4F-418D-AE19-62706E023703}">
                      <ahyp:hlinkClr xmlns:ahyp="http://schemas.microsoft.com/office/drawing/2018/hyperlinkcolor" val="tx"/>
                    </a:ext>
                  </a:extLst>
                </a:hlinkClick>
              </a:rPr>
              <a:t>Pete </a:t>
            </a:r>
            <a:r>
              <a:rPr lang="en-US" sz="900" b="0" i="0" u="sng" kern="1200" dirty="0" err="1">
                <a:solidFill>
                  <a:schemeClr val="accent1">
                    <a:lumMod val="60000"/>
                    <a:lumOff val="40000"/>
                  </a:schemeClr>
                </a:solidFill>
                <a:effectLst/>
                <a:latin typeface="Helvetica Neue"/>
                <a:ea typeface="+mn-ea"/>
                <a:cs typeface="+mn-cs"/>
                <a:hlinkClick r:id="rId5">
                  <a:extLst>
                    <a:ext uri="{A12FA001-AC4F-418D-AE19-62706E023703}">
                      <ahyp:hlinkClr xmlns:ahyp="http://schemas.microsoft.com/office/drawing/2018/hyperlinkcolor" val="tx"/>
                    </a:ext>
                  </a:extLst>
                </a:hlinkClick>
              </a:rPr>
              <a:t>Linforth</a:t>
            </a:r>
            <a:r>
              <a:rPr lang="en-US" sz="900" b="0" i="0" kern="1200" dirty="0">
                <a:solidFill>
                  <a:schemeClr val="accent1">
                    <a:lumMod val="60000"/>
                    <a:lumOff val="40000"/>
                  </a:schemeClr>
                </a:solidFill>
                <a:effectLst/>
                <a:latin typeface="Helvetica Neue"/>
                <a:ea typeface="+mn-ea"/>
                <a:cs typeface="+mn-cs"/>
              </a:rPr>
              <a:t> / </a:t>
            </a:r>
            <a:r>
              <a:rPr lang="en-US" sz="900" b="0" i="0" u="sng" kern="1200" dirty="0">
                <a:solidFill>
                  <a:schemeClr val="accent1">
                    <a:lumMod val="60000"/>
                    <a:lumOff val="40000"/>
                  </a:schemeClr>
                </a:solidFill>
                <a:effectLst/>
                <a:latin typeface="Helvetica Neue"/>
                <a:ea typeface="+mn-ea"/>
                <a:cs typeface="+mn-cs"/>
                <a:hlinkClick r:id="rId6">
                  <a:extLst>
                    <a:ext uri="{A12FA001-AC4F-418D-AE19-62706E023703}">
                      <ahyp:hlinkClr xmlns:ahyp="http://schemas.microsoft.com/office/drawing/2018/hyperlinkcolor" val="tx"/>
                    </a:ext>
                  </a:extLst>
                </a:hlinkClick>
              </a:rPr>
              <a:t>Pixabay</a:t>
            </a:r>
            <a:r>
              <a:rPr lang="en-US" sz="900" b="0" i="0" kern="1200" dirty="0">
                <a:solidFill>
                  <a:schemeClr val="accent1">
                    <a:lumMod val="60000"/>
                    <a:lumOff val="40000"/>
                  </a:schemeClr>
                </a:solidFill>
                <a:effectLst/>
                <a:latin typeface="Helvetica Neue"/>
                <a:ea typeface="+mn-ea"/>
                <a:cs typeface="+mn-cs"/>
              </a:rPr>
              <a:t> </a:t>
            </a:r>
            <a:endParaRPr lang="LID4096" sz="900" dirty="0">
              <a:solidFill>
                <a:schemeClr val="accent1">
                  <a:lumMod val="60000"/>
                  <a:lumOff val="40000"/>
                </a:schemeClr>
              </a:solidFill>
              <a:latin typeface="Helvetica Neue"/>
            </a:endParaRPr>
          </a:p>
        </p:txBody>
      </p:sp>
    </p:spTree>
    <p:extLst>
      <p:ext uri="{BB962C8B-B14F-4D97-AF65-F5344CB8AC3E}">
        <p14:creationId xmlns:p14="http://schemas.microsoft.com/office/powerpoint/2010/main" val="55402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 name="TextBox 3"/>
          <p:cNvSpPr txBox="1"/>
          <p:nvPr/>
        </p:nvSpPr>
        <p:spPr>
          <a:xfrm>
            <a:off x="8984177" y="4366022"/>
            <a:ext cx="184666" cy="369332"/>
          </a:xfrm>
          <a:prstGeom prst="rect">
            <a:avLst/>
          </a:prstGeom>
          <a:noFill/>
        </p:spPr>
        <p:txBody>
          <a:bodyPr wrap="none" rtlCol="0">
            <a:spAutoFit/>
          </a:bodyPr>
          <a:lstStyle/>
          <a:p>
            <a:endParaRPr lang="en-US" dirty="0"/>
          </a:p>
        </p:txBody>
      </p:sp>
      <p:sp>
        <p:nvSpPr>
          <p:cNvPr id="9" name="Title Placeholder 8"/>
          <p:cNvSpPr>
            <a:spLocks noGrp="1"/>
          </p:cNvSpPr>
          <p:nvPr>
            <p:ph type="title"/>
          </p:nvPr>
        </p:nvSpPr>
        <p:spPr>
          <a:xfrm>
            <a:off x="457200" y="230908"/>
            <a:ext cx="8229600" cy="612956"/>
          </a:xfrm>
          <a:prstGeom prst="rect">
            <a:avLst/>
          </a:prstGeom>
        </p:spPr>
        <p:txBody>
          <a:bodyPr vert="horz" lIns="91440" tIns="45720" rIns="91440" bIns="45720" rtlCol="0" anchor="t">
            <a:noAutofit/>
          </a:bodyPr>
          <a:lstStyle/>
          <a:p>
            <a:r>
              <a:rPr lang="en-US" dirty="0"/>
              <a:t>Title Styling</a:t>
            </a:r>
          </a:p>
        </p:txBody>
      </p:sp>
      <p:sp>
        <p:nvSpPr>
          <p:cNvPr id="10" name="Text Placeholder 9"/>
          <p:cNvSpPr>
            <a:spLocks noGrp="1"/>
          </p:cNvSpPr>
          <p:nvPr>
            <p:ph type="body" idx="1"/>
          </p:nvPr>
        </p:nvSpPr>
        <p:spPr>
          <a:xfrm>
            <a:off x="457200" y="1130877"/>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A970E92-055F-49CB-BED4-11A497838AB2}"/>
              </a:ext>
            </a:extLst>
          </p:cNvPr>
          <p:cNvPicPr/>
          <p:nvPr userDrawn="1"/>
        </p:nvPicPr>
        <p:blipFill>
          <a:blip r:embed="rId12">
            <a:extLst>
              <a:ext uri="{28A0092B-C50C-407E-A947-70E740481C1C}">
                <a14:useLocalDpi xmlns:a14="http://schemas.microsoft.com/office/drawing/2010/main" val="0"/>
              </a:ext>
            </a:extLst>
          </a:blip>
          <a:srcRect/>
          <a:stretch/>
        </p:blipFill>
        <p:spPr bwMode="auto">
          <a:xfrm>
            <a:off x="0" y="4592943"/>
            <a:ext cx="1045427" cy="522713"/>
          </a:xfrm>
          <a:prstGeom prst="rect">
            <a:avLst/>
          </a:prstGeom>
          <a:noFill/>
          <a:ln>
            <a:noFill/>
          </a:ln>
        </p:spPr>
      </p:pic>
    </p:spTree>
    <p:extLst>
      <p:ext uri="{BB962C8B-B14F-4D97-AF65-F5344CB8AC3E}">
        <p14:creationId xmlns:p14="http://schemas.microsoft.com/office/powerpoint/2010/main" val="406537944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9" r:id="rId3"/>
    <p:sldLayoutId id="2147483652" r:id="rId4"/>
    <p:sldLayoutId id="2147483662" r:id="rId5"/>
    <p:sldLayoutId id="2147483657" r:id="rId6"/>
    <p:sldLayoutId id="2147483656" r:id="rId7"/>
    <p:sldLayoutId id="2147483654" r:id="rId8"/>
    <p:sldLayoutId id="2147483661" r:id="rId9"/>
    <p:sldLayoutId id="214748366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marR="0" indent="0" algn="l" defTabSz="457200" rtl="0" eaLnBrk="1" fontAlgn="auto" latinLnBrk="0" hangingPunct="1">
        <a:lnSpc>
          <a:spcPts val="3500"/>
        </a:lnSpc>
        <a:spcBef>
          <a:spcPct val="0"/>
        </a:spcBef>
        <a:spcAft>
          <a:spcPts val="0"/>
        </a:spcAft>
        <a:buClrTx/>
        <a:buSzTx/>
        <a:buFontTx/>
        <a:buNone/>
        <a:tabLst/>
        <a:defRPr kumimoji="0" lang="en-US" sz="3600" b="1" i="0" u="none" strike="noStrike" kern="1200" cap="none" spc="50" normalizeH="0" baseline="0">
          <a:ln w="9525" cmpd="sng">
            <a:solidFill>
              <a:schemeClr val="accent1"/>
            </a:solidFill>
            <a:prstDash val="solid"/>
          </a:ln>
          <a:solidFill>
            <a:srgbClr val="70AD47">
              <a:tint val="1000"/>
            </a:srgbClr>
          </a:solidFill>
          <a:effectLst>
            <a:glow rad="38100">
              <a:schemeClr val="accent1">
                <a:alpha val="40000"/>
              </a:schemeClr>
            </a:glow>
          </a:effectLst>
          <a:uLnTx/>
          <a:uFillTx/>
          <a:latin typeface="+mj-lt"/>
          <a:ea typeface="+mj-ea"/>
          <a:cs typeface="Segoe UI Light"/>
        </a:defRPr>
      </a:lvl1pPr>
    </p:titleStyle>
    <p:bodyStyle>
      <a:lvl1pPr marL="0" indent="0" algn="l" defTabSz="914400" rtl="0" eaLnBrk="1" latinLnBrk="0" hangingPunct="1">
        <a:spcBef>
          <a:spcPct val="20000"/>
        </a:spcBef>
        <a:buFont typeface="Arial"/>
        <a:buNone/>
        <a:defRPr sz="2400" kern="1200">
          <a:solidFill>
            <a:srgbClr val="E8F0F0"/>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E8F0F0"/>
          </a:solidFill>
          <a:latin typeface="+mn-lt"/>
          <a:ea typeface="+mn-ea"/>
          <a:cs typeface="Segoe UI"/>
        </a:defRPr>
      </a:lvl2pPr>
      <a:lvl3pPr marL="638175"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E8F0F0"/>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users/www_darkworkx_de-2044000/?utm_source=link-attribution&amp;amp;utm_medium=referral&amp;amp;utm_campaign=image&amp;amp;utm_content=3155973" TargetMode="External"/><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7.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66.png"/><Relationship Id="rId5" Type="http://schemas.openxmlformats.org/officeDocument/2006/relationships/diagramQuickStyle" Target="../diagrams/quickStyle2.xml"/><Relationship Id="rId15" Type="http://schemas.openxmlformats.org/officeDocument/2006/relationships/image" Target="../media/image70.svg"/><Relationship Id="rId10" Type="http://schemas.openxmlformats.org/officeDocument/2006/relationships/image" Target="../media/image65.svg"/><Relationship Id="rId4" Type="http://schemas.openxmlformats.org/officeDocument/2006/relationships/diagramLayout" Target="../diagrams/layout2.xml"/><Relationship Id="rId9" Type="http://schemas.openxmlformats.org/officeDocument/2006/relationships/image" Target="../media/image64.pn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pixabay.com/users/www_darkworkx_de-2044000/?utm_source=link-attribution&amp;amp;utm_medium=referral&amp;amp;utm_campaign=image&amp;amp;utm_content=315597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98.sv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2.svg"/><Relationship Id="rId11" Type="http://schemas.openxmlformats.org/officeDocument/2006/relationships/image" Target="../media/image44.png"/><Relationship Id="rId5" Type="http://schemas.openxmlformats.org/officeDocument/2006/relationships/image" Target="../media/image101.png"/><Relationship Id="rId10" Type="http://schemas.openxmlformats.org/officeDocument/2006/relationships/image" Target="../media/image43.png"/><Relationship Id="rId4" Type="http://schemas.openxmlformats.org/officeDocument/2006/relationships/image" Target="../media/image100.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107.jpeg"/><Relationship Id="rId5" Type="http://schemas.openxmlformats.org/officeDocument/2006/relationships/image" Target="../media/image51.png"/><Relationship Id="rId10"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89.jpe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9.png"/><Relationship Id="rId7" Type="http://schemas.openxmlformats.org/officeDocument/2006/relationships/image" Target="../media/image11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jpe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99.png"/><Relationship Id="rId7"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3.sv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131.svg"/></Relationships>
</file>

<file path=ppt/slides/_rels/slide3.xml.rels><?xml version="1.0" encoding="UTF-8" standalone="yes"?>
<Relationships xmlns="http://schemas.openxmlformats.org/package/2006/relationships"><Relationship Id="rId8" Type="http://schemas.openxmlformats.org/officeDocument/2006/relationships/hyperlink" Target="mailto:eitan@madeiradata.com" TargetMode="External"/><Relationship Id="rId13" Type="http://schemas.openxmlformats.org/officeDocument/2006/relationships/hyperlink" Target="http://www.linkedin.com/in/eitanblumin" TargetMode="External"/><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hyperlink" Target="https://twitter.com/EitanBlumin" TargetMode="External"/><Relationship Id="rId2" Type="http://schemas.openxmlformats.org/officeDocument/2006/relationships/notesSlide" Target="../notesSlides/notesSlide1.xml"/><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www.sqlserverradio.co.il/" TargetMode="External"/><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hyperlink" Target="http://www.sqlserverradio.com/" TargetMode="External"/><Relationship Id="rId4" Type="http://schemas.openxmlformats.org/officeDocument/2006/relationships/image" Target="../media/image12.png"/><Relationship Id="rId9" Type="http://schemas.openxmlformats.org/officeDocument/2006/relationships/hyperlink" Target="http://www.eitanblumin.com/" TargetMode="External"/><Relationship Id="rId14" Type="http://schemas.openxmlformats.org/officeDocument/2006/relationships/hyperlink" Target="http://www.madeiradata.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eitanblumin.com/project-type/ci-and-cd-with-ssd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red-gate.com/products/flyway/case-studies/streamlining-database-deployments-with-redgate" TargetMode="External"/><Relationship Id="rId3" Type="http://schemas.openxmlformats.org/officeDocument/2006/relationships/hyperlink" Target="https://www.red-gate.com/blog/database-devops/how-to-encourage-dbas-to-embrace-devops-rather-than-fear-change" TargetMode="External"/><Relationship Id="rId7" Type="http://schemas.openxmlformats.org/officeDocument/2006/relationships/hyperlink" Target="https://learn.microsoft.com/en-us/sql/ssdt/project-oriented-offline-database-development?view=sql-server-ver1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sqlfriday.net/past-sql-friday-sessions/sql-friday-12-alex-yates-on-zero-downtime-database-deployments/" TargetMode="External"/><Relationship Id="rId5" Type="http://schemas.openxmlformats.org/officeDocument/2006/relationships/hyperlink" Target="https://sqlfriday.net/past-sql-friday-sessions/sql-friday-2-kevin-chant-and-sanders-stad-on-azure-devops-duet/" TargetMode="External"/><Relationship Id="rId4" Type="http://schemas.openxmlformats.org/officeDocument/2006/relationships/hyperlink" Target="https://www.dbmaestro.com/blog/database-devops/database-delivery-automatio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github.com/MadeiraData" TargetMode="External"/><Relationship Id="rId3" Type="http://schemas.openxmlformats.org/officeDocument/2006/relationships/hyperlink" Target="http://www.eitanblumin.com/" TargetMode="External"/><Relationship Id="rId7" Type="http://schemas.openxmlformats.org/officeDocument/2006/relationships/hyperlink" Target="http://www.linkedin.com/in/eitanblumin" TargetMode="External"/><Relationship Id="rId12" Type="http://schemas.openxmlformats.org/officeDocument/2006/relationships/image" Target="../media/image134.png"/><Relationship Id="rId2" Type="http://schemas.openxmlformats.org/officeDocument/2006/relationships/hyperlink" Target="mailto:eitan@madeiradata.com" TargetMode="External"/><Relationship Id="rId1" Type="http://schemas.openxmlformats.org/officeDocument/2006/relationships/slideLayout" Target="../slideLayouts/slideLayout3.xml"/><Relationship Id="rId6" Type="http://schemas.openxmlformats.org/officeDocument/2006/relationships/hyperlink" Target="https://twitter.com/EitanBlumin" TargetMode="External"/><Relationship Id="rId11" Type="http://schemas.openxmlformats.org/officeDocument/2006/relationships/image" Target="../media/image133.png"/><Relationship Id="rId5" Type="http://schemas.openxmlformats.org/officeDocument/2006/relationships/hyperlink" Target="http://www.sqlserverradio.co.il/" TargetMode="External"/><Relationship Id="rId10" Type="http://schemas.openxmlformats.org/officeDocument/2006/relationships/hyperlink" Target="http://www.madeiradata.com/" TargetMode="External"/><Relationship Id="rId4" Type="http://schemas.openxmlformats.org/officeDocument/2006/relationships/hyperlink" Target="http://www.sqlserverradio.com/" TargetMode="Externa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notesSlide" Target="../notesSlides/notesSlide4.xml"/><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slideLayout" Target="../slideLayouts/slideLayout3.xml"/><Relationship Id="rId16" Type="http://schemas.openxmlformats.org/officeDocument/2006/relationships/image" Target="../media/image31.png"/><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devopedia.org/devops" TargetMode="External"/></Relationships>
</file>

<file path=ppt/slides/_rels/slide8.xml.rels><?xml version="1.0" encoding="UTF-8" standalone="yes"?>
<Relationships xmlns="http://schemas.openxmlformats.org/package/2006/relationships"><Relationship Id="rId13" Type="http://schemas.openxmlformats.org/officeDocument/2006/relationships/image" Target="../media/image41.sv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3.png"/><Relationship Id="rId21" Type="http://schemas.openxmlformats.org/officeDocument/2006/relationships/image" Target="../media/image49.png"/><Relationship Id="rId34" Type="http://schemas.openxmlformats.org/officeDocument/2006/relationships/image" Target="../media/image61.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32" Type="http://schemas.openxmlformats.org/officeDocument/2006/relationships/image" Target="../media/image59.svg"/><Relationship Id="rId5" Type="http://schemas.openxmlformats.org/officeDocument/2006/relationships/hyperlink" Target="https://creativecommons.org/licenses/by-sa/3.0/" TargetMode="External"/><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3.sv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hyperlink" Target="https://devopedia.org/devops" TargetMode="External"/><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jpeg"/><Relationship Id="rId27" Type="http://schemas.openxmlformats.org/officeDocument/2006/relationships/image" Target="../media/image55.png"/><Relationship Id="rId30" Type="http://schemas.microsoft.com/office/2007/relationships/hdphoto" Target="../media/hdphoto4.wdp"/><Relationship Id="rId35" Type="http://schemas.openxmlformats.org/officeDocument/2006/relationships/image" Target="../media/image62.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67.svg"/><Relationship Id="rId5" Type="http://schemas.openxmlformats.org/officeDocument/2006/relationships/diagramQuickStyle" Target="../diagrams/quickStyle1.xml"/><Relationship Id="rId10" Type="http://schemas.openxmlformats.org/officeDocument/2006/relationships/image" Target="../media/image66.png"/><Relationship Id="rId4" Type="http://schemas.openxmlformats.org/officeDocument/2006/relationships/diagramLayout" Target="../diagrams/layout1.xml"/><Relationship Id="rId9" Type="http://schemas.openxmlformats.org/officeDocument/2006/relationships/image" Target="../media/image65.svg"/><Relationship Id="rId1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A01DDBB-3813-4E11-BA2A-48866B664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58" y="0"/>
            <a:ext cx="11550316" cy="5143500"/>
          </a:xfrm>
          <a:prstGeom prst="rect">
            <a:avLst/>
          </a:prstGeom>
        </p:spPr>
      </p:pic>
      <p:sp>
        <p:nvSpPr>
          <p:cNvPr id="9" name="TextBox 8">
            <a:extLst>
              <a:ext uri="{FF2B5EF4-FFF2-40B4-BE49-F238E27FC236}">
                <a16:creationId xmlns:a16="http://schemas.microsoft.com/office/drawing/2014/main" id="{0C19F024-3FD2-4AA5-965A-41E2D157E270}"/>
              </a:ext>
            </a:extLst>
          </p:cNvPr>
          <p:cNvSpPr txBox="1"/>
          <p:nvPr/>
        </p:nvSpPr>
        <p:spPr>
          <a:xfrm>
            <a:off x="7337094" y="4904823"/>
            <a:ext cx="1851790" cy="230832"/>
          </a:xfrm>
          <a:prstGeom prst="rect">
            <a:avLst/>
          </a:prstGeom>
          <a:noFill/>
        </p:spPr>
        <p:txBody>
          <a:bodyPr wrap="none" rtlCol="0">
            <a:spAutoFit/>
          </a:bodyPr>
          <a:lstStyle/>
          <a:p>
            <a:pPr algn="r"/>
            <a:r>
              <a:rPr lang="en-US" sz="900" dirty="0">
                <a:ln w="0"/>
                <a:solidFill>
                  <a:schemeClr val="accent1"/>
                </a:solidFill>
                <a:effectLst>
                  <a:outerShdw blurRad="38100" dist="25400" dir="5400000" algn="ctr" rotWithShape="0">
                    <a:srgbClr val="6E747A">
                      <a:alpha val="43000"/>
                    </a:srgbClr>
                  </a:outerShdw>
                </a:effectLst>
                <a:hlinkClick r:id="rId3"/>
              </a:rPr>
              <a:t>Image</a:t>
            </a:r>
            <a:r>
              <a:rPr lang="en-US" sz="900" dirty="0">
                <a:ln w="0"/>
                <a:solidFill>
                  <a:schemeClr val="accent1"/>
                </a:solidFill>
                <a:effectLst>
                  <a:outerShdw blurRad="38100" dist="25400" dir="5400000" algn="ctr" rotWithShape="0">
                    <a:srgbClr val="6E747A">
                      <a:alpha val="43000"/>
                    </a:srgbClr>
                  </a:outerShdw>
                </a:effectLst>
              </a:rPr>
              <a:t> by Dirk </a:t>
            </a:r>
            <a:r>
              <a:rPr lang="en-US" sz="900" dirty="0" err="1">
                <a:ln w="0"/>
                <a:solidFill>
                  <a:schemeClr val="accent1"/>
                </a:solidFill>
                <a:effectLst>
                  <a:outerShdw blurRad="38100" dist="25400" dir="5400000" algn="ctr" rotWithShape="0">
                    <a:srgbClr val="6E747A">
                      <a:alpha val="43000"/>
                    </a:srgbClr>
                  </a:outerShdw>
                </a:effectLst>
              </a:rPr>
              <a:t>Wouters</a:t>
            </a:r>
            <a:r>
              <a:rPr lang="en-US" sz="900" dirty="0">
                <a:ln w="0"/>
                <a:solidFill>
                  <a:schemeClr val="accent1"/>
                </a:solidFill>
                <a:effectLst>
                  <a:outerShdw blurRad="38100" dist="25400" dir="5400000" algn="ctr" rotWithShape="0">
                    <a:srgbClr val="6E747A">
                      <a:alpha val="43000"/>
                    </a:srgbClr>
                  </a:outerShdw>
                </a:effectLst>
              </a:rPr>
              <a:t> / Pixabay</a:t>
            </a:r>
            <a:endParaRPr lang="LID4096" sz="900" dirty="0">
              <a:ln w="0"/>
              <a:solidFill>
                <a:schemeClr val="accent1"/>
              </a:solidFill>
              <a:effectLst>
                <a:outerShdw blurRad="38100" dist="25400" dir="5400000" algn="ctr" rotWithShape="0">
                  <a:srgbClr val="6E747A">
                    <a:alpha val="43000"/>
                  </a:srgbClr>
                </a:outerShdw>
              </a:effectLst>
            </a:endParaRPr>
          </a:p>
        </p:txBody>
      </p:sp>
      <p:sp>
        <p:nvSpPr>
          <p:cNvPr id="2" name="TextBox 1">
            <a:extLst>
              <a:ext uri="{FF2B5EF4-FFF2-40B4-BE49-F238E27FC236}">
                <a16:creationId xmlns:a16="http://schemas.microsoft.com/office/drawing/2014/main" id="{7776D6B8-DAAC-43BB-86A0-A32DC005B388}"/>
              </a:ext>
            </a:extLst>
          </p:cNvPr>
          <p:cNvSpPr txBox="1"/>
          <p:nvPr/>
        </p:nvSpPr>
        <p:spPr>
          <a:xfrm>
            <a:off x="86710" y="232541"/>
            <a:ext cx="3571916" cy="1754326"/>
          </a:xfrm>
          <a:prstGeom prst="rect">
            <a:avLst/>
          </a:prstGeom>
          <a:noFill/>
          <a:effectLst>
            <a:glow rad="228600">
              <a:schemeClr val="accent2">
                <a:satMod val="175000"/>
                <a:alpha val="40000"/>
              </a:schemeClr>
            </a:glow>
          </a:effectLst>
        </p:spPr>
        <p:txBody>
          <a:bodyPr wrap="square" rtlCol="0">
            <a:spAutoFit/>
          </a:bodyPr>
          <a:lstStyle/>
          <a:p>
            <a:r>
              <a:rPr lang="en-US" sz="3600" b="1" spc="50" dirty="0">
                <a:ln w="9525" cmpd="sng">
                  <a:solidFill>
                    <a:schemeClr val="accent1"/>
                  </a:solidFill>
                  <a:prstDash val="solid"/>
                </a:ln>
                <a:solidFill>
                  <a:srgbClr val="70AD47">
                    <a:tint val="1000"/>
                  </a:srgbClr>
                </a:solidFill>
                <a:effectLst>
                  <a:glow rad="139700">
                    <a:schemeClr val="accent2">
                      <a:satMod val="175000"/>
                      <a:alpha val="40000"/>
                    </a:schemeClr>
                  </a:glow>
                </a:effectLst>
              </a:rPr>
              <a:t>Database DevOps for Leaders</a:t>
            </a:r>
          </a:p>
        </p:txBody>
      </p:sp>
      <p:pic>
        <p:nvPicPr>
          <p:cNvPr id="10" name="Content Placeholder 4" descr="Database">
            <a:extLst>
              <a:ext uri="{FF2B5EF4-FFF2-40B4-BE49-F238E27FC236}">
                <a16:creationId xmlns:a16="http://schemas.microsoft.com/office/drawing/2014/main" id="{681B7AC6-09DE-41CB-A4AC-FEE0794162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424" y="793614"/>
            <a:ext cx="3317598" cy="3317596"/>
          </a:xfrm>
          <a:prstGeom prst="rect">
            <a:avLst/>
          </a:prstGeom>
          <a:effectLst>
            <a:glow rad="228600">
              <a:schemeClr val="accent2">
                <a:satMod val="175000"/>
                <a:alpha val="40000"/>
              </a:schemeClr>
            </a:glow>
          </a:effectLst>
        </p:spPr>
      </p:pic>
      <p:pic>
        <p:nvPicPr>
          <p:cNvPr id="12" name="Picture 11" descr="A picture containing drawing, food&#10;&#10;Description automatically generated">
            <a:extLst>
              <a:ext uri="{FF2B5EF4-FFF2-40B4-BE49-F238E27FC236}">
                <a16:creationId xmlns:a16="http://schemas.microsoft.com/office/drawing/2014/main" id="{D4A9CE66-5C6D-4631-A373-058D0FED5A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0" y="4240924"/>
            <a:ext cx="1340069" cy="670035"/>
          </a:xfrm>
          <a:prstGeom prst="rect">
            <a:avLst/>
          </a:prstGeom>
          <a:effectLst>
            <a:glow rad="228600">
              <a:schemeClr val="accent2">
                <a:satMod val="175000"/>
                <a:alpha val="40000"/>
              </a:schemeClr>
            </a:glow>
          </a:effectLst>
        </p:spPr>
      </p:pic>
      <p:sp>
        <p:nvSpPr>
          <p:cNvPr id="7" name="Content Placeholder 2">
            <a:extLst>
              <a:ext uri="{FF2B5EF4-FFF2-40B4-BE49-F238E27FC236}">
                <a16:creationId xmlns:a16="http://schemas.microsoft.com/office/drawing/2014/main" id="{B8307362-6C29-422F-AEE2-C6F550F288E4}"/>
              </a:ext>
            </a:extLst>
          </p:cNvPr>
          <p:cNvSpPr txBox="1">
            <a:spLocks/>
          </p:cNvSpPr>
          <p:nvPr/>
        </p:nvSpPr>
        <p:spPr>
          <a:xfrm>
            <a:off x="86710" y="2953216"/>
            <a:ext cx="3003331" cy="798977"/>
          </a:xfrm>
          <a:prstGeom prst="rect">
            <a:avLst/>
          </a:prstGeom>
        </p:spPr>
        <p:txBody>
          <a:bodyPr/>
          <a:lstStyle>
            <a:lvl1pPr marL="0" indent="0" algn="l" defTabSz="914400" rtl="0" eaLnBrk="1" latinLnBrk="0" hangingPunct="1">
              <a:spcBef>
                <a:spcPct val="20000"/>
              </a:spcBef>
              <a:buFont typeface="Arial"/>
              <a:buNone/>
              <a:defRPr sz="2400" kern="1200">
                <a:solidFill>
                  <a:srgbClr val="E8F0F0"/>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E8F0F0"/>
                </a:solidFill>
                <a:latin typeface="+mn-lt"/>
                <a:ea typeface="+mn-ea"/>
                <a:cs typeface="Segoe UI"/>
              </a:defRPr>
            </a:lvl2pPr>
            <a:lvl3pPr marL="638175"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E8F0F0"/>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E8F0F0"/>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effectLst>
                  <a:glow rad="228600">
                    <a:schemeClr val="accent2">
                      <a:satMod val="175000"/>
                      <a:alpha val="40000"/>
                    </a:schemeClr>
                  </a:glow>
                </a:effectLst>
              </a:rPr>
              <a:t>By Eitan Blumin</a:t>
            </a:r>
          </a:p>
        </p:txBody>
      </p:sp>
    </p:spTree>
    <p:extLst>
      <p:ext uri="{BB962C8B-B14F-4D97-AF65-F5344CB8AC3E}">
        <p14:creationId xmlns:p14="http://schemas.microsoft.com/office/powerpoint/2010/main" val="27956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2943566-7361-4775-8149-AF42A0D1B8C5}"/>
              </a:ext>
            </a:extLst>
          </p:cNvPr>
          <p:cNvGraphicFramePr>
            <a:graphicFrameLocks noGrp="1"/>
          </p:cNvGraphicFramePr>
          <p:nvPr>
            <p:ph sz="quarter" idx="10"/>
            <p:extLst>
              <p:ext uri="{D42A27DB-BD31-4B8C-83A1-F6EECF244321}">
                <p14:modId xmlns:p14="http://schemas.microsoft.com/office/powerpoint/2010/main" val="3164442708"/>
              </p:ext>
            </p:extLst>
          </p:nvPr>
        </p:nvGraphicFramePr>
        <p:xfrm>
          <a:off x="2049333" y="14990"/>
          <a:ext cx="5048510" cy="2734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08757F6-0135-47A0-B2FD-6D6DC5910B25}"/>
              </a:ext>
            </a:extLst>
          </p:cNvPr>
          <p:cNvPicPr>
            <a:picLocks noChangeAspect="1"/>
          </p:cNvPicPr>
          <p:nvPr/>
        </p:nvPicPr>
        <p:blipFill>
          <a:blip r:embed="rId8">
            <a:alphaModFix amt="70000"/>
          </a:blip>
          <a:stretch>
            <a:fillRect/>
          </a:stretch>
        </p:blipFill>
        <p:spPr>
          <a:xfrm>
            <a:off x="2752921" y="1704531"/>
            <a:ext cx="2694666" cy="2651990"/>
          </a:xfrm>
          <a:prstGeom prst="rect">
            <a:avLst/>
          </a:prstGeom>
        </p:spPr>
      </p:pic>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65138" y="218840"/>
            <a:ext cx="8229600" cy="612956"/>
          </a:xfrm>
        </p:spPr>
        <p:txBody>
          <a:bodyPr/>
          <a:lstStyle/>
          <a:p>
            <a:pPr algn="ctr"/>
            <a:r>
              <a:rPr lang="en-US" dirty="0"/>
              <a:t>Why (Database) DevOps</a:t>
            </a:r>
            <a:endParaRPr lang="LID4096" dirty="0"/>
          </a:p>
        </p:txBody>
      </p:sp>
      <p:pic>
        <p:nvPicPr>
          <p:cNvPr id="5" name="Graphic 4" descr="User">
            <a:extLst>
              <a:ext uri="{FF2B5EF4-FFF2-40B4-BE49-F238E27FC236}">
                <a16:creationId xmlns:a16="http://schemas.microsoft.com/office/drawing/2014/main" id="{0A6E1A44-FB76-4225-8B78-18BC2620DC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8248" y="831796"/>
            <a:ext cx="465102" cy="465102"/>
          </a:xfrm>
          <a:prstGeom prst="rect">
            <a:avLst/>
          </a:prstGeom>
        </p:spPr>
      </p:pic>
      <p:pic>
        <p:nvPicPr>
          <p:cNvPr id="9" name="Graphic 8" descr="Internet">
            <a:extLst>
              <a:ext uri="{FF2B5EF4-FFF2-40B4-BE49-F238E27FC236}">
                <a16:creationId xmlns:a16="http://schemas.microsoft.com/office/drawing/2014/main" id="{1B85F148-3237-4F26-B366-7F9D9199D1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40322" y="847939"/>
            <a:ext cx="479188" cy="479188"/>
          </a:xfrm>
          <a:prstGeom prst="rect">
            <a:avLst/>
          </a:prstGeom>
        </p:spPr>
      </p:pic>
      <p:pic>
        <p:nvPicPr>
          <p:cNvPr id="14" name="Picture 2" descr="branch, commit, fork, git, programming, split, svn icon">
            <a:extLst>
              <a:ext uri="{FF2B5EF4-FFF2-40B4-BE49-F238E27FC236}">
                <a16:creationId xmlns:a16="http://schemas.microsoft.com/office/drawing/2014/main" id="{3CB9E923-FB6B-48CB-B82F-0C43202091B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3899540" y="862929"/>
            <a:ext cx="401428" cy="47918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3" descr="Flask">
            <a:extLst>
              <a:ext uri="{FF2B5EF4-FFF2-40B4-BE49-F238E27FC236}">
                <a16:creationId xmlns:a16="http://schemas.microsoft.com/office/drawing/2014/main" id="{53C54367-CEF2-4185-A372-BB99677008F0}"/>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93795" y="862929"/>
            <a:ext cx="388750" cy="388750"/>
          </a:xfrm>
          <a:prstGeom prst="rect">
            <a:avLst/>
          </a:prstGeom>
        </p:spPr>
      </p:pic>
      <p:sp>
        <p:nvSpPr>
          <p:cNvPr id="3" name="TextBox 2">
            <a:extLst>
              <a:ext uri="{FF2B5EF4-FFF2-40B4-BE49-F238E27FC236}">
                <a16:creationId xmlns:a16="http://schemas.microsoft.com/office/drawing/2014/main" id="{E07054BC-7D35-4243-8451-C6F14BC5BE3E}"/>
              </a:ext>
            </a:extLst>
          </p:cNvPr>
          <p:cNvSpPr txBox="1"/>
          <p:nvPr/>
        </p:nvSpPr>
        <p:spPr>
          <a:xfrm>
            <a:off x="736667" y="2214918"/>
            <a:ext cx="4371133" cy="1631216"/>
          </a:xfrm>
          <a:prstGeom prst="rect">
            <a:avLst/>
          </a:prstGeom>
          <a:noFill/>
        </p:spPr>
        <p:txBody>
          <a:bodyPr wrap="none" rtlCol="0">
            <a:spAutoFit/>
          </a:bodyPr>
          <a:lstStyle/>
          <a:p>
            <a:pPr marL="285750" indent="-285750" algn="l">
              <a:buFont typeface="Arial" panose="020B0604020202020204" pitchFamily="34" charset="0"/>
              <a:buChar char="•"/>
            </a:pPr>
            <a:r>
              <a:rPr lang="en-US" sz="2000" dirty="0"/>
              <a:t>Earlier error detection</a:t>
            </a:r>
          </a:p>
          <a:p>
            <a:pPr marL="285750" indent="-285750" algn="l">
              <a:buFont typeface="Arial" panose="020B0604020202020204" pitchFamily="34" charset="0"/>
              <a:buChar char="•"/>
            </a:pPr>
            <a:r>
              <a:rPr lang="en-US" sz="2000" dirty="0"/>
              <a:t>Less errors in production</a:t>
            </a:r>
          </a:p>
          <a:p>
            <a:pPr marL="285750" indent="-285750" algn="l">
              <a:buFont typeface="Arial" panose="020B0604020202020204" pitchFamily="34" charset="0"/>
              <a:buChar char="•"/>
            </a:pPr>
            <a:r>
              <a:rPr lang="en-US" sz="2000" dirty="0"/>
              <a:t>Faster deployments</a:t>
            </a:r>
          </a:p>
          <a:p>
            <a:pPr marL="285750" indent="-285750" algn="l">
              <a:buFont typeface="Arial" panose="020B0604020202020204" pitchFamily="34" charset="0"/>
              <a:buChar char="•"/>
            </a:pPr>
            <a:r>
              <a:rPr lang="en-US" sz="2000" dirty="0"/>
              <a:t>Consistent &amp; reliable deployments</a:t>
            </a:r>
          </a:p>
          <a:p>
            <a:pPr marL="285750" indent="-285750" algn="l">
              <a:buFont typeface="Arial" panose="020B0604020202020204" pitchFamily="34" charset="0"/>
              <a:buChar char="•"/>
            </a:pPr>
            <a:r>
              <a:rPr lang="en-US" sz="2000" dirty="0"/>
              <a:t>Less prone to human-error</a:t>
            </a:r>
          </a:p>
        </p:txBody>
      </p:sp>
      <p:sp>
        <p:nvSpPr>
          <p:cNvPr id="10" name="TextBox 9">
            <a:extLst>
              <a:ext uri="{FF2B5EF4-FFF2-40B4-BE49-F238E27FC236}">
                <a16:creationId xmlns:a16="http://schemas.microsoft.com/office/drawing/2014/main" id="{8D41ED34-CBF8-4FB4-A3E9-D47F76241734}"/>
              </a:ext>
            </a:extLst>
          </p:cNvPr>
          <p:cNvSpPr txBox="1"/>
          <p:nvPr/>
        </p:nvSpPr>
        <p:spPr>
          <a:xfrm>
            <a:off x="5482545" y="2214918"/>
            <a:ext cx="3119163" cy="1631216"/>
          </a:xfrm>
          <a:prstGeom prst="rect">
            <a:avLst/>
          </a:prstGeom>
          <a:noFill/>
        </p:spPr>
        <p:txBody>
          <a:bodyPr wrap="square">
            <a:spAutoFit/>
          </a:bodyPr>
          <a:lstStyle/>
          <a:p>
            <a:pPr marL="285750" indent="-285750" algn="l">
              <a:buFont typeface="Arial" panose="020B0604020202020204" pitchFamily="34" charset="0"/>
              <a:buChar char="•"/>
            </a:pPr>
            <a:r>
              <a:rPr lang="en-US" sz="2000" dirty="0"/>
              <a:t>Faster Time to Market</a:t>
            </a:r>
          </a:p>
          <a:p>
            <a:pPr marL="285750" indent="-285750" algn="l">
              <a:buFont typeface="Arial" panose="020B0604020202020204" pitchFamily="34" charset="0"/>
              <a:buChar char="•"/>
            </a:pPr>
            <a:r>
              <a:rPr lang="en-US" sz="2000" dirty="0"/>
              <a:t>Less production failures</a:t>
            </a:r>
          </a:p>
          <a:p>
            <a:pPr marL="285750" indent="-285750" algn="l">
              <a:buFont typeface="Arial" panose="020B0604020202020204" pitchFamily="34" charset="0"/>
              <a:buChar char="•"/>
            </a:pPr>
            <a:r>
              <a:rPr lang="en-US" sz="2000" dirty="0"/>
              <a:t>Better availability</a:t>
            </a:r>
          </a:p>
          <a:p>
            <a:pPr marL="285750" indent="-285750">
              <a:buFont typeface="Arial" panose="020B0604020202020204" pitchFamily="34" charset="0"/>
              <a:buChar char="•"/>
            </a:pPr>
            <a:r>
              <a:rPr lang="en-US" sz="2000" dirty="0"/>
              <a:t>Less TIME wasted</a:t>
            </a:r>
          </a:p>
          <a:p>
            <a:pPr marL="285750" indent="-285750">
              <a:buFont typeface="Arial" panose="020B0604020202020204" pitchFamily="34" charset="0"/>
              <a:buChar char="•"/>
            </a:pPr>
            <a:r>
              <a:rPr lang="en-US" sz="2000" dirty="0"/>
              <a:t>More MONEY earned</a:t>
            </a:r>
          </a:p>
        </p:txBody>
      </p:sp>
    </p:spTree>
    <p:extLst>
      <p:ext uri="{BB962C8B-B14F-4D97-AF65-F5344CB8AC3E}">
        <p14:creationId xmlns:p14="http://schemas.microsoft.com/office/powerpoint/2010/main" val="352862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1000"/>
                                        <p:tgtEl>
                                          <p:spTgt spid="10">
                                            <p:txEl>
                                              <p:pRg st="0" end="0"/>
                                            </p:txEl>
                                          </p:spTgt>
                                        </p:tgtEl>
                                      </p:cBhvr>
                                    </p:animEffect>
                                    <p:anim calcmode="lin" valueType="num">
                                      <p:cBhvr>
                                        <p:cTn id="4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42" presetClass="entr" presetSubtype="0" fill="hold" grpId="0" nodeType="after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1000"/>
                                        <p:tgtEl>
                                          <p:spTgt spid="10">
                                            <p:txEl>
                                              <p:pRg st="1" end="1"/>
                                            </p:txEl>
                                          </p:spTgt>
                                        </p:tgtEl>
                                      </p:cBhvr>
                                    </p:animEffect>
                                    <p:anim calcmode="lin" valueType="num">
                                      <p:cBhvr>
                                        <p:cTn id="4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10">
                                            <p:txEl>
                                              <p:pRg st="2" end="2"/>
                                            </p:txEl>
                                          </p:spTgt>
                                        </p:tgtEl>
                                        <p:attrNameLst>
                                          <p:attrName>style.visibility</p:attrName>
                                        </p:attrNameLst>
                                      </p:cBhvr>
                                      <p:to>
                                        <p:strVal val="visible"/>
                                      </p:to>
                                    </p:set>
                                    <p:animEffect transition="in" filter="fade">
                                      <p:cBhvr>
                                        <p:cTn id="54" dur="1000"/>
                                        <p:tgtEl>
                                          <p:spTgt spid="10">
                                            <p:txEl>
                                              <p:pRg st="2" end="2"/>
                                            </p:txEl>
                                          </p:spTgt>
                                        </p:tgtEl>
                                      </p:cBhvr>
                                    </p:animEffect>
                                    <p:anim calcmode="lin" valueType="num">
                                      <p:cBhvr>
                                        <p:cTn id="5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10">
                                            <p:txEl>
                                              <p:pRg st="3" end="3"/>
                                            </p:txEl>
                                          </p:spTgt>
                                        </p:tgtEl>
                                        <p:attrNameLst>
                                          <p:attrName>style.visibility</p:attrName>
                                        </p:attrNameLst>
                                      </p:cBhvr>
                                      <p:to>
                                        <p:strVal val="visible"/>
                                      </p:to>
                                    </p:set>
                                    <p:animEffect transition="in" filter="fade">
                                      <p:cBhvr>
                                        <p:cTn id="60" dur="1000"/>
                                        <p:tgtEl>
                                          <p:spTgt spid="10">
                                            <p:txEl>
                                              <p:pRg st="3" end="3"/>
                                            </p:txEl>
                                          </p:spTgt>
                                        </p:tgtEl>
                                      </p:cBhvr>
                                    </p:animEffect>
                                    <p:anim calcmode="lin" valueType="num">
                                      <p:cBhvr>
                                        <p:cTn id="6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2" presetClass="entr" presetSubtype="0" fill="hold" grpId="0" nodeType="afterEffect">
                                  <p:stCondLst>
                                    <p:cond delay="0"/>
                                  </p:stCondLst>
                                  <p:childTnLst>
                                    <p:set>
                                      <p:cBhvr>
                                        <p:cTn id="65" dur="1" fill="hold">
                                          <p:stCondLst>
                                            <p:cond delay="0"/>
                                          </p:stCondLst>
                                        </p:cTn>
                                        <p:tgtEl>
                                          <p:spTgt spid="10">
                                            <p:txEl>
                                              <p:pRg st="4" end="4"/>
                                            </p:txEl>
                                          </p:spTgt>
                                        </p:tgtEl>
                                        <p:attrNameLst>
                                          <p:attrName>style.visibility</p:attrName>
                                        </p:attrNameLst>
                                      </p:cBhvr>
                                      <p:to>
                                        <p:strVal val="visible"/>
                                      </p:to>
                                    </p:set>
                                    <p:animEffect transition="in" filter="fade">
                                      <p:cBhvr>
                                        <p:cTn id="66" dur="1000"/>
                                        <p:tgtEl>
                                          <p:spTgt spid="10">
                                            <p:txEl>
                                              <p:pRg st="4" end="4"/>
                                            </p:txEl>
                                          </p:spTgt>
                                        </p:tgtEl>
                                      </p:cBhvr>
                                    </p:animEffect>
                                    <p:anim calcmode="lin" valueType="num">
                                      <p:cBhvr>
                                        <p:cTn id="6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E37F1-30BA-5153-C250-596F7C339346}"/>
              </a:ext>
            </a:extLst>
          </p:cNvPr>
          <p:cNvSpPr>
            <a:spLocks noGrp="1"/>
          </p:cNvSpPr>
          <p:nvPr>
            <p:ph type="title"/>
          </p:nvPr>
        </p:nvSpPr>
        <p:spPr/>
        <p:txBody>
          <a:bodyPr/>
          <a:lstStyle/>
          <a:p>
            <a:pPr algn="ctr"/>
            <a:r>
              <a:rPr lang="en-US" dirty="0"/>
              <a:t>Time to Market is King</a:t>
            </a:r>
            <a:endParaRPr lang="en-IL" dirty="0"/>
          </a:p>
        </p:txBody>
      </p:sp>
      <p:pic>
        <p:nvPicPr>
          <p:cNvPr id="12" name="Content Placeholder 11">
            <a:extLst>
              <a:ext uri="{FF2B5EF4-FFF2-40B4-BE49-F238E27FC236}">
                <a16:creationId xmlns:a16="http://schemas.microsoft.com/office/drawing/2014/main" id="{ECFD8C78-D551-280A-28A7-433EA7E3AF69}"/>
              </a:ext>
            </a:extLst>
          </p:cNvPr>
          <p:cNvPicPr>
            <a:picLocks noGrp="1" noChangeAspect="1"/>
          </p:cNvPicPr>
          <p:nvPr>
            <p:ph sz="quarter" idx="10"/>
          </p:nvPr>
        </p:nvPicPr>
        <p:blipFill>
          <a:blip r:embed="rId3"/>
          <a:stretch>
            <a:fillRect/>
          </a:stretch>
        </p:blipFill>
        <p:spPr>
          <a:xfrm>
            <a:off x="844598" y="843864"/>
            <a:ext cx="7454804" cy="3931808"/>
          </a:xfrm>
        </p:spPr>
      </p:pic>
      <p:sp>
        <p:nvSpPr>
          <p:cNvPr id="13" name="TextBox 12">
            <a:extLst>
              <a:ext uri="{FF2B5EF4-FFF2-40B4-BE49-F238E27FC236}">
                <a16:creationId xmlns:a16="http://schemas.microsoft.com/office/drawing/2014/main" id="{FA29D8FC-9D95-39C4-6FF3-32AD1746A7EF}"/>
              </a:ext>
            </a:extLst>
          </p:cNvPr>
          <p:cNvSpPr txBox="1"/>
          <p:nvPr/>
        </p:nvSpPr>
        <p:spPr>
          <a:xfrm>
            <a:off x="1380326" y="4866501"/>
            <a:ext cx="4701132" cy="276999"/>
          </a:xfrm>
          <a:prstGeom prst="rect">
            <a:avLst/>
          </a:prstGeom>
          <a:noFill/>
        </p:spPr>
        <p:txBody>
          <a:bodyPr wrap="square">
            <a:spAutoFit/>
          </a:bodyPr>
          <a:lstStyle/>
          <a:p>
            <a:r>
              <a:rPr lang="en-US" sz="1200" dirty="0"/>
              <a:t>Source: The State of the Database Landscape 2024, Red-Gate</a:t>
            </a:r>
            <a:endParaRPr lang="en-IL" sz="1200" dirty="0"/>
          </a:p>
        </p:txBody>
      </p:sp>
    </p:spTree>
    <p:extLst>
      <p:ext uri="{BB962C8B-B14F-4D97-AF65-F5344CB8AC3E}">
        <p14:creationId xmlns:p14="http://schemas.microsoft.com/office/powerpoint/2010/main" val="208338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2CA4D6F-01D6-543A-6395-C07B12C64323}"/>
              </a:ext>
            </a:extLst>
          </p:cNvPr>
          <p:cNvPicPr>
            <a:picLocks noGrp="1" noChangeAspect="1"/>
          </p:cNvPicPr>
          <p:nvPr>
            <p:ph sz="quarter" idx="10"/>
          </p:nvPr>
        </p:nvPicPr>
        <p:blipFill>
          <a:blip r:embed="rId2"/>
          <a:stretch>
            <a:fillRect/>
          </a:stretch>
        </p:blipFill>
        <p:spPr>
          <a:xfrm>
            <a:off x="3411707" y="843864"/>
            <a:ext cx="4959084" cy="3892672"/>
          </a:xfrm>
        </p:spPr>
      </p:pic>
      <p:sp>
        <p:nvSpPr>
          <p:cNvPr id="3" name="Title 2">
            <a:extLst>
              <a:ext uri="{FF2B5EF4-FFF2-40B4-BE49-F238E27FC236}">
                <a16:creationId xmlns:a16="http://schemas.microsoft.com/office/drawing/2014/main" id="{25CE37F1-30BA-5153-C250-596F7C339346}"/>
              </a:ext>
            </a:extLst>
          </p:cNvPr>
          <p:cNvSpPr>
            <a:spLocks noGrp="1"/>
          </p:cNvSpPr>
          <p:nvPr>
            <p:ph type="title"/>
          </p:nvPr>
        </p:nvSpPr>
        <p:spPr/>
        <p:txBody>
          <a:bodyPr/>
          <a:lstStyle/>
          <a:p>
            <a:pPr algn="ctr"/>
            <a:r>
              <a:rPr lang="en-US" dirty="0"/>
              <a:t>The Race is Already On</a:t>
            </a:r>
            <a:endParaRPr lang="en-IL" dirty="0"/>
          </a:p>
        </p:txBody>
      </p:sp>
      <p:sp>
        <p:nvSpPr>
          <p:cNvPr id="9" name="TextBox 8">
            <a:extLst>
              <a:ext uri="{FF2B5EF4-FFF2-40B4-BE49-F238E27FC236}">
                <a16:creationId xmlns:a16="http://schemas.microsoft.com/office/drawing/2014/main" id="{F60A9F46-550A-0146-A9BE-CC4ADE23462F}"/>
              </a:ext>
            </a:extLst>
          </p:cNvPr>
          <p:cNvSpPr txBox="1"/>
          <p:nvPr/>
        </p:nvSpPr>
        <p:spPr>
          <a:xfrm>
            <a:off x="1380326" y="4866501"/>
            <a:ext cx="4701132" cy="276999"/>
          </a:xfrm>
          <a:prstGeom prst="rect">
            <a:avLst/>
          </a:prstGeom>
          <a:noFill/>
        </p:spPr>
        <p:txBody>
          <a:bodyPr wrap="square">
            <a:spAutoFit/>
          </a:bodyPr>
          <a:lstStyle/>
          <a:p>
            <a:r>
              <a:rPr lang="en-US" sz="1200" dirty="0"/>
              <a:t>Source: The S</a:t>
            </a:r>
            <a:r>
              <a:rPr lang="en-IL" sz="1200" dirty="0" err="1"/>
              <a:t>tate</a:t>
            </a:r>
            <a:r>
              <a:rPr lang="en-US" sz="1200" dirty="0"/>
              <a:t> </a:t>
            </a:r>
            <a:r>
              <a:rPr lang="en-IL" sz="1200" dirty="0"/>
              <a:t>of</a:t>
            </a:r>
            <a:r>
              <a:rPr lang="en-US" sz="1200" dirty="0"/>
              <a:t> D</a:t>
            </a:r>
            <a:r>
              <a:rPr lang="en-IL" sz="1200" dirty="0" err="1"/>
              <a:t>atabase</a:t>
            </a:r>
            <a:r>
              <a:rPr lang="en-US" sz="1200" dirty="0"/>
              <a:t> D</a:t>
            </a:r>
            <a:r>
              <a:rPr lang="en-IL" sz="1200" dirty="0" err="1"/>
              <a:t>ev</a:t>
            </a:r>
            <a:r>
              <a:rPr lang="en-US" sz="1200" dirty="0"/>
              <a:t>O</a:t>
            </a:r>
            <a:r>
              <a:rPr lang="en-IL" sz="1200" dirty="0" err="1"/>
              <a:t>ps</a:t>
            </a:r>
            <a:r>
              <a:rPr lang="en-US" sz="1200" dirty="0"/>
              <a:t> 2021, R</a:t>
            </a:r>
            <a:r>
              <a:rPr lang="en-IL" sz="1200" dirty="0"/>
              <a:t>ed-</a:t>
            </a:r>
            <a:r>
              <a:rPr lang="en-US" sz="1200" dirty="0"/>
              <a:t>G</a:t>
            </a:r>
            <a:r>
              <a:rPr lang="en-IL" sz="1200" dirty="0"/>
              <a:t>ate</a:t>
            </a:r>
          </a:p>
        </p:txBody>
      </p:sp>
      <p:sp>
        <p:nvSpPr>
          <p:cNvPr id="2" name="TextBox 1">
            <a:extLst>
              <a:ext uri="{FF2B5EF4-FFF2-40B4-BE49-F238E27FC236}">
                <a16:creationId xmlns:a16="http://schemas.microsoft.com/office/drawing/2014/main" id="{3829D862-2C93-D4DD-6931-FD735DC74A3F}"/>
              </a:ext>
            </a:extLst>
          </p:cNvPr>
          <p:cNvSpPr txBox="1"/>
          <p:nvPr/>
        </p:nvSpPr>
        <p:spPr>
          <a:xfrm>
            <a:off x="370027" y="1417142"/>
            <a:ext cx="2959505" cy="1015663"/>
          </a:xfrm>
          <a:prstGeom prst="rect">
            <a:avLst/>
          </a:prstGeom>
          <a:noFill/>
        </p:spPr>
        <p:txBody>
          <a:bodyPr wrap="square">
            <a:spAutoFit/>
          </a:bodyPr>
          <a:lstStyle/>
          <a:p>
            <a:pPr marL="171450" indent="-171450">
              <a:buFont typeface="Arial" panose="020B0604020202020204" pitchFamily="34" charset="0"/>
              <a:buChar char="•"/>
            </a:pPr>
            <a:r>
              <a:rPr lang="en-US" sz="1200" dirty="0"/>
              <a:t>In 2017, 47% of respondents adopted Database DevOps fully or partially</a:t>
            </a:r>
          </a:p>
          <a:p>
            <a:pPr marL="171450" indent="-171450">
              <a:buFont typeface="Arial" panose="020B0604020202020204" pitchFamily="34" charset="0"/>
              <a:buChar char="•"/>
            </a:pPr>
            <a:r>
              <a:rPr lang="en-US" sz="1200" dirty="0"/>
              <a:t>In 2021, 74% of respondents adopted Database DevOps fully or partially</a:t>
            </a:r>
          </a:p>
          <a:p>
            <a:pPr marL="171450" indent="-171450">
              <a:buFont typeface="Arial" panose="020B0604020202020204" pitchFamily="34" charset="0"/>
              <a:buChar char="•"/>
            </a:pPr>
            <a:r>
              <a:rPr lang="en-US" sz="1200" dirty="0"/>
              <a:t>Adoption rates only continue rising</a:t>
            </a:r>
            <a:endParaRPr lang="en-IL" sz="1200" dirty="0"/>
          </a:p>
        </p:txBody>
      </p:sp>
    </p:spTree>
    <p:extLst>
      <p:ext uri="{BB962C8B-B14F-4D97-AF65-F5344CB8AC3E}">
        <p14:creationId xmlns:p14="http://schemas.microsoft.com/office/powerpoint/2010/main" val="9429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119B92-337D-F899-C198-3013B0E3F661}"/>
              </a:ext>
            </a:extLst>
          </p:cNvPr>
          <p:cNvSpPr>
            <a:spLocks noGrp="1"/>
          </p:cNvSpPr>
          <p:nvPr>
            <p:ph sz="quarter" idx="10"/>
          </p:nvPr>
        </p:nvSpPr>
        <p:spPr>
          <a:xfrm>
            <a:off x="328067" y="1385455"/>
            <a:ext cx="5025710" cy="3232727"/>
          </a:xfrm>
        </p:spPr>
        <p:txBody>
          <a:bodyPr/>
          <a:lstStyle/>
          <a:p>
            <a:pPr marL="342900" indent="-342900">
              <a:buFont typeface="Arial" panose="020B0604020202020204" pitchFamily="34" charset="0"/>
              <a:buChar char="•"/>
            </a:pPr>
            <a:r>
              <a:rPr lang="en-US" sz="1600" dirty="0"/>
              <a:t>Nearly everyone (97%) agrees: the database </a:t>
            </a:r>
            <a:r>
              <a:rPr lang="en-US" sz="1600" b="1" dirty="0"/>
              <a:t>should be </a:t>
            </a:r>
            <a:r>
              <a:rPr lang="en-US" sz="1600" dirty="0"/>
              <a:t>an integral part of DevOps pipelines</a:t>
            </a:r>
            <a:endParaRPr lang="he-IL" sz="1600" dirty="0"/>
          </a:p>
          <a:p>
            <a:pPr marL="342900" indent="-342900">
              <a:buFont typeface="Arial" panose="020B0604020202020204" pitchFamily="34" charset="0"/>
              <a:buChar char="•"/>
            </a:pPr>
            <a:r>
              <a:rPr lang="en-US" sz="1600" dirty="0"/>
              <a:t>Despite the universal desire to do so, only 23% of respondents have </a:t>
            </a:r>
            <a:r>
              <a:rPr lang="en-US" sz="1600" b="1" dirty="0"/>
              <a:t>fully</a:t>
            </a:r>
            <a:r>
              <a:rPr lang="en-US" sz="1600" dirty="0"/>
              <a:t> integrated the database into the DevOps pipelines to date.</a:t>
            </a:r>
          </a:p>
          <a:p>
            <a:pPr marL="342900" indent="-342900">
              <a:buFont typeface="Arial" panose="020B0604020202020204" pitchFamily="34" charset="0"/>
              <a:buChar char="•"/>
            </a:pPr>
            <a:r>
              <a:rPr lang="en-US" sz="1600" dirty="0"/>
              <a:t>62% for </a:t>
            </a:r>
            <a:r>
              <a:rPr lang="en-US" sz="1600" b="1" dirty="0"/>
              <a:t>partial</a:t>
            </a:r>
            <a:br>
              <a:rPr lang="en-US" sz="1600" dirty="0"/>
            </a:br>
            <a:r>
              <a:rPr lang="en-US" sz="1600" dirty="0"/>
              <a:t>integration is still a</a:t>
            </a:r>
            <a:br>
              <a:rPr lang="en-US" sz="1600" dirty="0"/>
            </a:br>
            <a:r>
              <a:rPr lang="en-US" sz="1600" dirty="0"/>
              <a:t>high percentage</a:t>
            </a:r>
          </a:p>
          <a:p>
            <a:pPr marL="342900" indent="-342900">
              <a:buFont typeface="Arial" panose="020B0604020202020204" pitchFamily="34" charset="0"/>
              <a:buChar char="•"/>
            </a:pPr>
            <a:r>
              <a:rPr lang="en-US" sz="1600" dirty="0"/>
              <a:t>85% </a:t>
            </a:r>
            <a:r>
              <a:rPr lang="en-US" sz="1600" b="1" dirty="0"/>
              <a:t>full or partial</a:t>
            </a:r>
            <a:br>
              <a:rPr lang="en-US" sz="1600" dirty="0"/>
            </a:br>
            <a:r>
              <a:rPr lang="en-US" sz="1600" dirty="0"/>
              <a:t>integration is a</a:t>
            </a:r>
            <a:br>
              <a:rPr lang="en-US" sz="1600" dirty="0"/>
            </a:br>
            <a:r>
              <a:rPr lang="en-US" sz="1600" dirty="0"/>
              <a:t>rather crazy number</a:t>
            </a:r>
          </a:p>
        </p:txBody>
      </p:sp>
      <p:sp>
        <p:nvSpPr>
          <p:cNvPr id="3" name="Title 2">
            <a:extLst>
              <a:ext uri="{FF2B5EF4-FFF2-40B4-BE49-F238E27FC236}">
                <a16:creationId xmlns:a16="http://schemas.microsoft.com/office/drawing/2014/main" id="{8AC3D31B-5582-8262-034B-65160093C9A6}"/>
              </a:ext>
            </a:extLst>
          </p:cNvPr>
          <p:cNvSpPr>
            <a:spLocks noGrp="1"/>
          </p:cNvSpPr>
          <p:nvPr>
            <p:ph type="title"/>
          </p:nvPr>
        </p:nvSpPr>
        <p:spPr/>
        <p:txBody>
          <a:bodyPr/>
          <a:lstStyle/>
          <a:p>
            <a:pPr algn="ctr"/>
            <a:r>
              <a:rPr lang="en-US" dirty="0"/>
              <a:t>The Race is Already On</a:t>
            </a:r>
            <a:endParaRPr lang="en-IL" dirty="0"/>
          </a:p>
        </p:txBody>
      </p:sp>
      <p:pic>
        <p:nvPicPr>
          <p:cNvPr id="5" name="Picture 4">
            <a:extLst>
              <a:ext uri="{FF2B5EF4-FFF2-40B4-BE49-F238E27FC236}">
                <a16:creationId xmlns:a16="http://schemas.microsoft.com/office/drawing/2014/main" id="{24259385-B7F4-69D7-2237-309433BF3907}"/>
              </a:ext>
            </a:extLst>
          </p:cNvPr>
          <p:cNvPicPr>
            <a:picLocks noChangeAspect="1"/>
          </p:cNvPicPr>
          <p:nvPr/>
        </p:nvPicPr>
        <p:blipFill>
          <a:blip r:embed="rId2"/>
          <a:stretch>
            <a:fillRect/>
          </a:stretch>
        </p:blipFill>
        <p:spPr>
          <a:xfrm>
            <a:off x="5458479" y="1047537"/>
            <a:ext cx="3493576" cy="1989225"/>
          </a:xfrm>
          <a:prstGeom prst="rect">
            <a:avLst/>
          </a:prstGeom>
          <a:effectLst>
            <a:glow rad="63500">
              <a:schemeClr val="accent2">
                <a:satMod val="175000"/>
                <a:alpha val="40000"/>
              </a:schemeClr>
            </a:glow>
          </a:effectLst>
        </p:spPr>
      </p:pic>
      <p:pic>
        <p:nvPicPr>
          <p:cNvPr id="7" name="Picture 6">
            <a:extLst>
              <a:ext uri="{FF2B5EF4-FFF2-40B4-BE49-F238E27FC236}">
                <a16:creationId xmlns:a16="http://schemas.microsoft.com/office/drawing/2014/main" id="{CC2FF7E2-D44D-793A-11E7-B806842F4223}"/>
              </a:ext>
            </a:extLst>
          </p:cNvPr>
          <p:cNvPicPr>
            <a:picLocks noChangeAspect="1"/>
          </p:cNvPicPr>
          <p:nvPr/>
        </p:nvPicPr>
        <p:blipFill>
          <a:blip r:embed="rId3"/>
          <a:stretch>
            <a:fillRect/>
          </a:stretch>
        </p:blipFill>
        <p:spPr>
          <a:xfrm>
            <a:off x="2725113" y="2764536"/>
            <a:ext cx="3023360" cy="2083959"/>
          </a:xfrm>
          <a:prstGeom prst="rect">
            <a:avLst/>
          </a:prstGeom>
          <a:effectLst>
            <a:glow rad="63500">
              <a:schemeClr val="accent2">
                <a:satMod val="175000"/>
                <a:alpha val="40000"/>
              </a:schemeClr>
            </a:glow>
          </a:effectLst>
        </p:spPr>
      </p:pic>
      <p:sp>
        <p:nvSpPr>
          <p:cNvPr id="8" name="TextBox 7">
            <a:extLst>
              <a:ext uri="{FF2B5EF4-FFF2-40B4-BE49-F238E27FC236}">
                <a16:creationId xmlns:a16="http://schemas.microsoft.com/office/drawing/2014/main" id="{78062565-444E-8C24-2D96-66D73A4923BB}"/>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414622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38D4CB-7940-CF7D-36F6-E933DF10F183}"/>
              </a:ext>
            </a:extLst>
          </p:cNvPr>
          <p:cNvPicPr>
            <a:picLocks noGrp="1" noChangeAspect="1"/>
          </p:cNvPicPr>
          <p:nvPr>
            <p:ph sz="quarter" idx="10"/>
          </p:nvPr>
        </p:nvPicPr>
        <p:blipFill>
          <a:blip r:embed="rId3"/>
          <a:stretch>
            <a:fillRect/>
          </a:stretch>
        </p:blipFill>
        <p:spPr>
          <a:xfrm>
            <a:off x="4425057" y="1218365"/>
            <a:ext cx="4080303" cy="323215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51598215-35A3-60CE-1297-6096185BCFE8}"/>
              </a:ext>
            </a:extLst>
          </p:cNvPr>
          <p:cNvSpPr>
            <a:spLocks noGrp="1"/>
          </p:cNvSpPr>
          <p:nvPr>
            <p:ph type="title"/>
          </p:nvPr>
        </p:nvSpPr>
        <p:spPr/>
        <p:txBody>
          <a:bodyPr/>
          <a:lstStyle/>
          <a:p>
            <a:pPr algn="ctr"/>
            <a:r>
              <a:rPr lang="en-US" dirty="0"/>
              <a:t>The Race is Already On</a:t>
            </a:r>
            <a:endParaRPr lang="en-IL" dirty="0"/>
          </a:p>
        </p:txBody>
      </p:sp>
      <p:sp>
        <p:nvSpPr>
          <p:cNvPr id="8" name="TextBox 7">
            <a:extLst>
              <a:ext uri="{FF2B5EF4-FFF2-40B4-BE49-F238E27FC236}">
                <a16:creationId xmlns:a16="http://schemas.microsoft.com/office/drawing/2014/main" id="{D11B5788-B9E6-BE1B-9582-C6D0343B3B6C}"/>
              </a:ext>
            </a:extLst>
          </p:cNvPr>
          <p:cNvSpPr txBox="1"/>
          <p:nvPr/>
        </p:nvSpPr>
        <p:spPr>
          <a:xfrm>
            <a:off x="144839" y="1683367"/>
            <a:ext cx="4203796" cy="2308324"/>
          </a:xfrm>
          <a:prstGeom prst="rect">
            <a:avLst/>
          </a:prstGeom>
          <a:noFill/>
        </p:spPr>
        <p:txBody>
          <a:bodyPr wrap="square">
            <a:spAutoFit/>
          </a:bodyPr>
          <a:lstStyle/>
          <a:p>
            <a:pPr marL="342900" indent="-342900">
              <a:buFont typeface="Arial" panose="020B0604020202020204" pitchFamily="34" charset="0"/>
              <a:buChar char="•"/>
            </a:pPr>
            <a:r>
              <a:rPr lang="en-US" sz="1200" dirty="0"/>
              <a:t>No matter how fast they go, everybody is trying to run faster. Across teams, accelerating release cycles is the top goal.</a:t>
            </a:r>
          </a:p>
          <a:p>
            <a:pPr marL="342900" indent="-342900">
              <a:buFont typeface="Arial" panose="020B0604020202020204" pitchFamily="34" charset="0"/>
              <a:buChar char="•"/>
            </a:pPr>
            <a:r>
              <a:rPr lang="en-US" sz="1200" dirty="0"/>
              <a:t>The speed of releases has accelerated:</a:t>
            </a:r>
          </a:p>
          <a:p>
            <a:pPr marL="685800" lvl="1">
              <a:buFont typeface="Arial" panose="020B0604020202020204" pitchFamily="34" charset="0"/>
              <a:buChar char="•"/>
            </a:pPr>
            <a:r>
              <a:rPr lang="en-US" sz="1200" dirty="0"/>
              <a:t>Only 5% of respondents releasing only a few times a year</a:t>
            </a:r>
          </a:p>
          <a:p>
            <a:pPr marL="685800" lvl="1">
              <a:buFont typeface="Arial" panose="020B0604020202020204" pitchFamily="34" charset="0"/>
              <a:buChar char="•"/>
            </a:pPr>
            <a:r>
              <a:rPr lang="en-US" sz="1200" dirty="0"/>
              <a:t>Nearly half (44%) are releasing between once a quarter and once a month.</a:t>
            </a:r>
          </a:p>
          <a:p>
            <a:pPr marL="685800" lvl="1">
              <a:buFont typeface="Arial" panose="020B0604020202020204" pitchFamily="34" charset="0"/>
              <a:buChar char="•"/>
            </a:pPr>
            <a:r>
              <a:rPr lang="en-US" sz="1200" dirty="0"/>
              <a:t>42% are releasing even faster - between once a month and a few times per week.</a:t>
            </a:r>
          </a:p>
          <a:p>
            <a:pPr marL="685800" lvl="1">
              <a:buFont typeface="Arial" panose="020B0604020202020204" pitchFamily="34" charset="0"/>
              <a:buChar char="•"/>
            </a:pPr>
            <a:r>
              <a:rPr lang="en-US" sz="1200" dirty="0"/>
              <a:t>Less than 5% of respondents were able to achieve the frequency of several times per day.</a:t>
            </a:r>
          </a:p>
        </p:txBody>
      </p:sp>
      <p:sp>
        <p:nvSpPr>
          <p:cNvPr id="9" name="TextBox 8">
            <a:extLst>
              <a:ext uri="{FF2B5EF4-FFF2-40B4-BE49-F238E27FC236}">
                <a16:creationId xmlns:a16="http://schemas.microsoft.com/office/drawing/2014/main" id="{B4F27D9F-B74E-8C18-5BC8-88F3A72A042A}"/>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36463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4FDD46-EE98-244D-014E-A9A883807E27}"/>
              </a:ext>
            </a:extLst>
          </p:cNvPr>
          <p:cNvPicPr>
            <a:picLocks noGrp="1" noChangeAspect="1"/>
          </p:cNvPicPr>
          <p:nvPr>
            <p:ph sz="quarter" idx="10"/>
          </p:nvPr>
        </p:nvPicPr>
        <p:blipFill>
          <a:blip r:embed="rId3"/>
          <a:stretch>
            <a:fillRect/>
          </a:stretch>
        </p:blipFill>
        <p:spPr>
          <a:xfrm>
            <a:off x="4819930" y="1239107"/>
            <a:ext cx="3918772" cy="323215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E5FF2435-1DCD-E445-10D0-E0FEF1D0AB79}"/>
              </a:ext>
            </a:extLst>
          </p:cNvPr>
          <p:cNvSpPr>
            <a:spLocks noGrp="1"/>
          </p:cNvSpPr>
          <p:nvPr>
            <p:ph type="title"/>
          </p:nvPr>
        </p:nvSpPr>
        <p:spPr/>
        <p:txBody>
          <a:bodyPr/>
          <a:lstStyle/>
          <a:p>
            <a:pPr algn="ctr"/>
            <a:r>
              <a:rPr lang="en-US" sz="3600" dirty="0"/>
              <a:t>DBAs Hard at Work</a:t>
            </a:r>
            <a:endParaRPr lang="en-IL" dirty="0"/>
          </a:p>
        </p:txBody>
      </p:sp>
      <p:sp>
        <p:nvSpPr>
          <p:cNvPr id="7" name="TextBox 6">
            <a:extLst>
              <a:ext uri="{FF2B5EF4-FFF2-40B4-BE49-F238E27FC236}">
                <a16:creationId xmlns:a16="http://schemas.microsoft.com/office/drawing/2014/main" id="{15213D7D-86C8-E7AF-F264-F2A1A81BF105}"/>
              </a:ext>
            </a:extLst>
          </p:cNvPr>
          <p:cNvSpPr txBox="1"/>
          <p:nvPr/>
        </p:nvSpPr>
        <p:spPr>
          <a:xfrm>
            <a:off x="-27785" y="1140589"/>
            <a:ext cx="4701132" cy="3139321"/>
          </a:xfrm>
          <a:prstGeom prst="rect">
            <a:avLst/>
          </a:prstGeom>
          <a:noFill/>
        </p:spPr>
        <p:txBody>
          <a:bodyPr wrap="square">
            <a:spAutoFit/>
          </a:bodyPr>
          <a:lstStyle/>
          <a:p>
            <a:pPr marL="342900" indent="-342900">
              <a:buFont typeface="Arial" panose="020B0604020202020204" pitchFamily="34" charset="0"/>
              <a:buChar char="•"/>
            </a:pPr>
            <a:r>
              <a:rPr lang="en-US" sz="1800" dirty="0"/>
              <a:t>DBAs still spend most of their time servicing manual database changes:</a:t>
            </a:r>
          </a:p>
          <a:p>
            <a:pPr marL="800100" lvl="1" indent="-342900">
              <a:buFont typeface="Arial" panose="020B0604020202020204" pitchFamily="34" charset="0"/>
              <a:buChar char="•"/>
            </a:pPr>
            <a:r>
              <a:rPr lang="en-US" dirty="0"/>
              <a:t>Nearly half of DBAs spend up to 50% of their working hours on manual database releases.</a:t>
            </a:r>
          </a:p>
          <a:p>
            <a:pPr marL="800100" lvl="1" indent="-342900">
              <a:buFont typeface="Arial" panose="020B0604020202020204" pitchFamily="34" charset="0"/>
              <a:buChar char="•"/>
            </a:pPr>
            <a:r>
              <a:rPr lang="en-US" dirty="0"/>
              <a:t>35% spend upwards of 75% of their working hours on manual database releases.</a:t>
            </a:r>
          </a:p>
          <a:p>
            <a:pPr marL="800100" lvl="1" indent="-342900">
              <a:buFont typeface="Arial" panose="020B0604020202020204" pitchFamily="34" charset="0"/>
              <a:buChar char="•"/>
            </a:pPr>
            <a:r>
              <a:rPr lang="en-US" sz="1800" dirty="0"/>
              <a:t>3% of DBAs spend 100% of their working hours manning manual database release processes. </a:t>
            </a:r>
            <a:endParaRPr lang="en-IL" dirty="0"/>
          </a:p>
        </p:txBody>
      </p:sp>
      <p:sp>
        <p:nvSpPr>
          <p:cNvPr id="8" name="TextBox 7">
            <a:extLst>
              <a:ext uri="{FF2B5EF4-FFF2-40B4-BE49-F238E27FC236}">
                <a16:creationId xmlns:a16="http://schemas.microsoft.com/office/drawing/2014/main" id="{C6164DF8-CA02-ED06-259F-22E6D971257D}"/>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246065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8B13E4-F70B-2BA4-BCAA-C3B88CB6E881}"/>
              </a:ext>
            </a:extLst>
          </p:cNvPr>
          <p:cNvPicPr>
            <a:picLocks noGrp="1" noChangeAspect="1"/>
          </p:cNvPicPr>
          <p:nvPr>
            <p:ph sz="quarter" idx="10"/>
          </p:nvPr>
        </p:nvPicPr>
        <p:blipFill>
          <a:blip r:embed="rId3"/>
          <a:stretch>
            <a:fillRect/>
          </a:stretch>
        </p:blipFill>
        <p:spPr>
          <a:xfrm>
            <a:off x="2050747" y="955675"/>
            <a:ext cx="5042506" cy="3232150"/>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7E63778E-C85C-68FD-D40A-47580DE78A00}"/>
              </a:ext>
            </a:extLst>
          </p:cNvPr>
          <p:cNvSpPr>
            <a:spLocks noGrp="1"/>
          </p:cNvSpPr>
          <p:nvPr>
            <p:ph type="title"/>
          </p:nvPr>
        </p:nvSpPr>
        <p:spPr/>
        <p:txBody>
          <a:bodyPr/>
          <a:lstStyle/>
          <a:p>
            <a:pPr algn="ctr"/>
            <a:r>
              <a:rPr lang="en-US" sz="2800" dirty="0"/>
              <a:t>DB DevOps Still Not Properly Implemented</a:t>
            </a:r>
            <a:endParaRPr lang="en-IL" sz="2800" dirty="0"/>
          </a:p>
        </p:txBody>
      </p:sp>
      <p:sp>
        <p:nvSpPr>
          <p:cNvPr id="8" name="TextBox 7">
            <a:extLst>
              <a:ext uri="{FF2B5EF4-FFF2-40B4-BE49-F238E27FC236}">
                <a16:creationId xmlns:a16="http://schemas.microsoft.com/office/drawing/2014/main" id="{FE77CEBB-6C21-1BEB-44D1-BEC6507AF753}"/>
              </a:ext>
            </a:extLst>
          </p:cNvPr>
          <p:cNvSpPr txBox="1"/>
          <p:nvPr/>
        </p:nvSpPr>
        <p:spPr>
          <a:xfrm>
            <a:off x="1380325" y="4866501"/>
            <a:ext cx="5174037" cy="276999"/>
          </a:xfrm>
          <a:prstGeom prst="rect">
            <a:avLst/>
          </a:prstGeom>
          <a:noFill/>
        </p:spPr>
        <p:txBody>
          <a:bodyPr wrap="square">
            <a:spAutoFit/>
          </a:bodyPr>
          <a:lstStyle/>
          <a:p>
            <a:r>
              <a:rPr lang="en-US" sz="1200" dirty="0"/>
              <a:t>Source: 2021 Database DevOps Survey, </a:t>
            </a:r>
            <a:r>
              <a:rPr lang="en-US" sz="1200" dirty="0" err="1"/>
              <a:t>DBmaestro</a:t>
            </a:r>
            <a:endParaRPr lang="en-IL" sz="1200" dirty="0"/>
          </a:p>
        </p:txBody>
      </p:sp>
    </p:spTree>
    <p:extLst>
      <p:ext uri="{BB962C8B-B14F-4D97-AF65-F5344CB8AC3E}">
        <p14:creationId xmlns:p14="http://schemas.microsoft.com/office/powerpoint/2010/main" val="258835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20079-B61E-DEC9-C85E-976A456C88B5}"/>
              </a:ext>
            </a:extLst>
          </p:cNvPr>
          <p:cNvSpPr>
            <a:spLocks noGrp="1"/>
          </p:cNvSpPr>
          <p:nvPr>
            <p:ph type="title"/>
          </p:nvPr>
        </p:nvSpPr>
        <p:spPr/>
        <p:txBody>
          <a:bodyPr/>
          <a:lstStyle/>
          <a:p>
            <a:r>
              <a:rPr lang="en-US" dirty="0"/>
              <a:t>Database DevOps ROI</a:t>
            </a:r>
            <a:endParaRPr lang="en-IL" dirty="0"/>
          </a:p>
        </p:txBody>
      </p:sp>
      <p:pic>
        <p:nvPicPr>
          <p:cNvPr id="17" name="Content Placeholder 16">
            <a:extLst>
              <a:ext uri="{FF2B5EF4-FFF2-40B4-BE49-F238E27FC236}">
                <a16:creationId xmlns:a16="http://schemas.microsoft.com/office/drawing/2014/main" id="{DA57022F-AA55-854E-2F50-117738B7F42C}"/>
              </a:ext>
            </a:extLst>
          </p:cNvPr>
          <p:cNvPicPr>
            <a:picLocks noGrp="1" noChangeAspect="1"/>
          </p:cNvPicPr>
          <p:nvPr>
            <p:ph sz="quarter" idx="10"/>
          </p:nvPr>
        </p:nvPicPr>
        <p:blipFill>
          <a:blip r:embed="rId3"/>
          <a:stretch>
            <a:fillRect/>
          </a:stretch>
        </p:blipFill>
        <p:spPr>
          <a:xfrm>
            <a:off x="1574180" y="2695045"/>
            <a:ext cx="5995640" cy="1048018"/>
          </a:xfrm>
          <a:prstGeom prst="rect">
            <a:avLst/>
          </a:prstGeom>
          <a:effectLst>
            <a:glow rad="63500">
              <a:schemeClr val="accent2">
                <a:satMod val="175000"/>
                <a:alpha val="40000"/>
              </a:schemeClr>
            </a:glow>
          </a:effectLst>
        </p:spPr>
      </p:pic>
      <p:pic>
        <p:nvPicPr>
          <p:cNvPr id="5" name="Graphic 4" descr="Flying Money with solid fill">
            <a:extLst>
              <a:ext uri="{FF2B5EF4-FFF2-40B4-BE49-F238E27FC236}">
                <a16:creationId xmlns:a16="http://schemas.microsoft.com/office/drawing/2014/main" id="{4E4BE98A-0354-F74F-DE7A-09A491E675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6504" y="1010047"/>
            <a:ext cx="914400" cy="914400"/>
          </a:xfrm>
          <a:prstGeom prst="rect">
            <a:avLst/>
          </a:prstGeom>
          <a:effectLst>
            <a:glow rad="101600">
              <a:schemeClr val="accent2">
                <a:satMod val="175000"/>
                <a:alpha val="40000"/>
              </a:schemeClr>
            </a:glow>
          </a:effectLst>
        </p:spPr>
      </p:pic>
      <p:pic>
        <p:nvPicPr>
          <p:cNvPr id="7" name="Graphic 6" descr="Money with solid fill">
            <a:extLst>
              <a:ext uri="{FF2B5EF4-FFF2-40B4-BE49-F238E27FC236}">
                <a16:creationId xmlns:a16="http://schemas.microsoft.com/office/drawing/2014/main" id="{52BC0BB2-789A-BD0F-B9C7-7EDC90EE36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24131" y="1780645"/>
            <a:ext cx="914400" cy="914400"/>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3114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B33BC6-E2F5-0689-6893-C4B3546CCC06}"/>
              </a:ext>
            </a:extLst>
          </p:cNvPr>
          <p:cNvPicPr>
            <a:picLocks noGrp="1" noChangeAspect="1"/>
          </p:cNvPicPr>
          <p:nvPr>
            <p:ph sz="quarter" idx="10"/>
          </p:nvPr>
        </p:nvPicPr>
        <p:blipFill>
          <a:blip r:embed="rId3"/>
          <a:stretch>
            <a:fillRect/>
          </a:stretch>
        </p:blipFill>
        <p:spPr>
          <a:xfrm>
            <a:off x="507569" y="2553973"/>
            <a:ext cx="5014926" cy="1832698"/>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3741AF71-8FAE-37F1-E0FB-126072B2AEC3}"/>
              </a:ext>
            </a:extLst>
          </p:cNvPr>
          <p:cNvSpPr>
            <a:spLocks noGrp="1"/>
          </p:cNvSpPr>
          <p:nvPr>
            <p:ph type="title"/>
          </p:nvPr>
        </p:nvSpPr>
        <p:spPr/>
        <p:txBody>
          <a:bodyPr/>
          <a:lstStyle/>
          <a:p>
            <a:r>
              <a:rPr lang="en-US" dirty="0"/>
              <a:t>Database DevOps ROI</a:t>
            </a:r>
            <a:endParaRPr lang="en-IL" dirty="0"/>
          </a:p>
        </p:txBody>
      </p:sp>
      <p:pic>
        <p:nvPicPr>
          <p:cNvPr id="8" name="Picture 7">
            <a:extLst>
              <a:ext uri="{FF2B5EF4-FFF2-40B4-BE49-F238E27FC236}">
                <a16:creationId xmlns:a16="http://schemas.microsoft.com/office/drawing/2014/main" id="{CAD1AC3D-4334-E68F-E501-1EA2BA6452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72168" y="843864"/>
            <a:ext cx="2613123" cy="3389998"/>
          </a:xfrm>
          <a:prstGeom prst="rect">
            <a:avLst/>
          </a:prstGeom>
          <a:effectLst>
            <a:glow rad="63500">
              <a:schemeClr val="accent2">
                <a:satMod val="175000"/>
                <a:alpha val="40000"/>
              </a:schemeClr>
            </a:glow>
          </a:effectLst>
        </p:spPr>
      </p:pic>
      <p:pic>
        <p:nvPicPr>
          <p:cNvPr id="10" name="Picture 9">
            <a:extLst>
              <a:ext uri="{FF2B5EF4-FFF2-40B4-BE49-F238E27FC236}">
                <a16:creationId xmlns:a16="http://schemas.microsoft.com/office/drawing/2014/main" id="{D528C75A-ED1C-1D71-45FF-DE1300156322}"/>
              </a:ext>
            </a:extLst>
          </p:cNvPr>
          <p:cNvPicPr>
            <a:picLocks noChangeAspect="1"/>
          </p:cNvPicPr>
          <p:nvPr/>
        </p:nvPicPr>
        <p:blipFill>
          <a:blip r:embed="rId5"/>
          <a:stretch>
            <a:fillRect/>
          </a:stretch>
        </p:blipFill>
        <p:spPr>
          <a:xfrm>
            <a:off x="362967" y="843864"/>
            <a:ext cx="5667096" cy="1502929"/>
          </a:xfrm>
          <a:prstGeom prst="rect">
            <a:avLst/>
          </a:prstGeom>
          <a:effectLst>
            <a:glow rad="63500">
              <a:schemeClr val="accent2">
                <a:satMod val="175000"/>
                <a:alpha val="40000"/>
              </a:schemeClr>
            </a:glow>
          </a:effectLst>
        </p:spPr>
      </p:pic>
      <p:pic>
        <p:nvPicPr>
          <p:cNvPr id="14" name="Graphic 13">
            <a:extLst>
              <a:ext uri="{FF2B5EF4-FFF2-40B4-BE49-F238E27FC236}">
                <a16:creationId xmlns:a16="http://schemas.microsoft.com/office/drawing/2014/main" id="{403BD499-5056-60E3-E85E-A40FC36DCE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74819" y="898235"/>
            <a:ext cx="895352" cy="214313"/>
          </a:xfrm>
          <a:prstGeom prst="rect">
            <a:avLst/>
          </a:prstGeom>
        </p:spPr>
      </p:pic>
      <p:pic>
        <p:nvPicPr>
          <p:cNvPr id="15" name="Picture 14" descr="(PRNewsfoto/DBmaestro)">
            <a:extLst>
              <a:ext uri="{FF2B5EF4-FFF2-40B4-BE49-F238E27FC236}">
                <a16:creationId xmlns:a16="http://schemas.microsoft.com/office/drawing/2014/main" id="{4ED24AEE-7AD1-AEE5-A9BD-419EBB4D43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98" y="4139840"/>
            <a:ext cx="950495" cy="23287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72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960849-9E14-F784-DA16-AC65E231B026}"/>
              </a:ext>
            </a:extLst>
          </p:cNvPr>
          <p:cNvPicPr>
            <a:picLocks noGrp="1" noChangeAspect="1"/>
          </p:cNvPicPr>
          <p:nvPr>
            <p:ph sz="quarter" idx="10"/>
          </p:nvPr>
        </p:nvPicPr>
        <p:blipFill>
          <a:blip r:embed="rId3"/>
          <a:stretch>
            <a:fillRect/>
          </a:stretch>
        </p:blipFill>
        <p:spPr>
          <a:xfrm>
            <a:off x="457200" y="1413808"/>
            <a:ext cx="5109877" cy="2571859"/>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FDBEDAF1-A061-F76D-A198-194D91925801}"/>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895663A7-C203-4804-9DAB-0261555B494F}"/>
              </a:ext>
            </a:extLst>
          </p:cNvPr>
          <p:cNvPicPr>
            <a:picLocks noChangeAspect="1"/>
          </p:cNvPicPr>
          <p:nvPr/>
        </p:nvPicPr>
        <p:blipFill>
          <a:blip r:embed="rId4"/>
          <a:stretch>
            <a:fillRect/>
          </a:stretch>
        </p:blipFill>
        <p:spPr>
          <a:xfrm>
            <a:off x="6180845" y="1084113"/>
            <a:ext cx="2505955" cy="3231248"/>
          </a:xfrm>
          <a:prstGeom prst="rect">
            <a:avLst/>
          </a:prstGeom>
          <a:effectLst>
            <a:glow rad="63500">
              <a:schemeClr val="accent2">
                <a:satMod val="175000"/>
                <a:alpha val="40000"/>
              </a:schemeClr>
            </a:glow>
          </a:effectLst>
        </p:spPr>
      </p:pic>
      <p:pic>
        <p:nvPicPr>
          <p:cNvPr id="8" name="Graphic 7">
            <a:extLst>
              <a:ext uri="{FF2B5EF4-FFF2-40B4-BE49-F238E27FC236}">
                <a16:creationId xmlns:a16="http://schemas.microsoft.com/office/drawing/2014/main" id="{95092043-8EC9-BD06-22F9-4386929257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6558" y="3845074"/>
            <a:ext cx="895352" cy="214313"/>
          </a:xfrm>
          <a:prstGeom prst="rect">
            <a:avLst/>
          </a:prstGeom>
        </p:spPr>
      </p:pic>
      <p:pic>
        <p:nvPicPr>
          <p:cNvPr id="9" name="Picture 8" descr="(PRNewsfoto/DBmaestro)">
            <a:extLst>
              <a:ext uri="{FF2B5EF4-FFF2-40B4-BE49-F238E27FC236}">
                <a16:creationId xmlns:a16="http://schemas.microsoft.com/office/drawing/2014/main" id="{84650054-DCC6-FBCC-5DB9-AC87C176C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1" y="3745206"/>
            <a:ext cx="917890" cy="2248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0E03C0-2CA9-860A-065C-6ED1FC7F492C}"/>
              </a:ext>
            </a:extLst>
          </p:cNvPr>
          <p:cNvSpPr/>
          <p:nvPr/>
        </p:nvSpPr>
        <p:spPr>
          <a:xfrm>
            <a:off x="3113147" y="3127107"/>
            <a:ext cx="2453929" cy="85855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407D11A2-3D70-5AD4-0D00-64D5C0F0B968}"/>
              </a:ext>
            </a:extLst>
          </p:cNvPr>
          <p:cNvSpPr/>
          <p:nvPr/>
        </p:nvSpPr>
        <p:spPr>
          <a:xfrm>
            <a:off x="6938272" y="3127107"/>
            <a:ext cx="951193" cy="46199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7287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BF30A-421B-46F5-B1DD-99E7AE06B59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03158" y="0"/>
            <a:ext cx="11550316" cy="5143500"/>
          </a:xfrm>
          <a:prstGeom prst="rect">
            <a:avLst/>
          </a:prstGeom>
        </p:spPr>
      </p:pic>
      <p:sp>
        <p:nvSpPr>
          <p:cNvPr id="7" name="TextBox 6"/>
          <p:cNvSpPr txBox="1"/>
          <p:nvPr/>
        </p:nvSpPr>
        <p:spPr>
          <a:xfrm>
            <a:off x="1131057" y="1304780"/>
            <a:ext cx="6858000" cy="1246495"/>
          </a:xfrm>
          <a:prstGeom prst="rect">
            <a:avLst/>
          </a:prstGeom>
          <a:noFill/>
        </p:spPr>
        <p:txBody>
          <a:bodyPr wrap="square" rtlCol="0">
            <a:spAutoFit/>
          </a:bodyPr>
          <a:lstStyle/>
          <a:p>
            <a:pPr algn="ctr" rtl="0"/>
            <a:r>
              <a:rPr lang="en-US" sz="1500" dirty="0">
                <a:effectLst>
                  <a:glow rad="228600">
                    <a:schemeClr val="accent6">
                      <a:satMod val="175000"/>
                      <a:alpha val="40000"/>
                    </a:schemeClr>
                  </a:glow>
                </a:effectLst>
                <a:latin typeface="Calibri" pitchFamily="34" charset="0"/>
              </a:rPr>
              <a:t>Copyright © 2024 Madeira Ltd</a:t>
            </a:r>
          </a:p>
          <a:p>
            <a:pPr algn="ctr" rtl="0"/>
            <a:r>
              <a:rPr lang="en-US" sz="1500" dirty="0">
                <a:effectLst>
                  <a:glow rad="228600">
                    <a:schemeClr val="accent6">
                      <a:satMod val="175000"/>
                      <a:alpha val="40000"/>
                    </a:schemeClr>
                  </a:glow>
                </a:effectLst>
                <a:latin typeface="Calibri" pitchFamily="34" charset="0"/>
              </a:rPr>
              <a:t>All Rights Reserved</a:t>
            </a:r>
          </a:p>
          <a:p>
            <a:pPr algn="ctr" rtl="0"/>
            <a:r>
              <a:rPr lang="en-US" sz="1500" dirty="0">
                <a:effectLst>
                  <a:glow rad="228600">
                    <a:schemeClr val="accent6">
                      <a:satMod val="175000"/>
                      <a:alpha val="40000"/>
                    </a:schemeClr>
                  </a:glow>
                </a:effectLst>
                <a:latin typeface="Calibri" pitchFamily="34" charset="0"/>
              </a:rPr>
              <a:t>Full rights, including copyrights, belong exclusively to Madeira Ltd</a:t>
            </a:r>
          </a:p>
          <a:p>
            <a:pPr algn="ctr" rtl="0"/>
            <a:r>
              <a:rPr lang="en-US" sz="1500" dirty="0">
                <a:effectLst>
                  <a:glow rad="228600">
                    <a:schemeClr val="accent6">
                      <a:satMod val="175000"/>
                      <a:alpha val="40000"/>
                    </a:schemeClr>
                  </a:glow>
                </a:effectLst>
                <a:latin typeface="Calibri" pitchFamily="34" charset="0"/>
              </a:rPr>
              <a:t>No use of the materials, in any form, is allowed,</a:t>
            </a:r>
          </a:p>
          <a:p>
            <a:pPr algn="ctr" rtl="0"/>
            <a:r>
              <a:rPr lang="en-US" sz="1500" dirty="0">
                <a:effectLst>
                  <a:glow rad="228600">
                    <a:schemeClr val="accent6">
                      <a:satMod val="175000"/>
                      <a:alpha val="40000"/>
                    </a:schemeClr>
                  </a:glow>
                </a:effectLst>
                <a:latin typeface="Calibri" pitchFamily="34" charset="0"/>
              </a:rPr>
              <a:t>unless receiving a prior written permission from Madeira Ltd</a:t>
            </a:r>
          </a:p>
        </p:txBody>
      </p:sp>
      <p:pic>
        <p:nvPicPr>
          <p:cNvPr id="4" name="Picture 3"/>
          <p:cNvPicPr/>
          <p:nvPr/>
        </p:nvPicPr>
        <p:blipFill>
          <a:blip r:embed="rId3">
            <a:extLst>
              <a:ext uri="{28A0092B-C50C-407E-A947-70E740481C1C}">
                <a14:useLocalDpi xmlns:a14="http://schemas.microsoft.com/office/drawing/2010/main" val="0"/>
              </a:ext>
            </a:extLst>
          </a:blip>
          <a:srcRect/>
          <a:stretch/>
        </p:blipFill>
        <p:spPr bwMode="auto">
          <a:xfrm>
            <a:off x="3011088" y="2802314"/>
            <a:ext cx="3097936" cy="1548970"/>
          </a:xfrm>
          <a:prstGeom prst="rect">
            <a:avLst/>
          </a:prstGeom>
          <a:noFill/>
          <a:ln>
            <a:noFill/>
          </a:ln>
          <a:effectLst>
            <a:glow rad="228600">
              <a:schemeClr val="accent2">
                <a:satMod val="175000"/>
                <a:alpha val="40000"/>
              </a:schemeClr>
            </a:glow>
          </a:effectLst>
        </p:spPr>
      </p:pic>
      <p:sp>
        <p:nvSpPr>
          <p:cNvPr id="6" name="TextBox 5">
            <a:extLst>
              <a:ext uri="{FF2B5EF4-FFF2-40B4-BE49-F238E27FC236}">
                <a16:creationId xmlns:a16="http://schemas.microsoft.com/office/drawing/2014/main" id="{F92340A4-9236-4AF6-ADC5-5CFFE2CE8B94}"/>
              </a:ext>
            </a:extLst>
          </p:cNvPr>
          <p:cNvSpPr txBox="1"/>
          <p:nvPr/>
        </p:nvSpPr>
        <p:spPr>
          <a:xfrm>
            <a:off x="7337094" y="4904823"/>
            <a:ext cx="1851790" cy="230832"/>
          </a:xfrm>
          <a:prstGeom prst="rect">
            <a:avLst/>
          </a:prstGeom>
          <a:noFill/>
        </p:spPr>
        <p:txBody>
          <a:bodyPr wrap="none" rtlCol="0">
            <a:spAutoFit/>
          </a:bodyPr>
          <a:lstStyle/>
          <a:p>
            <a:pPr algn="r"/>
            <a:r>
              <a:rPr lang="en-US" sz="900" dirty="0">
                <a:ln w="0"/>
                <a:solidFill>
                  <a:schemeClr val="accent1"/>
                </a:solidFill>
                <a:effectLst>
                  <a:outerShdw blurRad="38100" dist="25400" dir="5400000" algn="ctr" rotWithShape="0">
                    <a:srgbClr val="6E747A">
                      <a:alpha val="43000"/>
                    </a:srgbClr>
                  </a:outerShdw>
                </a:effectLst>
                <a:hlinkClick r:id="rId4"/>
              </a:rPr>
              <a:t>Image</a:t>
            </a:r>
            <a:r>
              <a:rPr lang="en-US" sz="900" dirty="0">
                <a:ln w="0"/>
                <a:solidFill>
                  <a:schemeClr val="accent1"/>
                </a:solidFill>
                <a:effectLst>
                  <a:outerShdw blurRad="38100" dist="25400" dir="5400000" algn="ctr" rotWithShape="0">
                    <a:srgbClr val="6E747A">
                      <a:alpha val="43000"/>
                    </a:srgbClr>
                  </a:outerShdw>
                </a:effectLst>
              </a:rPr>
              <a:t> by Dirk </a:t>
            </a:r>
            <a:r>
              <a:rPr lang="en-US" sz="900" dirty="0" err="1">
                <a:ln w="0"/>
                <a:solidFill>
                  <a:schemeClr val="accent1"/>
                </a:solidFill>
                <a:effectLst>
                  <a:outerShdw blurRad="38100" dist="25400" dir="5400000" algn="ctr" rotWithShape="0">
                    <a:srgbClr val="6E747A">
                      <a:alpha val="43000"/>
                    </a:srgbClr>
                  </a:outerShdw>
                </a:effectLst>
              </a:rPr>
              <a:t>Wouters</a:t>
            </a:r>
            <a:r>
              <a:rPr lang="en-US" sz="900" dirty="0">
                <a:ln w="0"/>
                <a:solidFill>
                  <a:schemeClr val="accent1"/>
                </a:solidFill>
                <a:effectLst>
                  <a:outerShdw blurRad="38100" dist="25400" dir="5400000" algn="ctr" rotWithShape="0">
                    <a:srgbClr val="6E747A">
                      <a:alpha val="43000"/>
                    </a:srgbClr>
                  </a:outerShdw>
                </a:effectLst>
              </a:rPr>
              <a:t> / Pixabay</a:t>
            </a:r>
            <a:endParaRPr lang="LID4096" sz="9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2301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DD633C-4970-018E-614A-13D8CBFE9758}"/>
              </a:ext>
            </a:extLst>
          </p:cNvPr>
          <p:cNvPicPr>
            <a:picLocks noGrp="1" noChangeAspect="1"/>
          </p:cNvPicPr>
          <p:nvPr>
            <p:ph sz="quarter" idx="10"/>
          </p:nvPr>
        </p:nvPicPr>
        <p:blipFill>
          <a:blip r:embed="rId3"/>
          <a:stretch>
            <a:fillRect/>
          </a:stretch>
        </p:blipFill>
        <p:spPr>
          <a:xfrm>
            <a:off x="457200" y="1488245"/>
            <a:ext cx="4411757" cy="2167009"/>
          </a:xfrm>
          <a:effectLst>
            <a:glow rad="63500">
              <a:schemeClr val="accent2">
                <a:satMod val="175000"/>
                <a:alpha val="40000"/>
              </a:schemeClr>
            </a:glow>
          </a:effectLst>
        </p:spPr>
      </p:pic>
      <p:sp>
        <p:nvSpPr>
          <p:cNvPr id="3" name="Title 2">
            <a:extLst>
              <a:ext uri="{FF2B5EF4-FFF2-40B4-BE49-F238E27FC236}">
                <a16:creationId xmlns:a16="http://schemas.microsoft.com/office/drawing/2014/main" id="{E1184A3C-F383-C50F-66C0-87FEC04D9577}"/>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B89C4DD7-A79F-76B1-580C-AD400F7230A3}"/>
              </a:ext>
            </a:extLst>
          </p:cNvPr>
          <p:cNvPicPr>
            <a:picLocks noChangeAspect="1"/>
          </p:cNvPicPr>
          <p:nvPr/>
        </p:nvPicPr>
        <p:blipFill>
          <a:blip r:embed="rId4"/>
          <a:stretch>
            <a:fillRect/>
          </a:stretch>
        </p:blipFill>
        <p:spPr>
          <a:xfrm>
            <a:off x="5161957" y="715359"/>
            <a:ext cx="3751147" cy="3138187"/>
          </a:xfrm>
          <a:prstGeom prst="rect">
            <a:avLst/>
          </a:prstGeom>
          <a:effectLst>
            <a:glow rad="63500">
              <a:schemeClr val="accent2">
                <a:satMod val="175000"/>
                <a:alpha val="40000"/>
              </a:schemeClr>
            </a:glow>
          </a:effectLst>
        </p:spPr>
      </p:pic>
      <p:pic>
        <p:nvPicPr>
          <p:cNvPr id="9" name="Graphic 8">
            <a:extLst>
              <a:ext uri="{FF2B5EF4-FFF2-40B4-BE49-F238E27FC236}">
                <a16:creationId xmlns:a16="http://schemas.microsoft.com/office/drawing/2014/main" id="{548E4487-5198-FD98-013F-F405EB27F5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9047" y="3623976"/>
            <a:ext cx="808128" cy="193435"/>
          </a:xfrm>
          <a:prstGeom prst="rect">
            <a:avLst/>
          </a:prstGeom>
        </p:spPr>
      </p:pic>
      <p:pic>
        <p:nvPicPr>
          <p:cNvPr id="10" name="Picture 9" descr="(PRNewsfoto/DBmaestro)">
            <a:extLst>
              <a:ext uri="{FF2B5EF4-FFF2-40B4-BE49-F238E27FC236}">
                <a16:creationId xmlns:a16="http://schemas.microsoft.com/office/drawing/2014/main" id="{7967DCE7-D834-592E-94E6-85DF84B86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1" y="3457733"/>
            <a:ext cx="806208" cy="19752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F34F89-E48B-1F90-32E2-9A7B8091EDCD}"/>
              </a:ext>
            </a:extLst>
          </p:cNvPr>
          <p:cNvSpPr/>
          <p:nvPr/>
        </p:nvSpPr>
        <p:spPr>
          <a:xfrm>
            <a:off x="2795118" y="2909113"/>
            <a:ext cx="2073839" cy="74614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TextBox 5">
            <a:extLst>
              <a:ext uri="{FF2B5EF4-FFF2-40B4-BE49-F238E27FC236}">
                <a16:creationId xmlns:a16="http://schemas.microsoft.com/office/drawing/2014/main" id="{FCA4C354-EEF2-A889-1C3D-2C1680818A3B}"/>
              </a:ext>
            </a:extLst>
          </p:cNvPr>
          <p:cNvSpPr txBox="1"/>
          <p:nvPr/>
        </p:nvSpPr>
        <p:spPr>
          <a:xfrm>
            <a:off x="4844111" y="3817411"/>
            <a:ext cx="4386842" cy="923330"/>
          </a:xfrm>
          <a:prstGeom prst="rect">
            <a:avLst/>
          </a:prstGeom>
          <a:noFill/>
        </p:spPr>
        <p:txBody>
          <a:bodyPr wrap="none" rtlCol="0">
            <a:spAutoFit/>
          </a:bodyPr>
          <a:lstStyle/>
          <a:p>
            <a:pPr algn="ctr"/>
            <a:r>
              <a:rPr lang="en-US" dirty="0"/>
              <a:t>2,000 hours per year x $65 avg. cost/hour</a:t>
            </a:r>
          </a:p>
          <a:p>
            <a:pPr algn="ctr"/>
            <a:r>
              <a:rPr lang="en-US" dirty="0"/>
              <a:t>x 30 team members</a:t>
            </a:r>
          </a:p>
          <a:p>
            <a:pPr algn="ctr"/>
            <a:r>
              <a:rPr lang="en-US" dirty="0"/>
              <a:t>x 33% productivity gain = </a:t>
            </a:r>
            <a:r>
              <a:rPr lang="en-US" b="1" u="sng" dirty="0"/>
              <a:t>$1.29 M</a:t>
            </a:r>
            <a:endParaRPr lang="en-IL" b="1" u="sng" dirty="0"/>
          </a:p>
        </p:txBody>
      </p:sp>
      <p:sp>
        <p:nvSpPr>
          <p:cNvPr id="8" name="Rectangle 7">
            <a:extLst>
              <a:ext uri="{FF2B5EF4-FFF2-40B4-BE49-F238E27FC236}">
                <a16:creationId xmlns:a16="http://schemas.microsoft.com/office/drawing/2014/main" id="{3F95F697-CA33-00AF-736D-3022656363DB}"/>
              </a:ext>
            </a:extLst>
          </p:cNvPr>
          <p:cNvSpPr/>
          <p:nvPr/>
        </p:nvSpPr>
        <p:spPr>
          <a:xfrm>
            <a:off x="7828241" y="4345911"/>
            <a:ext cx="1084863" cy="39483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6123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1"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7AFE90-A586-EF17-1EF0-0434F7318F17}"/>
              </a:ext>
            </a:extLst>
          </p:cNvPr>
          <p:cNvSpPr>
            <a:spLocks noGrp="1"/>
          </p:cNvSpPr>
          <p:nvPr>
            <p:ph type="title"/>
          </p:nvPr>
        </p:nvSpPr>
        <p:spPr/>
        <p:txBody>
          <a:bodyPr/>
          <a:lstStyle/>
          <a:p>
            <a:r>
              <a:rPr lang="en-US" dirty="0"/>
              <a:t>Database DevOps ROI</a:t>
            </a:r>
            <a:endParaRPr lang="en-IL" dirty="0"/>
          </a:p>
        </p:txBody>
      </p:sp>
      <p:pic>
        <p:nvPicPr>
          <p:cNvPr id="7" name="Picture 6">
            <a:extLst>
              <a:ext uri="{FF2B5EF4-FFF2-40B4-BE49-F238E27FC236}">
                <a16:creationId xmlns:a16="http://schemas.microsoft.com/office/drawing/2014/main" id="{F8C0DC6E-1C6E-4199-8F39-4AE4DB7E2039}"/>
              </a:ext>
            </a:extLst>
          </p:cNvPr>
          <p:cNvPicPr>
            <a:picLocks noChangeAspect="1"/>
          </p:cNvPicPr>
          <p:nvPr/>
        </p:nvPicPr>
        <p:blipFill>
          <a:blip r:embed="rId3"/>
          <a:stretch>
            <a:fillRect/>
          </a:stretch>
        </p:blipFill>
        <p:spPr>
          <a:xfrm>
            <a:off x="1113335" y="1327132"/>
            <a:ext cx="5046650" cy="1214350"/>
          </a:xfrm>
          <a:prstGeom prst="rect">
            <a:avLst/>
          </a:prstGeom>
          <a:effectLst>
            <a:glow rad="63500">
              <a:schemeClr val="accent2">
                <a:satMod val="175000"/>
                <a:alpha val="40000"/>
              </a:schemeClr>
            </a:glow>
          </a:effectLst>
        </p:spPr>
      </p:pic>
      <p:pic>
        <p:nvPicPr>
          <p:cNvPr id="18" name="Content Placeholder 12">
            <a:extLst>
              <a:ext uri="{FF2B5EF4-FFF2-40B4-BE49-F238E27FC236}">
                <a16:creationId xmlns:a16="http://schemas.microsoft.com/office/drawing/2014/main" id="{8DA3CD16-3225-54BB-F39E-8194B514AF5D}"/>
              </a:ext>
            </a:extLst>
          </p:cNvPr>
          <p:cNvPicPr>
            <a:picLocks noGrp="1" noChangeAspect="1"/>
          </p:cNvPicPr>
          <p:nvPr>
            <p:ph sz="quarter" idx="10"/>
          </p:nvPr>
        </p:nvPicPr>
        <p:blipFill>
          <a:blip r:embed="rId4"/>
          <a:stretch>
            <a:fillRect/>
          </a:stretch>
        </p:blipFill>
        <p:spPr>
          <a:xfrm>
            <a:off x="1136359" y="2813093"/>
            <a:ext cx="5000602" cy="1788332"/>
          </a:xfrm>
          <a:effectLst>
            <a:glow rad="63500">
              <a:schemeClr val="accent2">
                <a:satMod val="175000"/>
                <a:alpha val="40000"/>
              </a:schemeClr>
            </a:glow>
          </a:effectLst>
        </p:spPr>
      </p:pic>
      <p:pic>
        <p:nvPicPr>
          <p:cNvPr id="19" name="Graphic 18">
            <a:extLst>
              <a:ext uri="{FF2B5EF4-FFF2-40B4-BE49-F238E27FC236}">
                <a16:creationId xmlns:a16="http://schemas.microsoft.com/office/drawing/2014/main" id="{BC21D091-73BA-0E08-3822-8C72B99C6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8897" y="4103340"/>
            <a:ext cx="895352" cy="214313"/>
          </a:xfrm>
          <a:prstGeom prst="rect">
            <a:avLst/>
          </a:prstGeom>
        </p:spPr>
      </p:pic>
      <p:pic>
        <p:nvPicPr>
          <p:cNvPr id="20" name="Picture 19" descr="(PRNewsfoto/DBmaestro)">
            <a:extLst>
              <a:ext uri="{FF2B5EF4-FFF2-40B4-BE49-F238E27FC236}">
                <a16:creationId xmlns:a16="http://schemas.microsoft.com/office/drawing/2014/main" id="{CD18B947-BF9F-012F-92DD-B1979533E0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7628" y="1550301"/>
            <a:ext cx="917890" cy="2248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ABCE568-5446-6E29-4306-33FE83ADDD9D}"/>
              </a:ext>
            </a:extLst>
          </p:cNvPr>
          <p:cNvSpPr txBox="1"/>
          <p:nvPr/>
        </p:nvSpPr>
        <p:spPr>
          <a:xfrm>
            <a:off x="6362409" y="1749641"/>
            <a:ext cx="2183803" cy="369332"/>
          </a:xfrm>
          <a:prstGeom prst="rect">
            <a:avLst/>
          </a:prstGeom>
          <a:noFill/>
        </p:spPr>
        <p:txBody>
          <a:bodyPr wrap="none" rtlCol="0">
            <a:spAutoFit/>
          </a:bodyPr>
          <a:lstStyle/>
          <a:p>
            <a:pPr algn="l"/>
            <a:r>
              <a:rPr lang="en-US" dirty="0"/>
              <a:t>© </a:t>
            </a:r>
            <a:r>
              <a:rPr lang="en-US" dirty="0" err="1"/>
              <a:t>DBmaestro</a:t>
            </a:r>
            <a:r>
              <a:rPr lang="en-US" dirty="0"/>
              <a:t>, 2016</a:t>
            </a:r>
            <a:endParaRPr lang="en-IL" dirty="0"/>
          </a:p>
        </p:txBody>
      </p:sp>
      <p:sp>
        <p:nvSpPr>
          <p:cNvPr id="22" name="TextBox 21">
            <a:extLst>
              <a:ext uri="{FF2B5EF4-FFF2-40B4-BE49-F238E27FC236}">
                <a16:creationId xmlns:a16="http://schemas.microsoft.com/office/drawing/2014/main" id="{E09DD84E-8A2A-3C8F-FE73-819F9EE25CFE}"/>
              </a:ext>
            </a:extLst>
          </p:cNvPr>
          <p:cNvSpPr txBox="1"/>
          <p:nvPr/>
        </p:nvSpPr>
        <p:spPr>
          <a:xfrm>
            <a:off x="6284464" y="3522593"/>
            <a:ext cx="1902893" cy="369332"/>
          </a:xfrm>
          <a:prstGeom prst="rect">
            <a:avLst/>
          </a:prstGeom>
          <a:noFill/>
        </p:spPr>
        <p:txBody>
          <a:bodyPr wrap="none" rtlCol="0">
            <a:spAutoFit/>
          </a:bodyPr>
          <a:lstStyle/>
          <a:p>
            <a:pPr algn="l"/>
            <a:r>
              <a:rPr lang="en-US" dirty="0"/>
              <a:t>© Redgate, 2024</a:t>
            </a:r>
            <a:endParaRPr lang="en-IL" dirty="0"/>
          </a:p>
        </p:txBody>
      </p:sp>
      <p:sp>
        <p:nvSpPr>
          <p:cNvPr id="2" name="Rectangle 1">
            <a:extLst>
              <a:ext uri="{FF2B5EF4-FFF2-40B4-BE49-F238E27FC236}">
                <a16:creationId xmlns:a16="http://schemas.microsoft.com/office/drawing/2014/main" id="{7FE9B6E5-3693-3F9B-1B48-1C8AB2FC2693}"/>
              </a:ext>
            </a:extLst>
          </p:cNvPr>
          <p:cNvSpPr/>
          <p:nvPr/>
        </p:nvSpPr>
        <p:spPr>
          <a:xfrm>
            <a:off x="3399334" y="1810157"/>
            <a:ext cx="1483583" cy="66081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26FC7821-E05A-8F9A-1174-721BCCAA444E}"/>
              </a:ext>
            </a:extLst>
          </p:cNvPr>
          <p:cNvSpPr/>
          <p:nvPr/>
        </p:nvSpPr>
        <p:spPr>
          <a:xfrm>
            <a:off x="3830209" y="3385373"/>
            <a:ext cx="1052708" cy="50655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6634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Challenges of Database DevOps</a:t>
            </a:r>
            <a:endParaRPr lang="en-IL" dirty="0"/>
          </a:p>
        </p:txBody>
      </p:sp>
      <p:sp>
        <p:nvSpPr>
          <p:cNvPr id="7" name="Content Placeholder 6">
            <a:extLst>
              <a:ext uri="{FF2B5EF4-FFF2-40B4-BE49-F238E27FC236}">
                <a16:creationId xmlns:a16="http://schemas.microsoft.com/office/drawing/2014/main" id="{077F0A87-1C14-FFDD-F174-D940183E3CE3}"/>
              </a:ext>
            </a:extLst>
          </p:cNvPr>
          <p:cNvSpPr>
            <a:spLocks noGrp="1"/>
          </p:cNvSpPr>
          <p:nvPr>
            <p:ph sz="quarter" idx="10"/>
          </p:nvPr>
        </p:nvSpPr>
        <p:spPr/>
        <p:txBody>
          <a:bodyPr/>
          <a:lstStyle/>
          <a:p>
            <a:pPr marL="342900">
              <a:buFont typeface="Arial" panose="020B0604020202020204" pitchFamily="34" charset="0"/>
              <a:buChar char="•"/>
            </a:pPr>
            <a:r>
              <a:rPr lang="en-US" dirty="0"/>
              <a:t>Releasing DB changes is hard</a:t>
            </a:r>
          </a:p>
          <a:p>
            <a:pPr marL="342900">
              <a:buFont typeface="Arial" panose="020B0604020202020204" pitchFamily="34" charset="0"/>
              <a:buChar char="•"/>
            </a:pPr>
            <a:r>
              <a:rPr lang="en-US" dirty="0"/>
              <a:t>With applications you can:</a:t>
            </a:r>
          </a:p>
          <a:p>
            <a:pPr marL="981075" lvl="2">
              <a:buFont typeface="Arial" panose="020B0604020202020204" pitchFamily="34" charset="0"/>
              <a:buChar char="•"/>
            </a:pPr>
            <a:r>
              <a:rPr lang="en-US" dirty="0"/>
              <a:t>Override configurations</a:t>
            </a:r>
          </a:p>
          <a:p>
            <a:pPr marL="981075" lvl="2">
              <a:buFont typeface="Arial" panose="020B0604020202020204" pitchFamily="34" charset="0"/>
              <a:buChar char="•"/>
            </a:pPr>
            <a:r>
              <a:rPr lang="en-US" dirty="0"/>
              <a:t>Reinstall from scratch</a:t>
            </a:r>
          </a:p>
          <a:p>
            <a:pPr marL="342900">
              <a:buFont typeface="Arial" panose="020B0604020202020204" pitchFamily="34" charset="0"/>
              <a:buChar char="•"/>
            </a:pPr>
            <a:r>
              <a:rPr lang="en-US" dirty="0"/>
              <a:t>Databases, however, have:</a:t>
            </a:r>
          </a:p>
          <a:p>
            <a:pPr marL="981075" lvl="2">
              <a:buFont typeface="Arial" panose="020B0604020202020204" pitchFamily="34" charset="0"/>
              <a:buChar char="•"/>
            </a:pPr>
            <a:r>
              <a:rPr lang="en-US" dirty="0"/>
              <a:t>QA data</a:t>
            </a:r>
          </a:p>
          <a:p>
            <a:pPr marL="981075" lvl="2">
              <a:buFont typeface="Arial" panose="020B0604020202020204" pitchFamily="34" charset="0"/>
              <a:buChar char="•"/>
            </a:pPr>
            <a:r>
              <a:rPr lang="en-US" dirty="0"/>
              <a:t>DEV data</a:t>
            </a:r>
          </a:p>
          <a:p>
            <a:pPr marL="981075" lvl="2">
              <a:buFont typeface="Arial" panose="020B0604020202020204" pitchFamily="34" charset="0"/>
              <a:buChar char="•"/>
            </a:pPr>
            <a:r>
              <a:rPr lang="en-US" dirty="0"/>
              <a:t>PROD data</a:t>
            </a:r>
          </a:p>
          <a:p>
            <a:pPr marL="981075" lvl="2">
              <a:buFont typeface="Arial" panose="020B0604020202020204" pitchFamily="34" charset="0"/>
              <a:buChar char="•"/>
            </a:pPr>
            <a:r>
              <a:rPr lang="en-US" dirty="0"/>
              <a:t>“Delta” scripts (aka Change scripts, Incremental scripts)</a:t>
            </a:r>
          </a:p>
          <a:p>
            <a:pPr lvl="1" indent="0">
              <a:buNone/>
            </a:pPr>
            <a:endParaRPr lang="en-US" dirty="0"/>
          </a:p>
        </p:txBody>
      </p:sp>
      <p:pic>
        <p:nvPicPr>
          <p:cNvPr id="8" name="Content Placeholder 4" descr="Database">
            <a:extLst>
              <a:ext uri="{FF2B5EF4-FFF2-40B4-BE49-F238E27FC236}">
                <a16:creationId xmlns:a16="http://schemas.microsoft.com/office/drawing/2014/main" id="{2056CAE5-F80B-876B-0191-29D696B4DE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9764" y="1277883"/>
            <a:ext cx="2587734" cy="258773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77571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1000"/>
                                        <p:tgtEl>
                                          <p:spTgt spid="7">
                                            <p:txEl>
                                              <p:pRg st="6" end="6"/>
                                            </p:txEl>
                                          </p:spTgt>
                                        </p:tgtEl>
                                      </p:cBhvr>
                                    </p:animEffect>
                                    <p:anim calcmode="lin" valueType="num">
                                      <p:cBhvr>
                                        <p:cTn id="4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Effect transition="in" filter="fade">
                                      <p:cBhvr>
                                        <p:cTn id="46" dur="1000"/>
                                        <p:tgtEl>
                                          <p:spTgt spid="7">
                                            <p:txEl>
                                              <p:pRg st="7" end="7"/>
                                            </p:txEl>
                                          </p:spTgt>
                                        </p:tgtEl>
                                      </p:cBhvr>
                                    </p:animEffect>
                                    <p:anim calcmode="lin" valueType="num">
                                      <p:cBhvr>
                                        <p:cTn id="4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1000"/>
                                        <p:tgtEl>
                                          <p:spTgt spid="7">
                                            <p:txEl>
                                              <p:pRg st="8" end="8"/>
                                            </p:txEl>
                                          </p:spTgt>
                                        </p:tgtEl>
                                      </p:cBhvr>
                                    </p:animEffect>
                                    <p:anim calcmode="lin" valueType="num">
                                      <p:cBhvr>
                                        <p:cTn id="52"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Challenges of Database DevOps</a:t>
            </a:r>
            <a:endParaRPr lang="en-IL" dirty="0"/>
          </a:p>
        </p:txBody>
      </p:sp>
      <p:sp>
        <p:nvSpPr>
          <p:cNvPr id="7" name="Content Placeholder 6">
            <a:extLst>
              <a:ext uri="{FF2B5EF4-FFF2-40B4-BE49-F238E27FC236}">
                <a16:creationId xmlns:a16="http://schemas.microsoft.com/office/drawing/2014/main" id="{077F0A87-1C14-FFDD-F174-D940183E3CE3}"/>
              </a:ext>
            </a:extLst>
          </p:cNvPr>
          <p:cNvSpPr>
            <a:spLocks noGrp="1"/>
          </p:cNvSpPr>
          <p:nvPr>
            <p:ph sz="quarter" idx="10"/>
          </p:nvPr>
        </p:nvSpPr>
        <p:spPr/>
        <p:txBody>
          <a:bodyPr/>
          <a:lstStyle/>
          <a:p>
            <a:pPr marL="342900">
              <a:buFont typeface="Arial" panose="020B0604020202020204" pitchFamily="34" charset="0"/>
              <a:buChar char="•"/>
            </a:pPr>
            <a:r>
              <a:rPr lang="en-US" dirty="0"/>
              <a:t>In theory:</a:t>
            </a:r>
          </a:p>
          <a:p>
            <a:pPr marL="981075" lvl="2">
              <a:buFont typeface="Arial" panose="020B0604020202020204" pitchFamily="34" charset="0"/>
              <a:buChar char="•"/>
            </a:pPr>
            <a:r>
              <a:rPr lang="en-US" dirty="0"/>
              <a:t>State-based deployment</a:t>
            </a:r>
          </a:p>
          <a:p>
            <a:pPr marL="981075" lvl="2">
              <a:buFont typeface="Arial" panose="020B0604020202020204" pitchFamily="34" charset="0"/>
              <a:buChar char="•"/>
            </a:pPr>
            <a:r>
              <a:rPr lang="en-US" dirty="0"/>
              <a:t>Migration-based deployment</a:t>
            </a:r>
          </a:p>
          <a:p>
            <a:pPr marL="981075" lvl="2">
              <a:buFont typeface="Arial" panose="020B0604020202020204" pitchFamily="34" charset="0"/>
              <a:buChar char="•"/>
            </a:pPr>
            <a:r>
              <a:rPr lang="en-US" dirty="0"/>
              <a:t>“It just works”</a:t>
            </a:r>
          </a:p>
          <a:p>
            <a:pPr marL="342900">
              <a:buFont typeface="Arial" panose="020B0604020202020204" pitchFamily="34" charset="0"/>
              <a:buChar char="•"/>
            </a:pPr>
            <a:r>
              <a:rPr lang="en-US" dirty="0"/>
              <a:t>In truth:</a:t>
            </a:r>
          </a:p>
          <a:p>
            <a:pPr marL="981075" lvl="2">
              <a:buFont typeface="Arial" panose="020B0604020202020204" pitchFamily="34" charset="0"/>
              <a:buChar char="•"/>
            </a:pPr>
            <a:r>
              <a:rPr lang="en-US" dirty="0"/>
              <a:t>Configuration drift</a:t>
            </a:r>
          </a:p>
          <a:p>
            <a:pPr marL="981075" lvl="2">
              <a:buFont typeface="Arial" panose="020B0604020202020204" pitchFamily="34" charset="0"/>
              <a:buChar char="•"/>
            </a:pPr>
            <a:r>
              <a:rPr lang="en-US" dirty="0"/>
              <a:t>Maintenance tasks</a:t>
            </a:r>
          </a:p>
          <a:p>
            <a:pPr marL="981075" lvl="2">
              <a:buFont typeface="Arial" panose="020B0604020202020204" pitchFamily="34" charset="0"/>
              <a:buChar char="•"/>
            </a:pPr>
            <a:r>
              <a:rPr lang="en-US" dirty="0"/>
              <a:t>Optimization tasks</a:t>
            </a:r>
          </a:p>
          <a:p>
            <a:pPr marL="981075" lvl="2">
              <a:buFont typeface="Arial" panose="020B0604020202020204" pitchFamily="34" charset="0"/>
              <a:buChar char="•"/>
            </a:pPr>
            <a:r>
              <a:rPr lang="en-US" dirty="0"/>
              <a:t>Collaboration overlap</a:t>
            </a:r>
          </a:p>
          <a:p>
            <a:pPr marL="981075" lvl="2">
              <a:buFont typeface="Arial" panose="020B0604020202020204" pitchFamily="34" charset="0"/>
              <a:buChar char="•"/>
            </a:pPr>
            <a:r>
              <a:rPr lang="en-US" dirty="0"/>
              <a:t>Potential data loss</a:t>
            </a:r>
          </a:p>
          <a:p>
            <a:pPr marL="981075" lvl="2">
              <a:buFont typeface="Arial" panose="020B0604020202020204" pitchFamily="34" charset="0"/>
              <a:buChar char="•"/>
            </a:pPr>
            <a:endParaRPr lang="en-US" dirty="0"/>
          </a:p>
          <a:p>
            <a:pPr marL="981075" lvl="2">
              <a:buFont typeface="Arial" panose="020B0604020202020204" pitchFamily="34" charset="0"/>
              <a:buChar char="•"/>
            </a:pPr>
            <a:endParaRPr lang="en-US" dirty="0"/>
          </a:p>
        </p:txBody>
      </p:sp>
      <p:pic>
        <p:nvPicPr>
          <p:cNvPr id="8" name="Content Placeholder 4" descr="Database">
            <a:extLst>
              <a:ext uri="{FF2B5EF4-FFF2-40B4-BE49-F238E27FC236}">
                <a16:creationId xmlns:a16="http://schemas.microsoft.com/office/drawing/2014/main" id="{2056CAE5-F80B-876B-0191-29D696B4DE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9368" y="1667522"/>
            <a:ext cx="2587734" cy="2587734"/>
          </a:xfrm>
          <a:prstGeom prst="rect">
            <a:avLst/>
          </a:prstGeom>
          <a:effectLst>
            <a:glow rad="228600">
              <a:schemeClr val="accent2">
                <a:satMod val="175000"/>
                <a:alpha val="40000"/>
              </a:schemeClr>
            </a:glow>
          </a:effectLst>
        </p:spPr>
      </p:pic>
      <p:pic>
        <p:nvPicPr>
          <p:cNvPr id="2" name="Content Placeholder 4" descr="Database">
            <a:extLst>
              <a:ext uri="{FF2B5EF4-FFF2-40B4-BE49-F238E27FC236}">
                <a16:creationId xmlns:a16="http://schemas.microsoft.com/office/drawing/2014/main" id="{2021946A-C25F-2D8D-695A-06631D6B09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5577" y="2138662"/>
            <a:ext cx="2587734" cy="2587734"/>
          </a:xfrm>
          <a:prstGeom prst="rect">
            <a:avLst/>
          </a:prstGeom>
          <a:effectLst>
            <a:glow rad="228600">
              <a:schemeClr val="accent2">
                <a:satMod val="175000"/>
                <a:alpha val="40000"/>
              </a:schemeClr>
            </a:glow>
          </a:effectLst>
        </p:spPr>
      </p:pic>
      <p:pic>
        <p:nvPicPr>
          <p:cNvPr id="5" name="Graphic 4" descr="Comment Fire with solid fill">
            <a:extLst>
              <a:ext uri="{FF2B5EF4-FFF2-40B4-BE49-F238E27FC236}">
                <a16:creationId xmlns:a16="http://schemas.microsoft.com/office/drawing/2014/main" id="{07B395CC-99ED-E711-4485-0B497E7F88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3961" y="525318"/>
            <a:ext cx="2359104" cy="2359104"/>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713359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anim calcmode="lin" valueType="num">
                                      <p:cBhvr>
                                        <p:cTn id="3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1000"/>
                                        <p:tgtEl>
                                          <p:spTgt spid="7">
                                            <p:txEl>
                                              <p:pRg st="5" end="5"/>
                                            </p:txEl>
                                          </p:spTgt>
                                        </p:tgtEl>
                                      </p:cBhvr>
                                    </p:animEffect>
                                    <p:anim calcmode="lin" valueType="num">
                                      <p:cBhvr>
                                        <p:cTn id="3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1000"/>
                                        <p:tgtEl>
                                          <p:spTgt spid="7">
                                            <p:txEl>
                                              <p:pRg st="6" end="6"/>
                                            </p:txEl>
                                          </p:spTgt>
                                        </p:tgtEl>
                                      </p:cBhvr>
                                    </p:animEffect>
                                    <p:anim calcmode="lin" valueType="num">
                                      <p:cBhvr>
                                        <p:cTn id="4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fade">
                                      <p:cBhvr>
                                        <p:cTn id="50" dur="1000"/>
                                        <p:tgtEl>
                                          <p:spTgt spid="7">
                                            <p:txEl>
                                              <p:pRg st="7" end="7"/>
                                            </p:txEl>
                                          </p:spTgt>
                                        </p:tgtEl>
                                      </p:cBhvr>
                                    </p:animEffect>
                                    <p:anim calcmode="lin" valueType="num">
                                      <p:cBhvr>
                                        <p:cTn id="51"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fade">
                                      <p:cBhvr>
                                        <p:cTn id="56" dur="1000"/>
                                        <p:tgtEl>
                                          <p:spTgt spid="7">
                                            <p:txEl>
                                              <p:pRg st="8" end="8"/>
                                            </p:txEl>
                                          </p:spTgt>
                                        </p:tgtEl>
                                      </p:cBhvr>
                                    </p:animEffect>
                                    <p:anim calcmode="lin" valueType="num">
                                      <p:cBhvr>
                                        <p:cTn id="5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grpId="0" nodeType="afterEffect">
                                  <p:stCondLst>
                                    <p:cond delay="0"/>
                                  </p:stCondLst>
                                  <p:childTnLst>
                                    <p:set>
                                      <p:cBhvr>
                                        <p:cTn id="61" dur="1" fill="hold">
                                          <p:stCondLst>
                                            <p:cond delay="0"/>
                                          </p:stCondLst>
                                        </p:cTn>
                                        <p:tgtEl>
                                          <p:spTgt spid="7">
                                            <p:txEl>
                                              <p:pRg st="9" end="9"/>
                                            </p:txEl>
                                          </p:spTgt>
                                        </p:tgtEl>
                                        <p:attrNameLst>
                                          <p:attrName>style.visibility</p:attrName>
                                        </p:attrNameLst>
                                      </p:cBhvr>
                                      <p:to>
                                        <p:strVal val="visible"/>
                                      </p:to>
                                    </p:set>
                                    <p:animEffect transition="in" filter="fade">
                                      <p:cBhvr>
                                        <p:cTn id="62" dur="1000"/>
                                        <p:tgtEl>
                                          <p:spTgt spid="7">
                                            <p:txEl>
                                              <p:pRg st="9" end="9"/>
                                            </p:txEl>
                                          </p:spTgt>
                                        </p:tgtEl>
                                      </p:cBhvr>
                                    </p:animEffect>
                                    <p:anim calcmode="lin" valueType="num">
                                      <p:cBhvr>
                                        <p:cTn id="6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6E66D1D7-7673-812E-F8A5-108B0D32A284}"/>
              </a:ext>
            </a:extLst>
          </p:cNvPr>
          <p:cNvPicPr>
            <a:picLocks noChangeAspect="1"/>
          </p:cNvPicPr>
          <p:nvPr/>
        </p:nvPicPr>
        <p:blipFill rotWithShape="1">
          <a:blip r:embed="rId4"/>
          <a:srcRect l="12320" t="11256" r="11256" b="12320"/>
          <a:stretch/>
        </p:blipFill>
        <p:spPr>
          <a:xfrm>
            <a:off x="3407652" y="1463108"/>
            <a:ext cx="2420775" cy="2424837"/>
          </a:xfrm>
          <a:prstGeom prst="ellipse">
            <a:avLst/>
          </a:prstGeom>
        </p:spPr>
      </p:pic>
      <p:pic>
        <p:nvPicPr>
          <p:cNvPr id="2" name="Picture 2">
            <a:extLst>
              <a:ext uri="{FF2B5EF4-FFF2-40B4-BE49-F238E27FC236}">
                <a16:creationId xmlns:a16="http://schemas.microsoft.com/office/drawing/2014/main" id="{C9EFA7AA-C00D-6BEB-EC44-5405C5D9E7BC}"/>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30786" y="1048800"/>
            <a:ext cx="499255" cy="49925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0" name="Picture 2" descr="VS Code icon">
            <a:extLst>
              <a:ext uri="{FF2B5EF4-FFF2-40B4-BE49-F238E27FC236}">
                <a16:creationId xmlns:a16="http://schemas.microsoft.com/office/drawing/2014/main" id="{3FE8A092-682A-1711-861D-1CA15809A5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993" y="1062880"/>
            <a:ext cx="499256" cy="49925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D9B4070-455F-3C35-41A0-99B72F481A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185" r="12090"/>
          <a:stretch/>
        </p:blipFill>
        <p:spPr bwMode="auto">
          <a:xfrm>
            <a:off x="2526579" y="1062881"/>
            <a:ext cx="596971" cy="499255"/>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4" name="Picture 10" descr="Image result for gitlab logo">
            <a:extLst>
              <a:ext uri="{FF2B5EF4-FFF2-40B4-BE49-F238E27FC236}">
                <a16:creationId xmlns:a16="http://schemas.microsoft.com/office/drawing/2014/main" id="{24A8852A-41B4-7DF2-D306-584C93B4BDC6}"/>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6958" t="12840" r="16815" b="16708"/>
          <a:stretch/>
        </p:blipFill>
        <p:spPr bwMode="auto">
          <a:xfrm>
            <a:off x="999570" y="2347156"/>
            <a:ext cx="409515" cy="4156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5" name="Picture 8" descr="Image result for bitbucket icon">
            <a:extLst>
              <a:ext uri="{FF2B5EF4-FFF2-40B4-BE49-F238E27FC236}">
                <a16:creationId xmlns:a16="http://schemas.microsoft.com/office/drawing/2014/main" id="{394F4383-5B4C-EBA1-F63F-C61781B6E83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97423">
            <a:off x="1930580" y="2358741"/>
            <a:ext cx="415626" cy="4156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6" name="Picture 10" descr="Image result for Azure Repos icon">
            <a:extLst>
              <a:ext uri="{FF2B5EF4-FFF2-40B4-BE49-F238E27FC236}">
                <a16:creationId xmlns:a16="http://schemas.microsoft.com/office/drawing/2014/main" id="{1529FEA0-BD88-82F3-CF10-6DBB01BDCC2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37136" y="2371102"/>
            <a:ext cx="409515" cy="40951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46" descr="http://pngimg.com/uploads/github/github_PNG20.png">
            <a:extLst>
              <a:ext uri="{FF2B5EF4-FFF2-40B4-BE49-F238E27FC236}">
                <a16:creationId xmlns:a16="http://schemas.microsoft.com/office/drawing/2014/main" id="{ADE8F791-EE5C-0D3F-A870-14B0CEBACEA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485374" y="2367312"/>
            <a:ext cx="415625" cy="375314"/>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19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6" name="Picture 5">
            <a:extLst>
              <a:ext uri="{FF2B5EF4-FFF2-40B4-BE49-F238E27FC236}">
                <a16:creationId xmlns:a16="http://schemas.microsoft.com/office/drawing/2014/main" id="{314A4392-7B07-4DE1-C530-43C48A388602}"/>
              </a:ext>
            </a:extLst>
          </p:cNvPr>
          <p:cNvPicPr>
            <a:picLocks noChangeAspect="1"/>
          </p:cNvPicPr>
          <p:nvPr/>
        </p:nvPicPr>
        <p:blipFill rotWithShape="1">
          <a:blip r:embed="rId4"/>
          <a:srcRect l="8112" t="7198" r="14110" b="7600"/>
          <a:stretch/>
        </p:blipFill>
        <p:spPr>
          <a:xfrm>
            <a:off x="3336513" y="1474830"/>
            <a:ext cx="2470973" cy="2426053"/>
          </a:xfrm>
          <a:prstGeom prst="ellipse">
            <a:avLst/>
          </a:prstGeom>
        </p:spPr>
      </p:pic>
      <p:pic>
        <p:nvPicPr>
          <p:cNvPr id="9" name="Picture 2" descr="http://www.mattruma.com/wp-content/uploads/2019/04/528389819366_e7a0672f0480b3e98d21_512.png">
            <a:extLst>
              <a:ext uri="{FF2B5EF4-FFF2-40B4-BE49-F238E27FC236}">
                <a16:creationId xmlns:a16="http://schemas.microsoft.com/office/drawing/2014/main" id="{E1F01B65-8103-D250-8386-D954E455DACB}"/>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73640" y="1066254"/>
            <a:ext cx="400425" cy="40042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Picture 4" descr="Teamcity Logo.png">
            <a:extLst>
              <a:ext uri="{FF2B5EF4-FFF2-40B4-BE49-F238E27FC236}">
                <a16:creationId xmlns:a16="http://schemas.microsoft.com/office/drawing/2014/main" id="{BA06877D-E09F-6236-3DCF-5A3A7E01CEB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658218" y="963777"/>
            <a:ext cx="400426" cy="400425"/>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6" descr="https://wiki.jenkins.io/download/attachments/2916393/logo.png?version=1&amp;modificationDate=1302753947000&amp;api=v2">
            <a:extLst>
              <a:ext uri="{FF2B5EF4-FFF2-40B4-BE49-F238E27FC236}">
                <a16:creationId xmlns:a16="http://schemas.microsoft.com/office/drawing/2014/main" id="{BD7BD658-6317-4A89-8942-0DAFE811B652}"/>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217704" y="1189293"/>
            <a:ext cx="361852" cy="50072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14" descr="Image result for octopus deploy logo">
            <a:extLst>
              <a:ext uri="{FF2B5EF4-FFF2-40B4-BE49-F238E27FC236}">
                <a16:creationId xmlns:a16="http://schemas.microsoft.com/office/drawing/2014/main" id="{330AEE52-18F3-6ED4-C2B2-1BF10079A0D0}"/>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721215" y="1245197"/>
            <a:ext cx="885989" cy="571606"/>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14" descr="(PRNewsfoto/DBmaestro)">
            <a:extLst>
              <a:ext uri="{FF2B5EF4-FFF2-40B4-BE49-F238E27FC236}">
                <a16:creationId xmlns:a16="http://schemas.microsoft.com/office/drawing/2014/main" id="{ABE1AAE8-CD2B-DF35-09BE-7CF59F7D6A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708" y="1430642"/>
            <a:ext cx="1058682" cy="25937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4F3B126-C732-BDDB-D7B2-969590D21622}"/>
              </a:ext>
            </a:extLst>
          </p:cNvPr>
          <p:cNvPicPr>
            <a:picLocks noChangeAspect="1"/>
          </p:cNvPicPr>
          <p:nvPr/>
        </p:nvPicPr>
        <p:blipFill>
          <a:blip r:embed="rId10"/>
          <a:stretch>
            <a:fillRect/>
          </a:stretch>
        </p:blipFill>
        <p:spPr>
          <a:xfrm>
            <a:off x="7824208" y="914583"/>
            <a:ext cx="605414" cy="405594"/>
          </a:xfrm>
          <a:prstGeom prst="rect">
            <a:avLst/>
          </a:prstGeom>
          <a:effectLst>
            <a:glow rad="63500">
              <a:schemeClr val="accent6">
                <a:satMod val="175000"/>
                <a:alpha val="40000"/>
              </a:schemeClr>
            </a:glow>
          </a:effectLst>
        </p:spPr>
      </p:pic>
      <p:pic>
        <p:nvPicPr>
          <p:cNvPr id="19" name="Picture 10" descr="Image">
            <a:extLst>
              <a:ext uri="{FF2B5EF4-FFF2-40B4-BE49-F238E27FC236}">
                <a16:creationId xmlns:a16="http://schemas.microsoft.com/office/drawing/2014/main" id="{7D3D4470-3A18-DBE1-D763-3BE73872548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937" t="5509" r="15597" b="7996"/>
          <a:stretch/>
        </p:blipFill>
        <p:spPr bwMode="auto">
          <a:xfrm>
            <a:off x="7392872" y="954154"/>
            <a:ext cx="272227" cy="349009"/>
          </a:xfrm>
          <a:prstGeom prst="can">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D15BA5-76BF-C7E9-36C3-FD3B0BB2739E}"/>
              </a:ext>
            </a:extLst>
          </p:cNvPr>
          <p:cNvSpPr txBox="1"/>
          <p:nvPr/>
        </p:nvSpPr>
        <p:spPr>
          <a:xfrm>
            <a:off x="6062569" y="2352891"/>
            <a:ext cx="2203280" cy="276999"/>
          </a:xfrm>
          <a:prstGeom prst="rect">
            <a:avLst/>
          </a:prstGeom>
          <a:noFill/>
        </p:spPr>
        <p:txBody>
          <a:bodyPr wrap="square">
            <a:spAutoFit/>
          </a:bodyPr>
          <a:lstStyle/>
          <a:p>
            <a:r>
              <a:rPr lang="en-US" sz="1200" b="1" dirty="0">
                <a:solidFill>
                  <a:srgbClr val="CC0000"/>
                </a:solidFill>
              </a:rPr>
              <a:t>“Build Once, Deploy Many”</a:t>
            </a:r>
            <a:endParaRPr lang="en-IL" sz="1200" b="1" dirty="0">
              <a:solidFill>
                <a:srgbClr val="CC0000"/>
              </a:solidFill>
            </a:endParaRPr>
          </a:p>
        </p:txBody>
      </p:sp>
    </p:spTree>
    <p:extLst>
      <p:ext uri="{BB962C8B-B14F-4D97-AF65-F5344CB8AC3E}">
        <p14:creationId xmlns:p14="http://schemas.microsoft.com/office/powerpoint/2010/main" val="259246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4" name="Oval 13">
            <a:extLst>
              <a:ext uri="{FF2B5EF4-FFF2-40B4-BE49-F238E27FC236}">
                <a16:creationId xmlns:a16="http://schemas.microsoft.com/office/drawing/2014/main" id="{272DE47F-1151-E53E-8429-B4438581836A}"/>
              </a:ext>
            </a:extLst>
          </p:cNvPr>
          <p:cNvSpPr/>
          <p:nvPr/>
        </p:nvSpPr>
        <p:spPr>
          <a:xfrm>
            <a:off x="7432700" y="282371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D9220CFE-D84F-53AD-2D1B-6FADABFC1BD0}"/>
              </a:ext>
            </a:extLst>
          </p:cNvPr>
          <p:cNvPicPr>
            <a:picLocks noChangeAspect="1"/>
          </p:cNvPicPr>
          <p:nvPr/>
        </p:nvPicPr>
        <p:blipFill>
          <a:blip r:embed="rId4"/>
          <a:stretch>
            <a:fillRect/>
          </a:stretch>
        </p:blipFill>
        <p:spPr>
          <a:xfrm>
            <a:off x="3233433" y="1424035"/>
            <a:ext cx="2677133" cy="2638414"/>
          </a:xfrm>
          <a:prstGeom prst="ellipse">
            <a:avLst/>
          </a:prstGeom>
        </p:spPr>
      </p:pic>
      <p:pic>
        <p:nvPicPr>
          <p:cNvPr id="6" name="Picture 5" descr="A white and orange logo&#10;&#10;Description automatically generated">
            <a:extLst>
              <a:ext uri="{FF2B5EF4-FFF2-40B4-BE49-F238E27FC236}">
                <a16:creationId xmlns:a16="http://schemas.microsoft.com/office/drawing/2014/main" id="{FF47BEC0-F9FE-E95D-56DB-A9EF156FE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216" y="3609624"/>
            <a:ext cx="357587" cy="357587"/>
          </a:xfrm>
          <a:prstGeom prst="rect">
            <a:avLst/>
          </a:prstGeom>
          <a:effectLst>
            <a:glow rad="63500">
              <a:schemeClr val="accent6">
                <a:satMod val="175000"/>
                <a:alpha val="40000"/>
              </a:schemeClr>
            </a:glow>
          </a:effectLst>
        </p:spPr>
      </p:pic>
      <p:pic>
        <p:nvPicPr>
          <p:cNvPr id="3076" name="Picture 4" descr="image">
            <a:extLst>
              <a:ext uri="{FF2B5EF4-FFF2-40B4-BE49-F238E27FC236}">
                <a16:creationId xmlns:a16="http://schemas.microsoft.com/office/drawing/2014/main" id="{8DFAB6FF-729B-E1AE-9121-854A05180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147" y="3572522"/>
            <a:ext cx="357587" cy="35758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78" name="Picture 6" descr="Quest Foglight for Databases logo">
            <a:extLst>
              <a:ext uri="{FF2B5EF4-FFF2-40B4-BE49-F238E27FC236}">
                <a16:creationId xmlns:a16="http://schemas.microsoft.com/office/drawing/2014/main" id="{0033316F-8C55-FAB0-BA86-EB1ECD03FA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8" t="37275" r="72542" b="37275"/>
          <a:stretch/>
        </p:blipFill>
        <p:spPr bwMode="auto">
          <a:xfrm>
            <a:off x="7738173" y="3562069"/>
            <a:ext cx="357587" cy="357587"/>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80" name="Picture 8" descr="SQL Diagnostic Manager Icon">
            <a:extLst>
              <a:ext uri="{FF2B5EF4-FFF2-40B4-BE49-F238E27FC236}">
                <a16:creationId xmlns:a16="http://schemas.microsoft.com/office/drawing/2014/main" id="{A601F92A-A1FE-8782-AC2C-14EE8564A4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6699" y="3979613"/>
            <a:ext cx="402510" cy="35758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82D0527-799A-3660-57ED-4739295B8A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572" t="15030" r="26305" b="15352"/>
          <a:stretch/>
        </p:blipFill>
        <p:spPr bwMode="auto">
          <a:xfrm>
            <a:off x="6935803" y="3990884"/>
            <a:ext cx="370763" cy="357588"/>
          </a:xfrm>
          <a:prstGeom prst="ellipse">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7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500"/>
                                        <p:tgtEl>
                                          <p:spTgt spid="30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fade">
                                      <p:cBhvr>
                                        <p:cTn id="23" dur="500"/>
                                        <p:tgtEl>
                                          <p:spTgt spid="308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C8DB08-99CA-5DC7-DB6E-4C65CF1F300C}"/>
              </a:ext>
            </a:extLst>
          </p:cNvPr>
          <p:cNvSpPr>
            <a:spLocks noGrp="1"/>
          </p:cNvSpPr>
          <p:nvPr>
            <p:ph type="title"/>
          </p:nvPr>
        </p:nvSpPr>
        <p:spPr/>
        <p:txBody>
          <a:bodyPr/>
          <a:lstStyle/>
          <a:p>
            <a:pPr algn="ctr"/>
            <a:r>
              <a:rPr lang="en-US" dirty="0"/>
              <a:t>Implementing Database DevOps</a:t>
            </a:r>
            <a:endParaRPr lang="en-IL" dirty="0"/>
          </a:p>
        </p:txBody>
      </p:sp>
      <p:pic>
        <p:nvPicPr>
          <p:cNvPr id="10" name="Content Placeholder 9">
            <a:extLst>
              <a:ext uri="{FF2B5EF4-FFF2-40B4-BE49-F238E27FC236}">
                <a16:creationId xmlns:a16="http://schemas.microsoft.com/office/drawing/2014/main" id="{A58DB342-F589-6921-B034-FC382D71AD8D}"/>
              </a:ext>
            </a:extLst>
          </p:cNvPr>
          <p:cNvPicPr>
            <a:picLocks noGrp="1" noChangeAspect="1"/>
          </p:cNvPicPr>
          <p:nvPr>
            <p:ph sz="quarter" idx="10"/>
          </p:nvPr>
        </p:nvPicPr>
        <p:blipFill>
          <a:blip r:embed="rId3"/>
          <a:stretch>
            <a:fillRect/>
          </a:stretch>
        </p:blipFill>
        <p:spPr>
          <a:xfrm>
            <a:off x="956455" y="963777"/>
            <a:ext cx="7231090" cy="3448160"/>
          </a:xfrm>
        </p:spPr>
      </p:pic>
      <p:sp>
        <p:nvSpPr>
          <p:cNvPr id="12" name="Oval 11">
            <a:extLst>
              <a:ext uri="{FF2B5EF4-FFF2-40B4-BE49-F238E27FC236}">
                <a16:creationId xmlns:a16="http://schemas.microsoft.com/office/drawing/2014/main" id="{9485B665-53A0-869D-E062-88E36F972EFA}"/>
              </a:ext>
            </a:extLst>
          </p:cNvPr>
          <p:cNvSpPr/>
          <p:nvPr/>
        </p:nvSpPr>
        <p:spPr>
          <a:xfrm>
            <a:off x="1130786"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IL" dirty="0"/>
          </a:p>
        </p:txBody>
      </p:sp>
      <p:sp>
        <p:nvSpPr>
          <p:cNvPr id="13" name="Oval 12">
            <a:extLst>
              <a:ext uri="{FF2B5EF4-FFF2-40B4-BE49-F238E27FC236}">
                <a16:creationId xmlns:a16="http://schemas.microsoft.com/office/drawing/2014/main" id="{BDC8BB7F-7039-E4C7-9FD7-F4FCF11E9524}"/>
              </a:ext>
            </a:extLst>
          </p:cNvPr>
          <p:cNvSpPr/>
          <p:nvPr/>
        </p:nvSpPr>
        <p:spPr>
          <a:xfrm>
            <a:off x="7432700" y="1710137"/>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IL" dirty="0"/>
          </a:p>
        </p:txBody>
      </p:sp>
      <p:sp>
        <p:nvSpPr>
          <p:cNvPr id="14" name="Oval 13">
            <a:extLst>
              <a:ext uri="{FF2B5EF4-FFF2-40B4-BE49-F238E27FC236}">
                <a16:creationId xmlns:a16="http://schemas.microsoft.com/office/drawing/2014/main" id="{272DE47F-1151-E53E-8429-B4438581836A}"/>
              </a:ext>
            </a:extLst>
          </p:cNvPr>
          <p:cNvSpPr/>
          <p:nvPr/>
        </p:nvSpPr>
        <p:spPr>
          <a:xfrm>
            <a:off x="7432700" y="282371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IL" dirty="0"/>
          </a:p>
        </p:txBody>
      </p:sp>
      <p:sp>
        <p:nvSpPr>
          <p:cNvPr id="15" name="Oval 14">
            <a:extLst>
              <a:ext uri="{FF2B5EF4-FFF2-40B4-BE49-F238E27FC236}">
                <a16:creationId xmlns:a16="http://schemas.microsoft.com/office/drawing/2014/main" id="{4F68D2C2-D1E7-3EE2-D90A-1F8E2758681B}"/>
              </a:ext>
            </a:extLst>
          </p:cNvPr>
          <p:cNvSpPr/>
          <p:nvPr/>
        </p:nvSpPr>
        <p:spPr>
          <a:xfrm>
            <a:off x="1130786" y="2886533"/>
            <a:ext cx="349008" cy="349008"/>
          </a:xfrm>
          <a:prstGeom prst="ellips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IL" dirty="0"/>
          </a:p>
        </p:txBody>
      </p:sp>
      <p:sp>
        <p:nvSpPr>
          <p:cNvPr id="16" name="TextBox 15">
            <a:extLst>
              <a:ext uri="{FF2B5EF4-FFF2-40B4-BE49-F238E27FC236}">
                <a16:creationId xmlns:a16="http://schemas.microsoft.com/office/drawing/2014/main" id="{770074B5-0C1A-C112-DCCE-3B74E6C85909}"/>
              </a:ext>
            </a:extLst>
          </p:cNvPr>
          <p:cNvSpPr txBox="1"/>
          <p:nvPr/>
        </p:nvSpPr>
        <p:spPr>
          <a:xfrm>
            <a:off x="1380326" y="4866501"/>
            <a:ext cx="4701132" cy="276999"/>
          </a:xfrm>
          <a:prstGeom prst="rect">
            <a:avLst/>
          </a:prstGeom>
          <a:noFill/>
        </p:spPr>
        <p:txBody>
          <a:bodyPr wrap="square">
            <a:spAutoFit/>
          </a:bodyPr>
          <a:lstStyle/>
          <a:p>
            <a:r>
              <a:rPr lang="en-US" sz="1200" dirty="0"/>
              <a:t>Source: ROI of Database D</a:t>
            </a:r>
            <a:r>
              <a:rPr lang="en-IL" sz="1200" dirty="0" err="1"/>
              <a:t>ev</a:t>
            </a:r>
            <a:r>
              <a:rPr lang="en-US" sz="1200" dirty="0"/>
              <a:t>O</a:t>
            </a:r>
            <a:r>
              <a:rPr lang="en-IL" sz="1200" dirty="0"/>
              <a:t>p</a:t>
            </a:r>
            <a:r>
              <a:rPr lang="en-US" sz="1200" dirty="0"/>
              <a:t>s, R</a:t>
            </a:r>
            <a:r>
              <a:rPr lang="en-IL" sz="1200" dirty="0"/>
              <a:t>ed-</a:t>
            </a:r>
            <a:r>
              <a:rPr lang="en-US" sz="1200" dirty="0"/>
              <a:t>G</a:t>
            </a:r>
            <a:r>
              <a:rPr lang="en-IL" sz="1200" dirty="0"/>
              <a:t>ate</a:t>
            </a:r>
          </a:p>
        </p:txBody>
      </p:sp>
      <p:pic>
        <p:nvPicPr>
          <p:cNvPr id="4" name="Picture 3">
            <a:extLst>
              <a:ext uri="{FF2B5EF4-FFF2-40B4-BE49-F238E27FC236}">
                <a16:creationId xmlns:a16="http://schemas.microsoft.com/office/drawing/2014/main" id="{F9729626-9070-2063-8CBB-866A4AD5C9B2}"/>
              </a:ext>
            </a:extLst>
          </p:cNvPr>
          <p:cNvPicPr>
            <a:picLocks noChangeAspect="1"/>
          </p:cNvPicPr>
          <p:nvPr/>
        </p:nvPicPr>
        <p:blipFill>
          <a:blip r:embed="rId4"/>
          <a:stretch>
            <a:fillRect/>
          </a:stretch>
        </p:blipFill>
        <p:spPr>
          <a:xfrm>
            <a:off x="3346983" y="1437911"/>
            <a:ext cx="2558226" cy="2525428"/>
          </a:xfrm>
          <a:prstGeom prst="ellipse">
            <a:avLst/>
          </a:prstGeom>
        </p:spPr>
      </p:pic>
      <p:pic>
        <p:nvPicPr>
          <p:cNvPr id="2" name="Picture 1">
            <a:extLst>
              <a:ext uri="{FF2B5EF4-FFF2-40B4-BE49-F238E27FC236}">
                <a16:creationId xmlns:a16="http://schemas.microsoft.com/office/drawing/2014/main" id="{2BAA3A91-81FE-CA47-11F0-06F5059D49C4}"/>
              </a:ext>
            </a:extLst>
          </p:cNvPr>
          <p:cNvPicPr>
            <a:picLocks noChangeAspect="1"/>
          </p:cNvPicPr>
          <p:nvPr/>
        </p:nvPicPr>
        <p:blipFill rotWithShape="1">
          <a:blip r:embed="rId5"/>
          <a:srcRect r="80041"/>
          <a:stretch/>
        </p:blipFill>
        <p:spPr>
          <a:xfrm>
            <a:off x="1031318" y="3663486"/>
            <a:ext cx="349008" cy="465612"/>
          </a:xfrm>
          <a:prstGeom prst="can">
            <a:avLst/>
          </a:prstGeom>
          <a:effectLst>
            <a:glow rad="63500">
              <a:schemeClr val="accent6">
                <a:satMod val="175000"/>
                <a:alpha val="40000"/>
              </a:schemeClr>
            </a:glow>
          </a:effectLst>
        </p:spPr>
      </p:pic>
      <p:pic>
        <p:nvPicPr>
          <p:cNvPr id="6" name="Picture 2">
            <a:extLst>
              <a:ext uri="{FF2B5EF4-FFF2-40B4-BE49-F238E27FC236}">
                <a16:creationId xmlns:a16="http://schemas.microsoft.com/office/drawing/2014/main" id="{CEC9720E-F7D6-6DE8-9E90-C2EE9AAF4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3470" y="3676794"/>
            <a:ext cx="457980" cy="465613"/>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EEC037-F14F-ABCD-3134-566C02976B4B}"/>
              </a:ext>
            </a:extLst>
          </p:cNvPr>
          <p:cNvPicPr>
            <a:picLocks noChangeAspect="1"/>
          </p:cNvPicPr>
          <p:nvPr/>
        </p:nvPicPr>
        <p:blipFill rotWithShape="1">
          <a:blip r:embed="rId7"/>
          <a:srcRect l="4610" t="12769" r="76950" b="19890"/>
          <a:stretch/>
        </p:blipFill>
        <p:spPr>
          <a:xfrm>
            <a:off x="1523884" y="3690105"/>
            <a:ext cx="399088" cy="438993"/>
          </a:xfrm>
          <a:prstGeom prst="flowChartDelay">
            <a:avLst/>
          </a:prstGeom>
          <a:effectLst>
            <a:glow rad="63500">
              <a:schemeClr val="accent6">
                <a:satMod val="175000"/>
                <a:alpha val="40000"/>
              </a:schemeClr>
            </a:glow>
          </a:effectLst>
        </p:spPr>
      </p:pic>
      <p:pic>
        <p:nvPicPr>
          <p:cNvPr id="9" name="Picture 8">
            <a:extLst>
              <a:ext uri="{FF2B5EF4-FFF2-40B4-BE49-F238E27FC236}">
                <a16:creationId xmlns:a16="http://schemas.microsoft.com/office/drawing/2014/main" id="{DF3E23D4-18B1-6F9B-F466-C6254EDFE46A}"/>
              </a:ext>
            </a:extLst>
          </p:cNvPr>
          <p:cNvPicPr>
            <a:picLocks noChangeAspect="1"/>
          </p:cNvPicPr>
          <p:nvPr/>
        </p:nvPicPr>
        <p:blipFill rotWithShape="1">
          <a:blip r:embed="rId8"/>
          <a:srcRect l="2598" t="4848" r="60969" b="34966"/>
          <a:stretch/>
        </p:blipFill>
        <p:spPr>
          <a:xfrm>
            <a:off x="2013261" y="3690105"/>
            <a:ext cx="800255" cy="438993"/>
          </a:xfrm>
          <a:prstGeom prst="roundRect">
            <a:avLst/>
          </a:prstGeom>
          <a:effectLst>
            <a:glow rad="63500">
              <a:schemeClr val="accent6">
                <a:satMod val="175000"/>
                <a:alpha val="40000"/>
              </a:schemeClr>
            </a:glow>
          </a:effectLst>
        </p:spPr>
      </p:pic>
    </p:spTree>
    <p:extLst>
      <p:ext uri="{BB962C8B-B14F-4D97-AF65-F5344CB8AC3E}">
        <p14:creationId xmlns:p14="http://schemas.microsoft.com/office/powerpoint/2010/main" val="38445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B13FD7-6025-504A-8B5F-ED558BE42465}"/>
              </a:ext>
            </a:extLst>
          </p:cNvPr>
          <p:cNvSpPr>
            <a:spLocks noGrp="1"/>
          </p:cNvSpPr>
          <p:nvPr>
            <p:ph type="title"/>
          </p:nvPr>
        </p:nvSpPr>
        <p:spPr/>
        <p:txBody>
          <a:bodyPr/>
          <a:lstStyle/>
          <a:p>
            <a:pPr algn="ctr"/>
            <a:r>
              <a:rPr lang="en-US" dirty="0"/>
              <a:t>Database DevOps: The Full Picture</a:t>
            </a:r>
            <a:endParaRPr lang="en-IL" dirty="0"/>
          </a:p>
        </p:txBody>
      </p:sp>
      <p:sp>
        <p:nvSpPr>
          <p:cNvPr id="22" name="TextBox 21">
            <a:extLst>
              <a:ext uri="{FF2B5EF4-FFF2-40B4-BE49-F238E27FC236}">
                <a16:creationId xmlns:a16="http://schemas.microsoft.com/office/drawing/2014/main" id="{6BB817ED-5188-D2D1-84C8-090CA0224550}"/>
              </a:ext>
            </a:extLst>
          </p:cNvPr>
          <p:cNvSpPr txBox="1"/>
          <p:nvPr/>
        </p:nvSpPr>
        <p:spPr>
          <a:xfrm>
            <a:off x="1380325" y="4866501"/>
            <a:ext cx="5174037" cy="276999"/>
          </a:xfrm>
          <a:prstGeom prst="rect">
            <a:avLst/>
          </a:prstGeom>
          <a:noFill/>
        </p:spPr>
        <p:txBody>
          <a:bodyPr wrap="square">
            <a:spAutoFit/>
          </a:bodyPr>
          <a:lstStyle/>
          <a:p>
            <a:r>
              <a:rPr lang="en-US" sz="1200" dirty="0"/>
              <a:t>Source: The Database DevOps Challenges SQL Provision Solves, Redgate</a:t>
            </a:r>
            <a:endParaRPr lang="en-IL" sz="1200" dirty="0"/>
          </a:p>
        </p:txBody>
      </p:sp>
      <p:grpSp>
        <p:nvGrpSpPr>
          <p:cNvPr id="4" name="Group 3">
            <a:extLst>
              <a:ext uri="{FF2B5EF4-FFF2-40B4-BE49-F238E27FC236}">
                <a16:creationId xmlns:a16="http://schemas.microsoft.com/office/drawing/2014/main" id="{014D054E-0C9F-EA39-6F87-896E01AF80AF}"/>
              </a:ext>
            </a:extLst>
          </p:cNvPr>
          <p:cNvGrpSpPr/>
          <p:nvPr/>
        </p:nvGrpSpPr>
        <p:grpSpPr>
          <a:xfrm>
            <a:off x="1326229" y="1023017"/>
            <a:ext cx="6491542" cy="3095880"/>
            <a:chOff x="1326229" y="1023017"/>
            <a:chExt cx="6491542" cy="3095880"/>
          </a:xfrm>
        </p:grpSpPr>
        <p:pic>
          <p:nvPicPr>
            <p:cNvPr id="2050" name="Picture 2">
              <a:extLst>
                <a:ext uri="{FF2B5EF4-FFF2-40B4-BE49-F238E27FC236}">
                  <a16:creationId xmlns:a16="http://schemas.microsoft.com/office/drawing/2014/main" id="{B60A6DE2-1AAC-AFA4-D02D-FE2E19E7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229" y="1023017"/>
              <a:ext cx="6491542" cy="30958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91F0563-5D5E-3F1C-70CD-AD2A535FF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136" t="41397" r="32993" b="52290"/>
            <a:stretch/>
          </p:blipFill>
          <p:spPr bwMode="auto">
            <a:xfrm>
              <a:off x="4220448" y="2080086"/>
              <a:ext cx="70565" cy="19544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10B12C5-D513-AA16-144C-0BC16F49694F}"/>
              </a:ext>
            </a:extLst>
          </p:cNvPr>
          <p:cNvSpPr txBox="1"/>
          <p:nvPr/>
        </p:nvSpPr>
        <p:spPr>
          <a:xfrm>
            <a:off x="1796518" y="3678713"/>
            <a:ext cx="862920" cy="230832"/>
          </a:xfrm>
          <a:prstGeom prst="rect">
            <a:avLst/>
          </a:prstGeom>
          <a:noFill/>
        </p:spPr>
        <p:txBody>
          <a:bodyPr wrap="square">
            <a:spAutoFit/>
          </a:bodyPr>
          <a:lstStyle/>
          <a:p>
            <a:pPr algn="ctr"/>
            <a:r>
              <a:rPr lang="en-US" sz="900" b="1" dirty="0">
                <a:solidFill>
                  <a:srgbClr val="000000"/>
                </a:solidFill>
              </a:rPr>
              <a:t>dev env</a:t>
            </a:r>
            <a:endParaRPr lang="en-IL" sz="900" b="1" dirty="0">
              <a:solidFill>
                <a:srgbClr val="000000"/>
              </a:solidFill>
            </a:endParaRPr>
          </a:p>
        </p:txBody>
      </p:sp>
      <p:sp>
        <p:nvSpPr>
          <p:cNvPr id="6" name="TextBox 5">
            <a:extLst>
              <a:ext uri="{FF2B5EF4-FFF2-40B4-BE49-F238E27FC236}">
                <a16:creationId xmlns:a16="http://schemas.microsoft.com/office/drawing/2014/main" id="{AEF39F71-5AC1-167A-41D9-4638BC2BDEBA}"/>
              </a:ext>
            </a:extLst>
          </p:cNvPr>
          <p:cNvSpPr txBox="1"/>
          <p:nvPr/>
        </p:nvSpPr>
        <p:spPr>
          <a:xfrm>
            <a:off x="4572000" y="2352891"/>
            <a:ext cx="2203280" cy="261610"/>
          </a:xfrm>
          <a:prstGeom prst="rect">
            <a:avLst/>
          </a:prstGeom>
          <a:noFill/>
        </p:spPr>
        <p:txBody>
          <a:bodyPr wrap="square">
            <a:spAutoFit/>
          </a:bodyPr>
          <a:lstStyle/>
          <a:p>
            <a:pPr algn="ctr"/>
            <a:r>
              <a:rPr lang="en-US" sz="1050" b="1" dirty="0">
                <a:solidFill>
                  <a:srgbClr val="CC0000"/>
                </a:solidFill>
              </a:rPr>
              <a:t>“Build Once, Deploy Many”</a:t>
            </a:r>
            <a:endParaRPr lang="en-IL" sz="1050" b="1" dirty="0">
              <a:solidFill>
                <a:srgbClr val="CC0000"/>
              </a:solidFill>
            </a:endParaRPr>
          </a:p>
        </p:txBody>
      </p:sp>
    </p:spTree>
    <p:extLst>
      <p:ext uri="{BB962C8B-B14F-4D97-AF65-F5344CB8AC3E}">
        <p14:creationId xmlns:p14="http://schemas.microsoft.com/office/powerpoint/2010/main" val="148880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School boy with solid fill">
            <a:extLst>
              <a:ext uri="{FF2B5EF4-FFF2-40B4-BE49-F238E27FC236}">
                <a16:creationId xmlns:a16="http://schemas.microsoft.com/office/drawing/2014/main" id="{A8F9F3A6-8F4C-BC1D-9F06-BF16118EA0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1236" y="2285955"/>
            <a:ext cx="914400" cy="914400"/>
          </a:xfrm>
          <a:prstGeom prst="rect">
            <a:avLst/>
          </a:prstGeom>
        </p:spPr>
      </p:pic>
      <p:pic>
        <p:nvPicPr>
          <p:cNvPr id="31" name="Graphic 30" descr="School boy with solid fill">
            <a:extLst>
              <a:ext uri="{FF2B5EF4-FFF2-40B4-BE49-F238E27FC236}">
                <a16:creationId xmlns:a16="http://schemas.microsoft.com/office/drawing/2014/main" id="{9FC0FF49-FF20-8419-E00D-86DFF8172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4632" y="2254488"/>
            <a:ext cx="914400" cy="914400"/>
          </a:xfrm>
          <a:prstGeom prst="rect">
            <a:avLst/>
          </a:prstGeom>
        </p:spPr>
      </p:pic>
      <p:pic>
        <p:nvPicPr>
          <p:cNvPr id="5" name="Content Placeholder 4" descr="Office worker female with solid fill">
            <a:extLst>
              <a:ext uri="{FF2B5EF4-FFF2-40B4-BE49-F238E27FC236}">
                <a16:creationId xmlns:a16="http://schemas.microsoft.com/office/drawing/2014/main" id="{4FFDC0EB-9758-0832-5D67-D4F7DDDE8C4D}"/>
              </a:ext>
            </a:extLst>
          </p:cNvPr>
          <p:cNvPicPr>
            <a:picLocks noGrp="1" noChangeAspect="1"/>
          </p:cNvPicPr>
          <p:nvPr>
            <p:ph sz="quarter" idx="10"/>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1294" y="843864"/>
            <a:ext cx="914400" cy="914400"/>
          </a:xfrm>
          <a:prstGeom prst="rect">
            <a:avLst/>
          </a:prstGeom>
        </p:spPr>
      </p:pic>
      <p:sp>
        <p:nvSpPr>
          <p:cNvPr id="3" name="Title 2">
            <a:extLst>
              <a:ext uri="{FF2B5EF4-FFF2-40B4-BE49-F238E27FC236}">
                <a16:creationId xmlns:a16="http://schemas.microsoft.com/office/drawing/2014/main" id="{0E06A924-F79D-10E9-E3B1-107DD9CF86B3}"/>
              </a:ext>
            </a:extLst>
          </p:cNvPr>
          <p:cNvSpPr>
            <a:spLocks noGrp="1"/>
          </p:cNvSpPr>
          <p:nvPr>
            <p:ph type="title"/>
          </p:nvPr>
        </p:nvSpPr>
        <p:spPr/>
        <p:txBody>
          <a:bodyPr/>
          <a:lstStyle/>
          <a:p>
            <a:pPr algn="ctr"/>
            <a:r>
              <a:rPr lang="en-US" sz="2800" dirty="0"/>
              <a:t>Change Management: Leadership Alignment</a:t>
            </a:r>
            <a:endParaRPr lang="en-IL" sz="2800" dirty="0"/>
          </a:p>
        </p:txBody>
      </p:sp>
      <p:pic>
        <p:nvPicPr>
          <p:cNvPr id="7" name="Graphic 6" descr="Office worker male with solid fill">
            <a:extLst>
              <a:ext uri="{FF2B5EF4-FFF2-40B4-BE49-F238E27FC236}">
                <a16:creationId xmlns:a16="http://schemas.microsoft.com/office/drawing/2014/main" id="{E1CECAF5-E7E1-6FD6-BA3E-0305A46396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2323" y="1159935"/>
            <a:ext cx="914400" cy="914400"/>
          </a:xfrm>
          <a:prstGeom prst="rect">
            <a:avLst/>
          </a:prstGeom>
        </p:spPr>
      </p:pic>
      <p:pic>
        <p:nvPicPr>
          <p:cNvPr id="9" name="Graphic 8" descr="School boy with solid fill">
            <a:extLst>
              <a:ext uri="{FF2B5EF4-FFF2-40B4-BE49-F238E27FC236}">
                <a16:creationId xmlns:a16="http://schemas.microsoft.com/office/drawing/2014/main" id="{C60817F1-CC0B-3C44-914C-CC5A905DA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4800" y="2436036"/>
            <a:ext cx="914400" cy="914400"/>
          </a:xfrm>
          <a:prstGeom prst="rect">
            <a:avLst/>
          </a:prstGeom>
        </p:spPr>
      </p:pic>
      <p:pic>
        <p:nvPicPr>
          <p:cNvPr id="11" name="Graphic 10" descr="Programmer female with solid fill">
            <a:extLst>
              <a:ext uri="{FF2B5EF4-FFF2-40B4-BE49-F238E27FC236}">
                <a16:creationId xmlns:a16="http://schemas.microsoft.com/office/drawing/2014/main" id="{BDDA4483-EF77-960D-FB62-6329B57DDE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4632" y="3674552"/>
            <a:ext cx="914400" cy="914400"/>
          </a:xfrm>
          <a:prstGeom prst="rect">
            <a:avLst/>
          </a:prstGeom>
        </p:spPr>
      </p:pic>
      <p:pic>
        <p:nvPicPr>
          <p:cNvPr id="13" name="Graphic 12" descr="Programmer male with solid fill">
            <a:extLst>
              <a:ext uri="{FF2B5EF4-FFF2-40B4-BE49-F238E27FC236}">
                <a16:creationId xmlns:a16="http://schemas.microsoft.com/office/drawing/2014/main" id="{5877FFE8-4FCA-09E2-CA68-3C0275AB15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32323" y="3892901"/>
            <a:ext cx="914400" cy="914400"/>
          </a:xfrm>
          <a:prstGeom prst="rect">
            <a:avLst/>
          </a:prstGeom>
        </p:spPr>
      </p:pic>
      <p:sp>
        <p:nvSpPr>
          <p:cNvPr id="14" name="TextBox 13">
            <a:extLst>
              <a:ext uri="{FF2B5EF4-FFF2-40B4-BE49-F238E27FC236}">
                <a16:creationId xmlns:a16="http://schemas.microsoft.com/office/drawing/2014/main" id="{99DFCCAF-6CD2-962D-E58C-BDFE626EAA2A}"/>
              </a:ext>
            </a:extLst>
          </p:cNvPr>
          <p:cNvSpPr txBox="1"/>
          <p:nvPr/>
        </p:nvSpPr>
        <p:spPr>
          <a:xfrm>
            <a:off x="5762071" y="1247803"/>
            <a:ext cx="1625766"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Management</a:t>
            </a:r>
          </a:p>
        </p:txBody>
      </p:sp>
      <p:sp>
        <p:nvSpPr>
          <p:cNvPr id="15" name="TextBox 14">
            <a:extLst>
              <a:ext uri="{FF2B5EF4-FFF2-40B4-BE49-F238E27FC236}">
                <a16:creationId xmlns:a16="http://schemas.microsoft.com/office/drawing/2014/main" id="{3CAEF553-A8E6-3AC7-8AA5-6C45C4286579}"/>
              </a:ext>
            </a:extLst>
          </p:cNvPr>
          <p:cNvSpPr txBox="1"/>
          <p:nvPr/>
        </p:nvSpPr>
        <p:spPr>
          <a:xfrm>
            <a:off x="5762071" y="4089137"/>
            <a:ext cx="1395638"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Developers</a:t>
            </a:r>
          </a:p>
        </p:txBody>
      </p:sp>
      <p:sp>
        <p:nvSpPr>
          <p:cNvPr id="16" name="TextBox 15">
            <a:extLst>
              <a:ext uri="{FF2B5EF4-FFF2-40B4-BE49-F238E27FC236}">
                <a16:creationId xmlns:a16="http://schemas.microsoft.com/office/drawing/2014/main" id="{D1175EDF-76E2-100C-3803-58F19A553D54}"/>
              </a:ext>
            </a:extLst>
          </p:cNvPr>
          <p:cNvSpPr txBox="1"/>
          <p:nvPr/>
        </p:nvSpPr>
        <p:spPr>
          <a:xfrm>
            <a:off x="5762071" y="2643754"/>
            <a:ext cx="1569660" cy="369332"/>
          </a:xfrm>
          <a:prstGeom prst="rect">
            <a:avLst/>
          </a:prstGeom>
          <a:noFill/>
        </p:spPr>
        <p:txBody>
          <a:bodyPr wrap="none" rtlCol="0">
            <a:spAutoFit/>
          </a:bodyPr>
          <a:lstStyle/>
          <a:p>
            <a:r>
              <a:rPr lang="en-US" b="1" dirty="0">
                <a:ln w="0"/>
                <a:effectLst>
                  <a:glow rad="228600">
                    <a:schemeClr val="accent6">
                      <a:satMod val="175000"/>
                      <a:alpha val="40000"/>
                    </a:schemeClr>
                  </a:glow>
                  <a:outerShdw blurRad="38100" dist="19050" dir="2700000" algn="tl" rotWithShape="0">
                    <a:schemeClr val="dk1">
                      <a:alpha val="40000"/>
                    </a:schemeClr>
                  </a:outerShdw>
                </a:effectLst>
              </a:rPr>
              <a:t>“Sponsor(s)”</a:t>
            </a:r>
          </a:p>
        </p:txBody>
      </p:sp>
      <p:cxnSp>
        <p:nvCxnSpPr>
          <p:cNvPr id="17" name="Straight Arrow Connector 16">
            <a:extLst>
              <a:ext uri="{FF2B5EF4-FFF2-40B4-BE49-F238E27FC236}">
                <a16:creationId xmlns:a16="http://schemas.microsoft.com/office/drawing/2014/main" id="{F46098A1-8202-750A-C540-041024E450C1}"/>
              </a:ext>
            </a:extLst>
          </p:cNvPr>
          <p:cNvCxnSpPr>
            <a:cxnSpLocks/>
          </p:cNvCxnSpPr>
          <p:nvPr/>
        </p:nvCxnSpPr>
        <p:spPr>
          <a:xfrm>
            <a:off x="4590929" y="2058283"/>
            <a:ext cx="0" cy="35338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0CD0DDDF-236F-193B-DF0B-41C9E7783A11}"/>
              </a:ext>
            </a:extLst>
          </p:cNvPr>
          <p:cNvCxnSpPr>
            <a:cxnSpLocks/>
          </p:cNvCxnSpPr>
          <p:nvPr/>
        </p:nvCxnSpPr>
        <p:spPr>
          <a:xfrm flipV="1">
            <a:off x="4572000" y="3285620"/>
            <a:ext cx="0" cy="38893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632ADFC1-699A-912C-8A4C-C2B975235305}"/>
              </a:ext>
            </a:extLst>
          </p:cNvPr>
          <p:cNvSpPr txBox="1"/>
          <p:nvPr/>
        </p:nvSpPr>
        <p:spPr>
          <a:xfrm>
            <a:off x="710874" y="2372241"/>
            <a:ext cx="2196435" cy="1477328"/>
          </a:xfrm>
          <a:prstGeom prst="rect">
            <a:avLst/>
          </a:prstGeom>
          <a:noFill/>
        </p:spPr>
        <p:txBody>
          <a:bodyPr wrap="none" rtlCol="0">
            <a:spAutoFit/>
          </a:bodyPr>
          <a:lstStyle/>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Productivity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Efficiency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Profitability</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Communication</a:t>
            </a:r>
          </a:p>
          <a:p>
            <a:pPr marL="285750" indent="-285750">
              <a:buFont typeface="Wingdings" panose="05000000000000000000" pitchFamily="2" charset="2"/>
              <a:buChar char="ü"/>
            </a:pPr>
            <a:r>
              <a:rPr lang="en-US" b="1" dirty="0">
                <a:ln w="0"/>
                <a:effectLst>
                  <a:glow rad="228600">
                    <a:schemeClr val="accent6">
                      <a:satMod val="175000"/>
                      <a:alpha val="40000"/>
                    </a:schemeClr>
                  </a:glow>
                  <a:outerShdw blurRad="38100" dist="19050" dir="2700000" algn="tl" rotWithShape="0">
                    <a:schemeClr val="dk1">
                      <a:alpha val="40000"/>
                    </a:schemeClr>
                  </a:outerShdw>
                </a:effectLst>
              </a:rPr>
              <a:t>Feedback</a:t>
            </a:r>
          </a:p>
        </p:txBody>
      </p:sp>
      <p:cxnSp>
        <p:nvCxnSpPr>
          <p:cNvPr id="24" name="Straight Arrow Connector 23">
            <a:extLst>
              <a:ext uri="{FF2B5EF4-FFF2-40B4-BE49-F238E27FC236}">
                <a16:creationId xmlns:a16="http://schemas.microsoft.com/office/drawing/2014/main" id="{AEFA119F-FA19-6BC0-B678-CC57A3EFFC40}"/>
              </a:ext>
            </a:extLst>
          </p:cNvPr>
          <p:cNvCxnSpPr>
            <a:cxnSpLocks/>
          </p:cNvCxnSpPr>
          <p:nvPr/>
        </p:nvCxnSpPr>
        <p:spPr>
          <a:xfrm flipH="1">
            <a:off x="2825193" y="1804327"/>
            <a:ext cx="1036101" cy="635697"/>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3C928747-D40F-8949-6B50-34D4CF937D31}"/>
              </a:ext>
            </a:extLst>
          </p:cNvPr>
          <p:cNvCxnSpPr>
            <a:cxnSpLocks/>
          </p:cNvCxnSpPr>
          <p:nvPr/>
        </p:nvCxnSpPr>
        <p:spPr>
          <a:xfrm flipH="1" flipV="1">
            <a:off x="2825193" y="3405046"/>
            <a:ext cx="985970" cy="594581"/>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3" name="Graphic 32" descr="Chat with solid fill">
            <a:extLst>
              <a:ext uri="{FF2B5EF4-FFF2-40B4-BE49-F238E27FC236}">
                <a16:creationId xmlns:a16="http://schemas.microsoft.com/office/drawing/2014/main" id="{1E09E608-0135-DAD5-8914-4F087698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3186418" y="2828420"/>
            <a:ext cx="914400" cy="914400"/>
          </a:xfrm>
          <a:prstGeom prst="rect">
            <a:avLst/>
          </a:prstGeom>
        </p:spPr>
      </p:pic>
      <p:pic>
        <p:nvPicPr>
          <p:cNvPr id="34" name="Graphic 33" descr="Chat with solid fill">
            <a:extLst>
              <a:ext uri="{FF2B5EF4-FFF2-40B4-BE49-F238E27FC236}">
                <a16:creationId xmlns:a16="http://schemas.microsoft.com/office/drawing/2014/main" id="{CF936D21-507F-B89E-1E0A-575C325092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400000">
            <a:off x="5101178" y="1684119"/>
            <a:ext cx="914400" cy="914400"/>
          </a:xfrm>
          <a:prstGeom prst="rect">
            <a:avLst/>
          </a:prstGeom>
        </p:spPr>
      </p:pic>
      <p:cxnSp>
        <p:nvCxnSpPr>
          <p:cNvPr id="2" name="Straight Arrow Connector 1">
            <a:extLst>
              <a:ext uri="{FF2B5EF4-FFF2-40B4-BE49-F238E27FC236}">
                <a16:creationId xmlns:a16="http://schemas.microsoft.com/office/drawing/2014/main" id="{16D40BDF-BA17-0338-6A43-ED09BF2984C2}"/>
              </a:ext>
            </a:extLst>
          </p:cNvPr>
          <p:cNvCxnSpPr>
            <a:cxnSpLocks/>
          </p:cNvCxnSpPr>
          <p:nvPr/>
        </p:nvCxnSpPr>
        <p:spPr>
          <a:xfrm flipV="1">
            <a:off x="4710440" y="2022737"/>
            <a:ext cx="0" cy="38893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Arrow Connector 3">
            <a:extLst>
              <a:ext uri="{FF2B5EF4-FFF2-40B4-BE49-F238E27FC236}">
                <a16:creationId xmlns:a16="http://schemas.microsoft.com/office/drawing/2014/main" id="{6807BC00-C9CD-743F-1A81-F726D7059F8C}"/>
              </a:ext>
            </a:extLst>
          </p:cNvPr>
          <p:cNvCxnSpPr>
            <a:cxnSpLocks/>
          </p:cNvCxnSpPr>
          <p:nvPr/>
        </p:nvCxnSpPr>
        <p:spPr>
          <a:xfrm>
            <a:off x="4700285" y="3321166"/>
            <a:ext cx="0" cy="35338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23984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1000"/>
                                        <p:tgtEl>
                                          <p:spTgt spid="23">
                                            <p:txEl>
                                              <p:pRg st="0" end="0"/>
                                            </p:txEl>
                                          </p:spTgt>
                                        </p:tgtEl>
                                      </p:cBhvr>
                                    </p:animEffect>
                                    <p:anim calcmode="lin" valueType="num">
                                      <p:cBhvr>
                                        <p:cTn id="31"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fade">
                                      <p:cBhvr>
                                        <p:cTn id="36" dur="1000"/>
                                        <p:tgtEl>
                                          <p:spTgt spid="23">
                                            <p:txEl>
                                              <p:pRg st="1" end="1"/>
                                            </p:txEl>
                                          </p:spTgt>
                                        </p:tgtEl>
                                      </p:cBhvr>
                                    </p:animEffect>
                                    <p:anim calcmode="lin" valueType="num">
                                      <p:cBhvr>
                                        <p:cTn id="37"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up)">
                                      <p:cBhvr>
                                        <p:cTn id="62" dur="500"/>
                                        <p:tgtEl>
                                          <p:spTgt spid="24"/>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23">
                                            <p:txEl>
                                              <p:pRg st="2" end="2"/>
                                            </p:txEl>
                                          </p:spTgt>
                                        </p:tgtEl>
                                        <p:attrNameLst>
                                          <p:attrName>style.visibility</p:attrName>
                                        </p:attrNameLst>
                                      </p:cBhvr>
                                      <p:to>
                                        <p:strVal val="visible"/>
                                      </p:to>
                                    </p:set>
                                    <p:animEffect transition="in" filter="fade">
                                      <p:cBhvr>
                                        <p:cTn id="65" dur="1000"/>
                                        <p:tgtEl>
                                          <p:spTgt spid="23">
                                            <p:txEl>
                                              <p:pRg st="2" end="2"/>
                                            </p:txEl>
                                          </p:spTgt>
                                        </p:tgtEl>
                                      </p:cBhvr>
                                    </p:animEffect>
                                    <p:anim calcmode="lin" valueType="num">
                                      <p:cBhvr>
                                        <p:cTn id="66"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1+#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 presetClass="entr" presetSubtype="8"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0-#ppt_w/2"/>
                                          </p:val>
                                        </p:tav>
                                        <p:tav tm="100000">
                                          <p:val>
                                            <p:strVal val="#ppt_x"/>
                                          </p:val>
                                        </p:tav>
                                      </p:tavLst>
                                    </p:anim>
                                    <p:anim calcmode="lin" valueType="num">
                                      <p:cBhvr additive="base">
                                        <p:cTn id="78" dur="500" fill="hold"/>
                                        <p:tgtEl>
                                          <p:spTgt spid="31"/>
                                        </p:tgtEl>
                                        <p:attrNameLst>
                                          <p:attrName>ppt_y</p:attrName>
                                        </p:attrNameLst>
                                      </p:cBhvr>
                                      <p:tavLst>
                                        <p:tav tm="0">
                                          <p:val>
                                            <p:strVal val="#ppt_y"/>
                                          </p:val>
                                        </p:tav>
                                        <p:tav tm="100000">
                                          <p:val>
                                            <p:strVal val="#ppt_y"/>
                                          </p:val>
                                        </p:tav>
                                      </p:tavLst>
                                    </p:anim>
                                  </p:childTnLst>
                                </p:cTn>
                              </p:par>
                            </p:childTnLst>
                          </p:cTn>
                        </p:par>
                        <p:par>
                          <p:cTn id="79" fill="hold">
                            <p:stCondLst>
                              <p:cond delay="1000"/>
                            </p:stCondLst>
                            <p:childTnLst>
                              <p:par>
                                <p:cTn id="80" presetID="2" presetClass="entr" presetSubtype="4"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additive="base">
                                        <p:cTn id="82" dur="500" fill="hold"/>
                                        <p:tgtEl>
                                          <p:spTgt spid="9"/>
                                        </p:tgtEl>
                                        <p:attrNameLst>
                                          <p:attrName>ppt_x</p:attrName>
                                        </p:attrNameLst>
                                      </p:cBhvr>
                                      <p:tavLst>
                                        <p:tav tm="0">
                                          <p:val>
                                            <p:strVal val="#ppt_x"/>
                                          </p:val>
                                        </p:tav>
                                        <p:tav tm="100000">
                                          <p:val>
                                            <p:strVal val="#ppt_x"/>
                                          </p:val>
                                        </p:tav>
                                      </p:tavLst>
                                    </p:anim>
                                    <p:anim calcmode="lin" valueType="num">
                                      <p:cBhvr additive="base">
                                        <p:cTn id="83" dur="500" fill="hold"/>
                                        <p:tgtEl>
                                          <p:spTgt spid="9"/>
                                        </p:tgtEl>
                                        <p:attrNameLst>
                                          <p:attrName>ppt_y</p:attrName>
                                        </p:attrNameLst>
                                      </p:cBhvr>
                                      <p:tavLst>
                                        <p:tav tm="0">
                                          <p:val>
                                            <p:strVal val="1+#ppt_h/2"/>
                                          </p:val>
                                        </p:tav>
                                        <p:tav tm="100000">
                                          <p:val>
                                            <p:strVal val="#ppt_y"/>
                                          </p:val>
                                        </p:tav>
                                      </p:tavLst>
                                    </p:anim>
                                  </p:childTnLst>
                                </p:cTn>
                              </p:par>
                            </p:childTnLst>
                          </p:cTn>
                        </p:par>
                        <p:par>
                          <p:cTn id="84" fill="hold">
                            <p:stCondLst>
                              <p:cond delay="1500"/>
                            </p:stCondLst>
                            <p:childTnLst>
                              <p:par>
                                <p:cTn id="85" presetID="42"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par>
                          <p:cTn id="90" fill="hold">
                            <p:stCondLst>
                              <p:cond delay="2500"/>
                            </p:stCondLst>
                            <p:childTnLst>
                              <p:par>
                                <p:cTn id="91" presetID="31" presetClass="entr" presetSubtype="0" fill="hold" nodeType="after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1000" fill="hold"/>
                                        <p:tgtEl>
                                          <p:spTgt spid="33"/>
                                        </p:tgtEl>
                                        <p:attrNameLst>
                                          <p:attrName>ppt_w</p:attrName>
                                        </p:attrNameLst>
                                      </p:cBhvr>
                                      <p:tavLst>
                                        <p:tav tm="0">
                                          <p:val>
                                            <p:fltVal val="0"/>
                                          </p:val>
                                        </p:tav>
                                        <p:tav tm="100000">
                                          <p:val>
                                            <p:strVal val="#ppt_w"/>
                                          </p:val>
                                        </p:tav>
                                      </p:tavLst>
                                    </p:anim>
                                    <p:anim calcmode="lin" valueType="num">
                                      <p:cBhvr>
                                        <p:cTn id="94" dur="1000" fill="hold"/>
                                        <p:tgtEl>
                                          <p:spTgt spid="33"/>
                                        </p:tgtEl>
                                        <p:attrNameLst>
                                          <p:attrName>ppt_h</p:attrName>
                                        </p:attrNameLst>
                                      </p:cBhvr>
                                      <p:tavLst>
                                        <p:tav tm="0">
                                          <p:val>
                                            <p:fltVal val="0"/>
                                          </p:val>
                                        </p:tav>
                                        <p:tav tm="100000">
                                          <p:val>
                                            <p:strVal val="#ppt_h"/>
                                          </p:val>
                                        </p:tav>
                                      </p:tavLst>
                                    </p:anim>
                                    <p:anim calcmode="lin" valueType="num">
                                      <p:cBhvr>
                                        <p:cTn id="95" dur="1000" fill="hold"/>
                                        <p:tgtEl>
                                          <p:spTgt spid="33"/>
                                        </p:tgtEl>
                                        <p:attrNameLst>
                                          <p:attrName>style.rotation</p:attrName>
                                        </p:attrNameLst>
                                      </p:cBhvr>
                                      <p:tavLst>
                                        <p:tav tm="0">
                                          <p:val>
                                            <p:fltVal val="90"/>
                                          </p:val>
                                        </p:tav>
                                        <p:tav tm="100000">
                                          <p:val>
                                            <p:fltVal val="0"/>
                                          </p:val>
                                        </p:tav>
                                      </p:tavLst>
                                    </p:anim>
                                    <p:animEffect transition="in" filter="fade">
                                      <p:cBhvr>
                                        <p:cTn id="96" dur="1000"/>
                                        <p:tgtEl>
                                          <p:spTgt spid="33"/>
                                        </p:tgtEl>
                                      </p:cBhvr>
                                    </p:animEffect>
                                  </p:childTnLst>
                                </p:cTn>
                              </p:par>
                            </p:childTnLst>
                          </p:cTn>
                        </p:par>
                        <p:par>
                          <p:cTn id="97" fill="hold">
                            <p:stCondLst>
                              <p:cond delay="3500"/>
                            </p:stCondLst>
                            <p:childTnLst>
                              <p:par>
                                <p:cTn id="98" presetID="31" presetClass="entr" presetSubtype="0" fill="hold" nodeType="afterEffect">
                                  <p:stCondLst>
                                    <p:cond delay="0"/>
                                  </p:stCondLst>
                                  <p:childTnLst>
                                    <p:set>
                                      <p:cBhvr>
                                        <p:cTn id="99" dur="1" fill="hold">
                                          <p:stCondLst>
                                            <p:cond delay="0"/>
                                          </p:stCondLst>
                                        </p:cTn>
                                        <p:tgtEl>
                                          <p:spTgt spid="34"/>
                                        </p:tgtEl>
                                        <p:attrNameLst>
                                          <p:attrName>style.visibility</p:attrName>
                                        </p:attrNameLst>
                                      </p:cBhvr>
                                      <p:to>
                                        <p:strVal val="visible"/>
                                      </p:to>
                                    </p:set>
                                    <p:anim calcmode="lin" valueType="num">
                                      <p:cBhvr>
                                        <p:cTn id="100" dur="1000" fill="hold"/>
                                        <p:tgtEl>
                                          <p:spTgt spid="34"/>
                                        </p:tgtEl>
                                        <p:attrNameLst>
                                          <p:attrName>ppt_w</p:attrName>
                                        </p:attrNameLst>
                                      </p:cBhvr>
                                      <p:tavLst>
                                        <p:tav tm="0">
                                          <p:val>
                                            <p:fltVal val="0"/>
                                          </p:val>
                                        </p:tav>
                                        <p:tav tm="100000">
                                          <p:val>
                                            <p:strVal val="#ppt_w"/>
                                          </p:val>
                                        </p:tav>
                                      </p:tavLst>
                                    </p:anim>
                                    <p:anim calcmode="lin" valueType="num">
                                      <p:cBhvr>
                                        <p:cTn id="101" dur="1000" fill="hold"/>
                                        <p:tgtEl>
                                          <p:spTgt spid="34"/>
                                        </p:tgtEl>
                                        <p:attrNameLst>
                                          <p:attrName>ppt_h</p:attrName>
                                        </p:attrNameLst>
                                      </p:cBhvr>
                                      <p:tavLst>
                                        <p:tav tm="0">
                                          <p:val>
                                            <p:fltVal val="0"/>
                                          </p:val>
                                        </p:tav>
                                        <p:tav tm="100000">
                                          <p:val>
                                            <p:strVal val="#ppt_h"/>
                                          </p:val>
                                        </p:tav>
                                      </p:tavLst>
                                    </p:anim>
                                    <p:anim calcmode="lin" valueType="num">
                                      <p:cBhvr>
                                        <p:cTn id="102" dur="1000" fill="hold"/>
                                        <p:tgtEl>
                                          <p:spTgt spid="34"/>
                                        </p:tgtEl>
                                        <p:attrNameLst>
                                          <p:attrName>style.rotation</p:attrName>
                                        </p:attrNameLst>
                                      </p:cBhvr>
                                      <p:tavLst>
                                        <p:tav tm="0">
                                          <p:val>
                                            <p:fltVal val="90"/>
                                          </p:val>
                                        </p:tav>
                                        <p:tav tm="100000">
                                          <p:val>
                                            <p:fltVal val="0"/>
                                          </p:val>
                                        </p:tav>
                                      </p:tavLst>
                                    </p:anim>
                                    <p:animEffect transition="in" filter="fade">
                                      <p:cBhvr>
                                        <p:cTn id="103" dur="1000"/>
                                        <p:tgtEl>
                                          <p:spTgt spid="34"/>
                                        </p:tgtEl>
                                      </p:cBhvr>
                                    </p:animEffect>
                                  </p:childTnLst>
                                </p:cTn>
                              </p:par>
                            </p:childTnLst>
                          </p:cTn>
                        </p:par>
                        <p:par>
                          <p:cTn id="104" fill="hold">
                            <p:stCondLst>
                              <p:cond delay="4500"/>
                            </p:stCondLst>
                            <p:childTnLst>
                              <p:par>
                                <p:cTn id="105" presetID="42" presetClass="entr" presetSubtype="0" fill="hold" grpId="0" nodeType="afterEffect">
                                  <p:stCondLst>
                                    <p:cond delay="0"/>
                                  </p:stCondLst>
                                  <p:childTnLst>
                                    <p:set>
                                      <p:cBhvr>
                                        <p:cTn id="106" dur="1" fill="hold">
                                          <p:stCondLst>
                                            <p:cond delay="0"/>
                                          </p:stCondLst>
                                        </p:cTn>
                                        <p:tgtEl>
                                          <p:spTgt spid="23">
                                            <p:txEl>
                                              <p:pRg st="3" end="3"/>
                                            </p:txEl>
                                          </p:spTgt>
                                        </p:tgtEl>
                                        <p:attrNameLst>
                                          <p:attrName>style.visibility</p:attrName>
                                        </p:attrNameLst>
                                      </p:cBhvr>
                                      <p:to>
                                        <p:strVal val="visible"/>
                                      </p:to>
                                    </p:set>
                                    <p:animEffect transition="in" filter="fade">
                                      <p:cBhvr>
                                        <p:cTn id="107" dur="1000"/>
                                        <p:tgtEl>
                                          <p:spTgt spid="23">
                                            <p:txEl>
                                              <p:pRg st="3" end="3"/>
                                            </p:txEl>
                                          </p:spTgt>
                                        </p:tgtEl>
                                      </p:cBhvr>
                                    </p:animEffect>
                                    <p:anim calcmode="lin" valueType="num">
                                      <p:cBhvr>
                                        <p:cTn id="108"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109"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par>
                          <p:cTn id="110" fill="hold">
                            <p:stCondLst>
                              <p:cond delay="5500"/>
                            </p:stCondLst>
                            <p:childTnLst>
                              <p:par>
                                <p:cTn id="111" presetID="42" presetClass="entr" presetSubtype="0" fill="hold" grpId="0" nodeType="afterEffect">
                                  <p:stCondLst>
                                    <p:cond delay="0"/>
                                  </p:stCondLst>
                                  <p:childTnLst>
                                    <p:set>
                                      <p:cBhvr>
                                        <p:cTn id="112" dur="1" fill="hold">
                                          <p:stCondLst>
                                            <p:cond delay="0"/>
                                          </p:stCondLst>
                                        </p:cTn>
                                        <p:tgtEl>
                                          <p:spTgt spid="23">
                                            <p:txEl>
                                              <p:pRg st="4" end="4"/>
                                            </p:txEl>
                                          </p:spTgt>
                                        </p:tgtEl>
                                        <p:attrNameLst>
                                          <p:attrName>style.visibility</p:attrName>
                                        </p:attrNameLst>
                                      </p:cBhvr>
                                      <p:to>
                                        <p:strVal val="visible"/>
                                      </p:to>
                                    </p:set>
                                    <p:animEffect transition="in" filter="fade">
                                      <p:cBhvr>
                                        <p:cTn id="113" dur="1000"/>
                                        <p:tgtEl>
                                          <p:spTgt spid="23">
                                            <p:txEl>
                                              <p:pRg st="4" end="4"/>
                                            </p:txEl>
                                          </p:spTgt>
                                        </p:tgtEl>
                                      </p:cBhvr>
                                    </p:animEffect>
                                    <p:anim calcmode="lin" valueType="num">
                                      <p:cBhvr>
                                        <p:cTn id="114"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115"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par>
                          <p:cTn id="116" fill="hold">
                            <p:stCondLst>
                              <p:cond delay="6500"/>
                            </p:stCondLst>
                            <p:childTnLst>
                              <p:par>
                                <p:cTn id="117" presetID="22" presetClass="entr" presetSubtype="4" fill="hold" nodeType="afterEffect">
                                  <p:stCondLst>
                                    <p:cond delay="0"/>
                                  </p:stCondLst>
                                  <p:childTnLst>
                                    <p:set>
                                      <p:cBhvr>
                                        <p:cTn id="118" dur="1" fill="hold">
                                          <p:stCondLst>
                                            <p:cond delay="0"/>
                                          </p:stCondLst>
                                        </p:cTn>
                                        <p:tgtEl>
                                          <p:spTgt spid="2"/>
                                        </p:tgtEl>
                                        <p:attrNameLst>
                                          <p:attrName>style.visibility</p:attrName>
                                        </p:attrNameLst>
                                      </p:cBhvr>
                                      <p:to>
                                        <p:strVal val="visible"/>
                                      </p:to>
                                    </p:set>
                                    <p:animEffect transition="in" filter="wipe(down)">
                                      <p:cBhvr>
                                        <p:cTn id="119" dur="500"/>
                                        <p:tgtEl>
                                          <p:spTgt spid="2"/>
                                        </p:tgtEl>
                                      </p:cBhvr>
                                    </p:animEffect>
                                  </p:childTnLst>
                                </p:cTn>
                              </p:par>
                            </p:childTnLst>
                          </p:cTn>
                        </p:par>
                        <p:par>
                          <p:cTn id="120" fill="hold">
                            <p:stCondLst>
                              <p:cond delay="7000"/>
                            </p:stCondLst>
                            <p:childTnLst>
                              <p:par>
                                <p:cTn id="121" presetID="22" presetClass="entr" presetSubtype="1" fill="hold" nodeType="after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wipe(up)">
                                      <p:cBhvr>
                                        <p:cTn id="1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MCSE: Data Management and Analytics â Certified 2016">
            <a:extLst>
              <a:ext uri="{FF2B5EF4-FFF2-40B4-BE49-F238E27FC236}">
                <a16:creationId xmlns:a16="http://schemas.microsoft.com/office/drawing/2014/main" id="{F18A5FB7-EA24-4679-8E28-9BE1890BAE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3156" y="3984253"/>
            <a:ext cx="818327" cy="8183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CSA: SQL Server 2012/2014 - Certified 2016">
            <a:extLst>
              <a:ext uri="{FF2B5EF4-FFF2-40B4-BE49-F238E27FC236}">
                <a16:creationId xmlns:a16="http://schemas.microsoft.com/office/drawing/2014/main" id="{E3913628-DF41-4DBE-B236-FBFF63096D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9975" y="3984253"/>
            <a:ext cx="818327" cy="81832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C88031A2-F546-4F3C-A4C0-BE8F6B4D7BE8}"/>
              </a:ext>
            </a:extLst>
          </p:cNvPr>
          <p:cNvSpPr txBox="1">
            <a:spLocks/>
          </p:cNvSpPr>
          <p:nvPr/>
        </p:nvSpPr>
        <p:spPr>
          <a:xfrm>
            <a:off x="457200" y="271463"/>
            <a:ext cx="8229600" cy="857250"/>
          </a:xfrm>
          <a:prstGeom prst="rect">
            <a:avLst/>
          </a:prstGeom>
        </p:spPr>
        <p:txBody>
          <a:bodyPr vert="horz" lIns="91440" tIns="45720" rIns="91440" bIns="45720" rtlCol="0" anchor="t">
            <a:noAutofit/>
          </a:bodyPr>
          <a:lstStyle>
            <a:lvl1pPr marL="0" marR="0" indent="0" algn="l" defTabSz="457200" rtl="0" eaLnBrk="1" fontAlgn="auto" latinLnBrk="0" hangingPunct="1">
              <a:lnSpc>
                <a:spcPct val="90000"/>
              </a:lnSpc>
              <a:spcBef>
                <a:spcPct val="0"/>
              </a:spcBef>
              <a:spcAft>
                <a:spcPts val="0"/>
              </a:spcAft>
              <a:buClrTx/>
              <a:buSzTx/>
              <a:buFontTx/>
              <a:buNone/>
              <a:tabLst/>
              <a:defRPr kumimoji="0" lang="en-US" sz="3400" b="0" i="0" u="none" strike="noStrike" kern="1200" cap="none" spc="0" normalizeH="0" baseline="0">
                <a:ln>
                  <a:noFill/>
                </a:ln>
                <a:solidFill>
                  <a:schemeClr val="tx2"/>
                </a:solidFill>
                <a:effectLst/>
                <a:uLnTx/>
                <a:uFillTx/>
                <a:latin typeface="Segoe"/>
                <a:ea typeface="+mj-ea"/>
                <a:cs typeface="Segoe"/>
              </a:defRPr>
            </a:lvl1pPr>
          </a:lstStyle>
          <a:p>
            <a:r>
              <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About Me…</a:t>
            </a:r>
          </a:p>
        </p:txBody>
      </p:sp>
      <p:pic>
        <p:nvPicPr>
          <p:cNvPr id="8" name="Picture 7">
            <a:extLst>
              <a:ext uri="{FF2B5EF4-FFF2-40B4-BE49-F238E27FC236}">
                <a16:creationId xmlns:a16="http://schemas.microsoft.com/office/drawing/2014/main" id="{C32707D1-B17D-463C-BFBA-084826C94335}"/>
              </a:ext>
            </a:extLst>
          </p:cNvPr>
          <p:cNvPicPr/>
          <p:nvPr/>
        </p:nvPicPr>
        <p:blipFill>
          <a:blip r:embed="rId5">
            <a:extLst>
              <a:ext uri="{28A0092B-C50C-407E-A947-70E740481C1C}">
                <a14:useLocalDpi xmlns:a14="http://schemas.microsoft.com/office/drawing/2010/main"/>
              </a:ext>
            </a:extLst>
          </a:blip>
          <a:srcRect/>
          <a:stretch/>
        </p:blipFill>
        <p:spPr bwMode="auto">
          <a:xfrm>
            <a:off x="6509234" y="3253341"/>
            <a:ext cx="1958779" cy="979389"/>
          </a:xfrm>
          <a:prstGeom prst="rect">
            <a:avLst/>
          </a:prstGeom>
          <a:noFill/>
          <a:ln>
            <a:noFill/>
          </a:ln>
          <a:effectLst>
            <a:glow rad="228600">
              <a:schemeClr val="accent2">
                <a:satMod val="175000"/>
                <a:alpha val="40000"/>
              </a:schemeClr>
            </a:glow>
          </a:effectLst>
        </p:spPr>
      </p:pic>
      <p:pic>
        <p:nvPicPr>
          <p:cNvPr id="3" name="Picture 2" descr="A close up of a sign&#10;&#10;Description automatically generated">
            <a:extLst>
              <a:ext uri="{FF2B5EF4-FFF2-40B4-BE49-F238E27FC236}">
                <a16:creationId xmlns:a16="http://schemas.microsoft.com/office/drawing/2014/main" id="{8A6BE0B4-1260-4956-B6C2-9E68978049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3609" y="3984253"/>
            <a:ext cx="818324" cy="818327"/>
          </a:xfrm>
          <a:prstGeom prst="rect">
            <a:avLst/>
          </a:prstGeom>
        </p:spPr>
      </p:pic>
      <p:pic>
        <p:nvPicPr>
          <p:cNvPr id="10" name="Picture 9">
            <a:extLst>
              <a:ext uri="{FF2B5EF4-FFF2-40B4-BE49-F238E27FC236}">
                <a16:creationId xmlns:a16="http://schemas.microsoft.com/office/drawing/2014/main" id="{B2AA1EA9-ACE6-46AA-8FA8-2A3860A36E6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164317" y="280948"/>
            <a:ext cx="2648615" cy="2648615"/>
          </a:xfrm>
          <a:prstGeom prst="rect">
            <a:avLst/>
          </a:prstGeom>
          <a:effectLst>
            <a:glow rad="101600">
              <a:schemeClr val="accent2">
                <a:satMod val="175000"/>
                <a:alpha val="40000"/>
              </a:schemeClr>
            </a:glow>
          </a:effectLst>
        </p:spPr>
      </p:pic>
      <p:sp>
        <p:nvSpPr>
          <p:cNvPr id="11" name="TextBox 10">
            <a:extLst>
              <a:ext uri="{FF2B5EF4-FFF2-40B4-BE49-F238E27FC236}">
                <a16:creationId xmlns:a16="http://schemas.microsoft.com/office/drawing/2014/main" id="{721BCE37-1DAF-4FFD-98F1-30004AD2E4FF}"/>
              </a:ext>
            </a:extLst>
          </p:cNvPr>
          <p:cNvSpPr txBox="1"/>
          <p:nvPr/>
        </p:nvSpPr>
        <p:spPr>
          <a:xfrm>
            <a:off x="218137" y="844933"/>
            <a:ext cx="8590306" cy="3139321"/>
          </a:xfrm>
          <a:prstGeom prst="rect">
            <a:avLst/>
          </a:prstGeom>
          <a:noFill/>
          <a:ln w="25400">
            <a:noFill/>
          </a:ln>
        </p:spPr>
        <p:txBody>
          <a:bodyPr wrap="square" rtlCol="0">
            <a:spAutoFit/>
          </a:bodyPr>
          <a:lstStyle/>
          <a:p>
            <a:pPr marL="360000" lvl="0" indent="-360000" algn="l" rtl="0">
              <a:spcBef>
                <a:spcPts val="600"/>
              </a:spcBef>
              <a:tabLst>
                <a:tab pos="179388" algn="l"/>
                <a:tab pos="1978025" algn="l"/>
              </a:tabLst>
            </a:pPr>
            <a:r>
              <a:rPr lang="en-US" sz="2400" dirty="0">
                <a:solidFill>
                  <a:srgbClr val="E8F0F0"/>
                </a:solidFill>
                <a:latin typeface="Calibri" pitchFamily="34" charset="0"/>
              </a:rPr>
              <a:t>Name:	Eitan Blumin</a:t>
            </a:r>
          </a:p>
          <a:p>
            <a:pPr marL="360000" lvl="0" indent="-360000">
              <a:spcBef>
                <a:spcPts val="600"/>
              </a:spcBef>
              <a:tabLst>
                <a:tab pos="179388" algn="l"/>
                <a:tab pos="1978025" algn="l"/>
              </a:tabLst>
            </a:pPr>
            <a:r>
              <a:rPr lang="en-US" sz="2400" dirty="0">
                <a:solidFill>
                  <a:srgbClr val="E8F0F0"/>
                </a:solidFill>
                <a:latin typeface="Calibri" pitchFamily="34" charset="0"/>
              </a:rPr>
              <a:t>Email:	</a:t>
            </a:r>
            <a:r>
              <a:rPr lang="en-US" sz="2400" dirty="0">
                <a:solidFill>
                  <a:srgbClr val="E8F0F0"/>
                </a:solidFill>
                <a:latin typeface="Calibri" pitchFamily="34" charset="0"/>
                <a:hlinkClick r:id="rId8">
                  <a:extLst>
                    <a:ext uri="{A12FA001-AC4F-418D-AE19-62706E023703}">
                      <ahyp:hlinkClr xmlns:ahyp="http://schemas.microsoft.com/office/drawing/2018/hyperlinkcolor" val="tx"/>
                    </a:ext>
                  </a:extLst>
                </a:hlinkClick>
              </a:rPr>
              <a:t>eitan@madeiradata.com</a:t>
            </a:r>
            <a:r>
              <a:rPr lang="en-US" sz="2400" dirty="0">
                <a:solidFill>
                  <a:srgbClr val="E8F0F0"/>
                </a:solidFill>
                <a:latin typeface="Calibri" pitchFamily="34" charset="0"/>
              </a:rPr>
              <a:t> </a:t>
            </a:r>
          </a:p>
          <a:p>
            <a:pPr marL="360000" lvl="0" indent="-360000">
              <a:spcBef>
                <a:spcPts val="600"/>
              </a:spcBef>
              <a:tabLst>
                <a:tab pos="179388" algn="l"/>
                <a:tab pos="1978025" algn="l"/>
              </a:tabLst>
            </a:pPr>
            <a:r>
              <a:rPr lang="en-US" sz="2400" dirty="0">
                <a:solidFill>
                  <a:srgbClr val="E8F0F0"/>
                </a:solidFill>
                <a:latin typeface="Calibri" pitchFamily="34" charset="0"/>
              </a:rPr>
              <a:t>Blog:	</a:t>
            </a:r>
            <a:r>
              <a:rPr lang="en-US" sz="2400" dirty="0">
                <a:solidFill>
                  <a:srgbClr val="E8F0F0"/>
                </a:solidFill>
                <a:latin typeface="Calibri" pitchFamily="34" charset="0"/>
                <a:hlinkClick r:id="rId9">
                  <a:extLst>
                    <a:ext uri="{A12FA001-AC4F-418D-AE19-62706E023703}">
                      <ahyp:hlinkClr xmlns:ahyp="http://schemas.microsoft.com/office/drawing/2018/hyperlinkcolor" val="tx"/>
                    </a:ext>
                  </a:extLst>
                </a:hlinkClick>
              </a:rPr>
              <a:t>eitanblumin.com</a:t>
            </a:r>
            <a:r>
              <a:rPr lang="en-US" sz="2400" dirty="0">
                <a:solidFill>
                  <a:srgbClr val="E8F0F0"/>
                </a:solidFill>
                <a:latin typeface="Calibri" pitchFamily="34" charset="0"/>
              </a:rPr>
              <a:t> </a:t>
            </a:r>
          </a:p>
          <a:p>
            <a:pPr marL="360000" indent="-360000">
              <a:spcBef>
                <a:spcPts val="600"/>
              </a:spcBef>
              <a:tabLst>
                <a:tab pos="179388" algn="l"/>
                <a:tab pos="1978025" algn="l"/>
              </a:tabLst>
            </a:pPr>
            <a:r>
              <a:rPr lang="en-US" sz="2400" dirty="0">
                <a:solidFill>
                  <a:srgbClr val="E8F0F0"/>
                </a:solidFill>
                <a:latin typeface="Calibri" pitchFamily="34" charset="0"/>
              </a:rPr>
              <a:t>Podcast:	</a:t>
            </a:r>
            <a:r>
              <a:rPr lang="en-US" sz="2400" dirty="0">
                <a:solidFill>
                  <a:srgbClr val="E8F0F0"/>
                </a:solidFill>
                <a:latin typeface="Calibri" pitchFamily="34" charset="0"/>
                <a:hlinkClick r:id="rId10">
                  <a:extLst>
                    <a:ext uri="{A12FA001-AC4F-418D-AE19-62706E023703}">
                      <ahyp:hlinkClr xmlns:ahyp="http://schemas.microsoft.com/office/drawing/2018/hyperlinkcolor" val="tx"/>
                    </a:ext>
                  </a:extLst>
                </a:hlinkClick>
              </a:rPr>
              <a:t>sqlserverradio.com</a:t>
            </a:r>
            <a:r>
              <a:rPr lang="en-US" sz="2400" dirty="0">
                <a:solidFill>
                  <a:srgbClr val="E8F0F0"/>
                </a:solidFill>
                <a:latin typeface="Calibri" pitchFamily="34" charset="0"/>
              </a:rPr>
              <a:t> </a:t>
            </a:r>
          </a:p>
          <a:p>
            <a:pPr marL="360000" indent="-360000">
              <a:spcBef>
                <a:spcPts val="600"/>
              </a:spcBef>
              <a:tabLst>
                <a:tab pos="179388" algn="l"/>
                <a:tab pos="1978025" algn="l"/>
              </a:tabLst>
            </a:pPr>
            <a:r>
              <a:rPr lang="en-US" sz="2400" dirty="0">
                <a:solidFill>
                  <a:srgbClr val="E8F0F0"/>
                </a:solidFill>
                <a:latin typeface="Calibri" pitchFamily="34" charset="0"/>
              </a:rPr>
              <a:t>			</a:t>
            </a:r>
            <a:r>
              <a:rPr lang="en-US" sz="2400" dirty="0">
                <a:latin typeface="Calibri" pitchFamily="34" charset="0"/>
                <a:hlinkClick r:id="rId11">
                  <a:extLst>
                    <a:ext uri="{A12FA001-AC4F-418D-AE19-62706E023703}">
                      <ahyp:hlinkClr xmlns:ahyp="http://schemas.microsoft.com/office/drawing/2018/hyperlinkcolor" val="tx"/>
                    </a:ext>
                  </a:extLst>
                </a:hlinkClick>
              </a:rPr>
              <a:t>sqlserverradio.co.il</a:t>
            </a:r>
            <a:endParaRPr lang="en-US" sz="2400" dirty="0">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Twitter:	</a:t>
            </a:r>
            <a:r>
              <a:rPr lang="en-US" sz="2400" dirty="0">
                <a:solidFill>
                  <a:srgbClr val="E8F0F0"/>
                </a:solidFill>
                <a:latin typeface="Calibri" pitchFamily="34" charset="0"/>
                <a:hlinkClick r:id="rId12">
                  <a:extLst>
                    <a:ext uri="{A12FA001-AC4F-418D-AE19-62706E023703}">
                      <ahyp:hlinkClr xmlns:ahyp="http://schemas.microsoft.com/office/drawing/2018/hyperlinkcolor" val="tx"/>
                    </a:ext>
                  </a:extLst>
                </a:hlinkClick>
              </a:rPr>
              <a:t>@</a:t>
            </a:r>
            <a:r>
              <a:rPr lang="en-US" sz="2400" dirty="0" err="1">
                <a:solidFill>
                  <a:srgbClr val="E8F0F0"/>
                </a:solidFill>
                <a:latin typeface="Calibri" pitchFamily="34" charset="0"/>
                <a:hlinkClick r:id="rId12">
                  <a:extLst>
                    <a:ext uri="{A12FA001-AC4F-418D-AE19-62706E023703}">
                      <ahyp:hlinkClr xmlns:ahyp="http://schemas.microsoft.com/office/drawing/2018/hyperlinkcolor" val="tx"/>
                    </a:ext>
                  </a:extLst>
                </a:hlinkClick>
              </a:rPr>
              <a:t>EitanBlumin</a:t>
            </a:r>
            <a:endParaRPr lang="en-US" sz="2400" dirty="0">
              <a:solidFill>
                <a:srgbClr val="E8F0F0"/>
              </a:solidFill>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LinkedIn:	</a:t>
            </a:r>
            <a:r>
              <a:rPr lang="en-US" sz="2400" dirty="0">
                <a:solidFill>
                  <a:srgbClr val="E8F0F0"/>
                </a:solidFill>
                <a:latin typeface="Calibri" pitchFamily="34" charset="0"/>
                <a:hlinkClick r:id="rId13">
                  <a:extLst>
                    <a:ext uri="{A12FA001-AC4F-418D-AE19-62706E023703}">
                      <ahyp:hlinkClr xmlns:ahyp="http://schemas.microsoft.com/office/drawing/2018/hyperlinkcolor" val="tx"/>
                    </a:ext>
                  </a:extLst>
                </a:hlinkClick>
              </a:rPr>
              <a:t>linkedin.com/in/eitanblumin</a:t>
            </a:r>
            <a:r>
              <a:rPr lang="en-US" sz="2400" dirty="0">
                <a:solidFill>
                  <a:srgbClr val="E8F0F0"/>
                </a:solidFill>
                <a:latin typeface="Calibri" pitchFamily="34" charset="0"/>
              </a:rPr>
              <a:t> </a:t>
            </a:r>
          </a:p>
        </p:txBody>
      </p:sp>
      <p:sp>
        <p:nvSpPr>
          <p:cNvPr id="9" name="TextBox 8">
            <a:extLst>
              <a:ext uri="{FF2B5EF4-FFF2-40B4-BE49-F238E27FC236}">
                <a16:creationId xmlns:a16="http://schemas.microsoft.com/office/drawing/2014/main" id="{DC6813E2-FDAC-B186-9748-5E1C1FA7B0CA}"/>
              </a:ext>
            </a:extLst>
          </p:cNvPr>
          <p:cNvSpPr txBox="1"/>
          <p:nvPr/>
        </p:nvSpPr>
        <p:spPr>
          <a:xfrm>
            <a:off x="6231933" y="4353721"/>
            <a:ext cx="2513380" cy="369332"/>
          </a:xfrm>
          <a:prstGeom prst="rect">
            <a:avLst/>
          </a:prstGeom>
          <a:noFill/>
        </p:spPr>
        <p:txBody>
          <a:bodyPr wrap="square">
            <a:spAutoFit/>
          </a:bodyPr>
          <a:lstStyle/>
          <a:p>
            <a:pPr algn="ctr"/>
            <a:r>
              <a:rPr lang="en-US" dirty="0">
                <a:hlinkClick r:id="rId14">
                  <a:extLst>
                    <a:ext uri="{A12FA001-AC4F-418D-AE19-62706E023703}">
                      <ahyp:hlinkClr xmlns:ahyp="http://schemas.microsoft.com/office/drawing/2018/hyperlinkcolor" val="tx"/>
                    </a:ext>
                  </a:extLst>
                </a:hlinkClick>
              </a:rPr>
              <a:t>MadeiraData.com</a:t>
            </a:r>
            <a:endParaRPr lang="en-IL" dirty="0"/>
          </a:p>
        </p:txBody>
      </p:sp>
      <p:pic>
        <p:nvPicPr>
          <p:cNvPr id="5" name="Graphic 4">
            <a:extLst>
              <a:ext uri="{FF2B5EF4-FFF2-40B4-BE49-F238E27FC236}">
                <a16:creationId xmlns:a16="http://schemas.microsoft.com/office/drawing/2014/main" id="{0B5F481D-F851-445A-DF6D-88D480251A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16794" y="3984257"/>
            <a:ext cx="818324" cy="818324"/>
          </a:xfrm>
          <a:prstGeom prst="rect">
            <a:avLst/>
          </a:prstGeom>
        </p:spPr>
      </p:pic>
    </p:spTree>
    <p:extLst>
      <p:ext uri="{BB962C8B-B14F-4D97-AF65-F5344CB8AC3E}">
        <p14:creationId xmlns:p14="http://schemas.microsoft.com/office/powerpoint/2010/main" val="31137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t crew ready for formula one race with car in pit stop">
            <a:extLst>
              <a:ext uri="{FF2B5EF4-FFF2-40B4-BE49-F238E27FC236}">
                <a16:creationId xmlns:a16="http://schemas.microsoft.com/office/drawing/2014/main" id="{A21E5B11-4D57-3E69-8FEB-CA9CF255E8CC}"/>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76356" y="843864"/>
            <a:ext cx="5791288" cy="3232150"/>
          </a:xfrm>
        </p:spPr>
      </p:pic>
      <p:sp>
        <p:nvSpPr>
          <p:cNvPr id="3" name="Title 2">
            <a:extLst>
              <a:ext uri="{FF2B5EF4-FFF2-40B4-BE49-F238E27FC236}">
                <a16:creationId xmlns:a16="http://schemas.microsoft.com/office/drawing/2014/main" id="{F8B82108-9F6F-F7A3-9931-E488A857791E}"/>
              </a:ext>
            </a:extLst>
          </p:cNvPr>
          <p:cNvSpPr>
            <a:spLocks noGrp="1"/>
          </p:cNvSpPr>
          <p:nvPr>
            <p:ph type="title"/>
          </p:nvPr>
        </p:nvSpPr>
        <p:spPr/>
        <p:txBody>
          <a:bodyPr/>
          <a:lstStyle/>
          <a:p>
            <a:pPr algn="ctr"/>
            <a:r>
              <a:rPr lang="en-US" dirty="0"/>
              <a:t>If You’re Not Racing, You’re Losing</a:t>
            </a:r>
            <a:endParaRPr lang="en-IL" dirty="0"/>
          </a:p>
        </p:txBody>
      </p:sp>
      <p:sp>
        <p:nvSpPr>
          <p:cNvPr id="7" name="TextBox 6">
            <a:extLst>
              <a:ext uri="{FF2B5EF4-FFF2-40B4-BE49-F238E27FC236}">
                <a16:creationId xmlns:a16="http://schemas.microsoft.com/office/drawing/2014/main" id="{740BE56C-8B07-8E12-F8AF-F37EC7428C12}"/>
              </a:ext>
            </a:extLst>
          </p:cNvPr>
          <p:cNvSpPr txBox="1"/>
          <p:nvPr/>
        </p:nvSpPr>
        <p:spPr>
          <a:xfrm>
            <a:off x="1676356" y="4139092"/>
            <a:ext cx="5542242" cy="646331"/>
          </a:xfrm>
          <a:prstGeom prst="rect">
            <a:avLst/>
          </a:prstGeom>
          <a:noFill/>
        </p:spPr>
        <p:txBody>
          <a:bodyPr wrap="square">
            <a:spAutoFit/>
          </a:bodyPr>
          <a:lstStyle/>
          <a:p>
            <a:pPr algn="ctr"/>
            <a:r>
              <a:rPr lang="en-US" b="1" dirty="0"/>
              <a:t>Check out the rest of the series:</a:t>
            </a:r>
            <a:endParaRPr lang="en-US" b="1" dirty="0">
              <a:hlinkClick r:id="rId4">
                <a:extLst>
                  <a:ext uri="{A12FA001-AC4F-418D-AE19-62706E023703}">
                    <ahyp:hlinkClr xmlns:ahyp="http://schemas.microsoft.com/office/drawing/2018/hyperlinkcolor" val="tx"/>
                  </a:ext>
                </a:extLst>
              </a:hlinkClick>
            </a:endParaRPr>
          </a:p>
          <a:p>
            <a:pPr algn="ctr"/>
            <a:r>
              <a:rPr lang="en-US" dirty="0">
                <a:hlinkClick r:id="rId4">
                  <a:extLst>
                    <a:ext uri="{A12FA001-AC4F-418D-AE19-62706E023703}">
                      <ahyp:hlinkClr xmlns:ahyp="http://schemas.microsoft.com/office/drawing/2018/hyperlinkcolor" val="tx"/>
                    </a:ext>
                  </a:extLst>
                </a:hlinkClick>
              </a:rPr>
              <a:t>eitanblumin.com/</a:t>
            </a:r>
            <a:r>
              <a:rPr lang="en-US" dirty="0" err="1">
                <a:hlinkClick r:id="rId4">
                  <a:extLst>
                    <a:ext uri="{A12FA001-AC4F-418D-AE19-62706E023703}">
                      <ahyp:hlinkClr xmlns:ahyp="http://schemas.microsoft.com/office/drawing/2018/hyperlinkcolor" val="tx"/>
                    </a:ext>
                  </a:extLst>
                </a:hlinkClick>
              </a:rPr>
              <a:t>cicd</a:t>
            </a:r>
            <a:r>
              <a:rPr lang="en-US" dirty="0">
                <a:hlinkClick r:id="rId4">
                  <a:extLst>
                    <a:ext uri="{A12FA001-AC4F-418D-AE19-62706E023703}">
                      <ahyp:hlinkClr xmlns:ahyp="http://schemas.microsoft.com/office/drawing/2018/hyperlinkcolor" val="tx"/>
                    </a:ext>
                  </a:extLst>
                </a:hlinkClick>
              </a:rPr>
              <a:t>/</a:t>
            </a:r>
            <a:endParaRPr lang="en-US" dirty="0"/>
          </a:p>
        </p:txBody>
      </p:sp>
    </p:spTree>
    <p:extLst>
      <p:ext uri="{BB962C8B-B14F-4D97-AF65-F5344CB8AC3E}">
        <p14:creationId xmlns:p14="http://schemas.microsoft.com/office/powerpoint/2010/main" val="199851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4D3B53-C3A2-4221-A2D5-DDFE8349FF60}"/>
              </a:ext>
            </a:extLst>
          </p:cNvPr>
          <p:cNvSpPr>
            <a:spLocks noGrp="1"/>
          </p:cNvSpPr>
          <p:nvPr>
            <p:ph sz="quarter" idx="10"/>
          </p:nvPr>
        </p:nvSpPr>
        <p:spPr>
          <a:xfrm>
            <a:off x="452438" y="843865"/>
            <a:ext cx="8242300" cy="3774318"/>
          </a:xfrm>
        </p:spPr>
        <p:txBody>
          <a:bodyPr/>
          <a:lstStyle/>
          <a:p>
            <a:pPr marL="342900" indent="-342900">
              <a:buFont typeface="Arial" panose="020B0604020202020204" pitchFamily="34" charset="0"/>
              <a:buChar char="•"/>
            </a:pPr>
            <a:r>
              <a:rPr lang="en-US" sz="2000" dirty="0">
                <a:solidFill>
                  <a:schemeClr val="tx1"/>
                </a:solidFill>
                <a:hlinkClick r:id="rId3">
                  <a:extLst>
                    <a:ext uri="{A12FA001-AC4F-418D-AE19-62706E023703}">
                      <ahyp:hlinkClr xmlns:ahyp="http://schemas.microsoft.com/office/drawing/2018/hyperlinkcolor" val="tx"/>
                    </a:ext>
                  </a:extLst>
                </a:hlinkClick>
              </a:rPr>
              <a:t>How to encourage DBAs to embrace DevOps, rather than fear change | Redgate</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4">
                  <a:extLst>
                    <a:ext uri="{A12FA001-AC4F-418D-AE19-62706E023703}">
                      <ahyp:hlinkClr xmlns:ahyp="http://schemas.microsoft.com/office/drawing/2018/hyperlinkcolor" val="tx"/>
                    </a:ext>
                  </a:extLst>
                </a:hlinkClick>
              </a:rPr>
              <a:t>If You Don't Have Database Delivery Automation, Brace Yourself for These 10 Problems | </a:t>
            </a:r>
            <a:r>
              <a:rPr lang="en-US" sz="2000" dirty="0" err="1">
                <a:solidFill>
                  <a:schemeClr val="tx1"/>
                </a:solidFill>
                <a:hlinkClick r:id="rId4">
                  <a:extLst>
                    <a:ext uri="{A12FA001-AC4F-418D-AE19-62706E023703}">
                      <ahyp:hlinkClr xmlns:ahyp="http://schemas.microsoft.com/office/drawing/2018/hyperlinkcolor" val="tx"/>
                    </a:ext>
                  </a:extLst>
                </a:hlinkClick>
              </a:rPr>
              <a:t>DBmaestro</a:t>
            </a:r>
            <a:endParaRPr lang="en-US" sz="2000" dirty="0">
              <a:solidFill>
                <a:schemeClr val="tx1"/>
              </a:solidFill>
              <a:hlinkClick r:id="rId5">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sz="2000" dirty="0">
                <a:solidFill>
                  <a:schemeClr val="tx1"/>
                </a:solidFill>
                <a:hlinkClick r:id="rId6">
                  <a:extLst>
                    <a:ext uri="{A12FA001-AC4F-418D-AE19-62706E023703}">
                      <ahyp:hlinkClr xmlns:ahyp="http://schemas.microsoft.com/office/drawing/2018/hyperlinkcolor" val="tx"/>
                    </a:ext>
                  </a:extLst>
                </a:hlinkClick>
              </a:rPr>
              <a:t>“Zero Downtime Database Deployments” - Alex Yates</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5">
                  <a:extLst>
                    <a:ext uri="{A12FA001-AC4F-418D-AE19-62706E023703}">
                      <ahyp:hlinkClr xmlns:ahyp="http://schemas.microsoft.com/office/drawing/2018/hyperlinkcolor" val="tx"/>
                    </a:ext>
                  </a:extLst>
                </a:hlinkClick>
              </a:rPr>
              <a:t>“The Azure DevOps duet” - Kevin Chant and Sander </a:t>
            </a:r>
            <a:r>
              <a:rPr lang="en-US" sz="2000" dirty="0" err="1">
                <a:solidFill>
                  <a:schemeClr val="tx1"/>
                </a:solidFill>
                <a:hlinkClick r:id="rId5">
                  <a:extLst>
                    <a:ext uri="{A12FA001-AC4F-418D-AE19-62706E023703}">
                      <ahyp:hlinkClr xmlns:ahyp="http://schemas.microsoft.com/office/drawing/2018/hyperlinkcolor" val="tx"/>
                    </a:ext>
                  </a:extLst>
                </a:hlinkClick>
              </a:rPr>
              <a:t>Stad</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7">
                  <a:extLst>
                    <a:ext uri="{A12FA001-AC4F-418D-AE19-62706E023703}">
                      <ahyp:hlinkClr xmlns:ahyp="http://schemas.microsoft.com/office/drawing/2018/hyperlinkcolor" val="tx"/>
                    </a:ext>
                  </a:extLst>
                </a:hlinkClick>
              </a:rPr>
              <a:t>Project-Oriented Offline Database Development - SQL Server Data Tools (SSDT) | Microsoft Learn</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hlinkClick r:id="rId8">
                  <a:extLst>
                    <a:ext uri="{A12FA001-AC4F-418D-AE19-62706E023703}">
                      <ahyp:hlinkClr xmlns:ahyp="http://schemas.microsoft.com/office/drawing/2018/hyperlinkcolor" val="tx"/>
                    </a:ext>
                  </a:extLst>
                </a:hlinkClick>
              </a:rPr>
              <a:t>Case Study with ROI: BGL Insurance: Streamlining database deployments with Redgate (red-gate.com)</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More resources are created every day!</a:t>
            </a:r>
          </a:p>
        </p:txBody>
      </p:sp>
      <p:sp>
        <p:nvSpPr>
          <p:cNvPr id="3" name="Title 2">
            <a:extLst>
              <a:ext uri="{FF2B5EF4-FFF2-40B4-BE49-F238E27FC236}">
                <a16:creationId xmlns:a16="http://schemas.microsoft.com/office/drawing/2014/main" id="{2C67B9D8-9D1A-4BCB-A60E-5BF17DD39BB2}"/>
              </a:ext>
            </a:extLst>
          </p:cNvPr>
          <p:cNvSpPr>
            <a:spLocks noGrp="1"/>
          </p:cNvSpPr>
          <p:nvPr>
            <p:ph type="title"/>
          </p:nvPr>
        </p:nvSpPr>
        <p:spPr/>
        <p:txBody>
          <a:bodyPr/>
          <a:lstStyle/>
          <a:p>
            <a:r>
              <a:rPr lang="en-US" dirty="0"/>
              <a:t>Additional Resources</a:t>
            </a:r>
            <a:endParaRPr lang="LID4096" dirty="0"/>
          </a:p>
        </p:txBody>
      </p:sp>
    </p:spTree>
    <p:extLst>
      <p:ext uri="{BB962C8B-B14F-4D97-AF65-F5344CB8AC3E}">
        <p14:creationId xmlns:p14="http://schemas.microsoft.com/office/powerpoint/2010/main" val="39205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1000"/>
                                        <p:tgtEl>
                                          <p:spTgt spid="2">
                                            <p:txEl>
                                              <p:pRg st="6" end="6"/>
                                            </p:txEl>
                                          </p:spTgt>
                                        </p:tgtEl>
                                      </p:cBhvr>
                                    </p:animEffect>
                                    <p:anim calcmode="lin" valueType="num">
                                      <p:cBhvr>
                                        <p:cTn id="4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78E0EAC-CB65-4B5C-9570-286882563475}"/>
              </a:ext>
            </a:extLst>
          </p:cNvPr>
          <p:cNvSpPr txBox="1"/>
          <p:nvPr/>
        </p:nvSpPr>
        <p:spPr>
          <a:xfrm>
            <a:off x="218137" y="1079702"/>
            <a:ext cx="8590306" cy="3585597"/>
          </a:xfrm>
          <a:prstGeom prst="rect">
            <a:avLst/>
          </a:prstGeom>
          <a:noFill/>
          <a:ln w="25400">
            <a:noFill/>
          </a:ln>
        </p:spPr>
        <p:txBody>
          <a:bodyPr wrap="square" rtlCol="0">
            <a:spAutoFit/>
          </a:bodyPr>
          <a:lstStyle/>
          <a:p>
            <a:pPr marL="360000" lvl="0" indent="-360000" algn="l" rtl="0">
              <a:spcBef>
                <a:spcPts val="600"/>
              </a:spcBef>
              <a:tabLst>
                <a:tab pos="179388" algn="l"/>
                <a:tab pos="1978025" algn="l"/>
              </a:tabLst>
            </a:pPr>
            <a:r>
              <a:rPr lang="en-US" sz="2400" dirty="0">
                <a:solidFill>
                  <a:srgbClr val="E8F0F0"/>
                </a:solidFill>
                <a:latin typeface="Calibri" pitchFamily="34" charset="0"/>
              </a:rPr>
              <a:t>Name:	Eitan Blumin</a:t>
            </a:r>
          </a:p>
          <a:p>
            <a:pPr marL="360000" lvl="0" indent="-360000">
              <a:spcBef>
                <a:spcPts val="600"/>
              </a:spcBef>
              <a:tabLst>
                <a:tab pos="179388" algn="l"/>
                <a:tab pos="1978025" algn="l"/>
              </a:tabLst>
            </a:pPr>
            <a:r>
              <a:rPr lang="en-US" sz="2400" dirty="0">
                <a:solidFill>
                  <a:srgbClr val="E8F0F0"/>
                </a:solidFill>
                <a:latin typeface="Calibri" pitchFamily="34" charset="0"/>
              </a:rPr>
              <a:t>Email:	</a:t>
            </a:r>
            <a:r>
              <a:rPr lang="en-US" sz="2400" dirty="0">
                <a:solidFill>
                  <a:srgbClr val="E8F0F0"/>
                </a:solidFill>
                <a:latin typeface="Calibri" pitchFamily="34" charset="0"/>
                <a:hlinkClick r:id="rId2">
                  <a:extLst>
                    <a:ext uri="{A12FA001-AC4F-418D-AE19-62706E023703}">
                      <ahyp:hlinkClr xmlns:ahyp="http://schemas.microsoft.com/office/drawing/2018/hyperlinkcolor" val="tx"/>
                    </a:ext>
                  </a:extLst>
                </a:hlinkClick>
              </a:rPr>
              <a:t>eitan@madeiradata.com</a:t>
            </a:r>
            <a:r>
              <a:rPr lang="en-US" sz="2400" dirty="0">
                <a:solidFill>
                  <a:srgbClr val="E8F0F0"/>
                </a:solidFill>
                <a:latin typeface="Calibri" pitchFamily="34" charset="0"/>
              </a:rPr>
              <a:t> </a:t>
            </a:r>
          </a:p>
          <a:p>
            <a:pPr marL="360000" lvl="0" indent="-360000">
              <a:spcBef>
                <a:spcPts val="600"/>
              </a:spcBef>
              <a:tabLst>
                <a:tab pos="179388" algn="l"/>
                <a:tab pos="1978025" algn="l"/>
              </a:tabLst>
            </a:pPr>
            <a:r>
              <a:rPr lang="en-US" sz="2400" dirty="0">
                <a:solidFill>
                  <a:srgbClr val="E8F0F0"/>
                </a:solidFill>
                <a:latin typeface="Calibri" pitchFamily="34" charset="0"/>
              </a:rPr>
              <a:t>Blog:	</a:t>
            </a:r>
            <a:r>
              <a:rPr lang="en-US" sz="2400" dirty="0">
                <a:solidFill>
                  <a:srgbClr val="E8F0F0"/>
                </a:solidFill>
                <a:latin typeface="Calibri" pitchFamily="34" charset="0"/>
                <a:hlinkClick r:id="rId3">
                  <a:extLst>
                    <a:ext uri="{A12FA001-AC4F-418D-AE19-62706E023703}">
                      <ahyp:hlinkClr xmlns:ahyp="http://schemas.microsoft.com/office/drawing/2018/hyperlinkcolor" val="tx"/>
                    </a:ext>
                  </a:extLst>
                </a:hlinkClick>
              </a:rPr>
              <a:t>eitanblumin.com</a:t>
            </a:r>
            <a:r>
              <a:rPr lang="en-US" sz="2400" dirty="0">
                <a:solidFill>
                  <a:srgbClr val="E8F0F0"/>
                </a:solidFill>
                <a:latin typeface="Calibri" pitchFamily="34" charset="0"/>
              </a:rPr>
              <a:t> </a:t>
            </a:r>
          </a:p>
          <a:p>
            <a:pPr marL="360000" indent="-360000">
              <a:spcBef>
                <a:spcPts val="600"/>
              </a:spcBef>
              <a:tabLst>
                <a:tab pos="179388" algn="l"/>
                <a:tab pos="1978025" algn="l"/>
              </a:tabLst>
            </a:pPr>
            <a:r>
              <a:rPr lang="en-US" sz="2400" dirty="0">
                <a:solidFill>
                  <a:srgbClr val="E8F0F0"/>
                </a:solidFill>
                <a:latin typeface="Calibri" pitchFamily="34" charset="0"/>
              </a:rPr>
              <a:t>Podcast:	</a:t>
            </a:r>
            <a:r>
              <a:rPr lang="en-US" sz="2400" dirty="0">
                <a:solidFill>
                  <a:srgbClr val="E8F0F0"/>
                </a:solidFill>
                <a:latin typeface="Calibri" pitchFamily="34" charset="0"/>
                <a:hlinkClick r:id="rId4">
                  <a:extLst>
                    <a:ext uri="{A12FA001-AC4F-418D-AE19-62706E023703}">
                      <ahyp:hlinkClr xmlns:ahyp="http://schemas.microsoft.com/office/drawing/2018/hyperlinkcolor" val="tx"/>
                    </a:ext>
                  </a:extLst>
                </a:hlinkClick>
              </a:rPr>
              <a:t>sqlserverradio.com</a:t>
            </a:r>
            <a:r>
              <a:rPr lang="en-US" sz="2400" dirty="0">
                <a:solidFill>
                  <a:srgbClr val="E8F0F0"/>
                </a:solidFill>
                <a:latin typeface="Calibri" pitchFamily="34" charset="0"/>
              </a:rPr>
              <a:t> </a:t>
            </a:r>
          </a:p>
          <a:p>
            <a:pPr marL="360000" indent="-360000">
              <a:spcBef>
                <a:spcPts val="600"/>
              </a:spcBef>
              <a:tabLst>
                <a:tab pos="179388" algn="l"/>
                <a:tab pos="1978025" algn="l"/>
              </a:tabLst>
            </a:pPr>
            <a:r>
              <a:rPr lang="en-US" sz="2400" dirty="0">
                <a:latin typeface="Calibri" pitchFamily="34" charset="0"/>
              </a:rPr>
              <a:t>			</a:t>
            </a:r>
            <a:r>
              <a:rPr lang="en-US" sz="2400" dirty="0">
                <a:latin typeface="Calibri" pitchFamily="34" charset="0"/>
                <a:hlinkClick r:id="rId5">
                  <a:extLst>
                    <a:ext uri="{A12FA001-AC4F-418D-AE19-62706E023703}">
                      <ahyp:hlinkClr xmlns:ahyp="http://schemas.microsoft.com/office/drawing/2018/hyperlinkcolor" val="tx"/>
                    </a:ext>
                  </a:extLst>
                </a:hlinkClick>
              </a:rPr>
              <a:t>sqlserverradio.co.il</a:t>
            </a:r>
            <a:endParaRPr lang="en-US" sz="2400" dirty="0">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Twitter:	</a:t>
            </a:r>
            <a:r>
              <a:rPr lang="en-US" sz="2400" dirty="0">
                <a:solidFill>
                  <a:srgbClr val="E8F0F0"/>
                </a:solidFill>
                <a:latin typeface="Calibri" pitchFamily="34" charset="0"/>
                <a:hlinkClick r:id="rId6">
                  <a:extLst>
                    <a:ext uri="{A12FA001-AC4F-418D-AE19-62706E023703}">
                      <ahyp:hlinkClr xmlns:ahyp="http://schemas.microsoft.com/office/drawing/2018/hyperlinkcolor" val="tx"/>
                    </a:ext>
                  </a:extLst>
                </a:hlinkClick>
              </a:rPr>
              <a:t>@EitanBlumin</a:t>
            </a:r>
            <a:endParaRPr lang="en-US" sz="2400" dirty="0">
              <a:solidFill>
                <a:srgbClr val="E8F0F0"/>
              </a:solidFill>
              <a:latin typeface="Calibri" pitchFamily="34" charset="0"/>
            </a:endParaRPr>
          </a:p>
          <a:p>
            <a:pPr marL="360000" lvl="0" indent="-360000" algn="l" rtl="0">
              <a:spcBef>
                <a:spcPts val="600"/>
              </a:spcBef>
              <a:tabLst>
                <a:tab pos="179388" algn="l"/>
                <a:tab pos="1978025" algn="l"/>
              </a:tabLst>
            </a:pPr>
            <a:r>
              <a:rPr lang="en-US" sz="2400" dirty="0">
                <a:solidFill>
                  <a:srgbClr val="E8F0F0"/>
                </a:solidFill>
                <a:latin typeface="Calibri" pitchFamily="34" charset="0"/>
              </a:rPr>
              <a:t>LinkedIn:	</a:t>
            </a:r>
            <a:r>
              <a:rPr lang="en-US" sz="2400" dirty="0">
                <a:solidFill>
                  <a:srgbClr val="E8F0F0"/>
                </a:solidFill>
                <a:latin typeface="Calibri" pitchFamily="34" charset="0"/>
                <a:hlinkClick r:id="rId7">
                  <a:extLst>
                    <a:ext uri="{A12FA001-AC4F-418D-AE19-62706E023703}">
                      <ahyp:hlinkClr xmlns:ahyp="http://schemas.microsoft.com/office/drawing/2018/hyperlinkcolor" val="tx"/>
                    </a:ext>
                  </a:extLst>
                </a:hlinkClick>
              </a:rPr>
              <a:t>linkedin.com/in/eitanblumin</a:t>
            </a:r>
            <a:r>
              <a:rPr lang="en-US" sz="2400" dirty="0">
                <a:solidFill>
                  <a:srgbClr val="E8F0F0"/>
                </a:solidFill>
                <a:latin typeface="Calibri" pitchFamily="34" charset="0"/>
              </a:rPr>
              <a:t> </a:t>
            </a:r>
          </a:p>
          <a:p>
            <a:pPr marL="360000" lvl="0" indent="-360000" algn="l" rtl="0">
              <a:spcBef>
                <a:spcPts val="600"/>
              </a:spcBef>
              <a:tabLst>
                <a:tab pos="179388" algn="l"/>
                <a:tab pos="1978025" algn="l"/>
              </a:tabLst>
            </a:pPr>
            <a:r>
              <a:rPr lang="en-US" sz="2400" dirty="0">
                <a:solidFill>
                  <a:srgbClr val="E8F0F0"/>
                </a:solidFill>
                <a:latin typeface="Calibri" pitchFamily="34" charset="0"/>
              </a:rPr>
              <a:t>GitHub:	</a:t>
            </a:r>
            <a:r>
              <a:rPr lang="en-US" sz="2400" dirty="0">
                <a:solidFill>
                  <a:srgbClr val="E8F5FC"/>
                </a:solidFill>
                <a:latin typeface="Calibri" pitchFamily="34" charset="0"/>
                <a:hlinkClick r:id="rId8">
                  <a:extLst>
                    <a:ext uri="{A12FA001-AC4F-418D-AE19-62706E023703}">
                      <ahyp:hlinkClr xmlns:ahyp="http://schemas.microsoft.com/office/drawing/2018/hyperlinkcolor" val="tx"/>
                    </a:ext>
                  </a:extLst>
                </a:hlinkClick>
              </a:rPr>
              <a:t>github.com/</a:t>
            </a:r>
            <a:r>
              <a:rPr lang="en-US" sz="2400" dirty="0" err="1">
                <a:solidFill>
                  <a:srgbClr val="E8F5FC"/>
                </a:solidFill>
                <a:latin typeface="Calibri" pitchFamily="34" charset="0"/>
                <a:hlinkClick r:id="rId8">
                  <a:extLst>
                    <a:ext uri="{A12FA001-AC4F-418D-AE19-62706E023703}">
                      <ahyp:hlinkClr xmlns:ahyp="http://schemas.microsoft.com/office/drawing/2018/hyperlinkcolor" val="tx"/>
                    </a:ext>
                  </a:extLst>
                </a:hlinkClick>
              </a:rPr>
              <a:t>MadeiraData</a:t>
            </a:r>
            <a:endParaRPr lang="en-US" sz="2400" dirty="0">
              <a:solidFill>
                <a:srgbClr val="E8F5FC"/>
              </a:solidFill>
              <a:latin typeface="Calibri" pitchFamily="34" charset="0"/>
            </a:endParaRPr>
          </a:p>
        </p:txBody>
      </p:sp>
      <p:sp>
        <p:nvSpPr>
          <p:cNvPr id="18" name="Title 1">
            <a:extLst>
              <a:ext uri="{FF2B5EF4-FFF2-40B4-BE49-F238E27FC236}">
                <a16:creationId xmlns:a16="http://schemas.microsoft.com/office/drawing/2014/main" id="{C88031A2-F546-4F3C-A4C0-BE8F6B4D7BE8}"/>
              </a:ext>
            </a:extLst>
          </p:cNvPr>
          <p:cNvSpPr txBox="1">
            <a:spLocks/>
          </p:cNvSpPr>
          <p:nvPr/>
        </p:nvSpPr>
        <p:spPr>
          <a:xfrm>
            <a:off x="457200" y="271463"/>
            <a:ext cx="8229600" cy="857250"/>
          </a:xfrm>
          <a:prstGeom prst="rect">
            <a:avLst/>
          </a:prstGeom>
        </p:spPr>
        <p:txBody>
          <a:bodyPr vert="horz" lIns="91440" tIns="45720" rIns="91440" bIns="45720" rtlCol="0" anchor="t">
            <a:noAutofit/>
          </a:bodyPr>
          <a:lstStyle>
            <a:lvl1pPr marL="0" marR="0" indent="0" algn="l" defTabSz="457200" rtl="0" eaLnBrk="1" fontAlgn="auto" latinLnBrk="0" hangingPunct="1">
              <a:lnSpc>
                <a:spcPct val="90000"/>
              </a:lnSpc>
              <a:spcBef>
                <a:spcPct val="0"/>
              </a:spcBef>
              <a:spcAft>
                <a:spcPts val="0"/>
              </a:spcAft>
              <a:buClrTx/>
              <a:buSzTx/>
              <a:buFontTx/>
              <a:buNone/>
              <a:tabLst/>
              <a:defRPr kumimoji="0" lang="en-US" sz="3400" b="0" i="0" u="none" strike="noStrike" kern="1200" cap="none" spc="0" normalizeH="0" baseline="0">
                <a:ln>
                  <a:noFill/>
                </a:ln>
                <a:solidFill>
                  <a:schemeClr val="tx2"/>
                </a:solidFill>
                <a:effectLst/>
                <a:uLnTx/>
                <a:uFillTx/>
                <a:latin typeface="Segoe"/>
                <a:ea typeface="+mj-ea"/>
                <a:cs typeface="Segoe"/>
              </a:defRPr>
            </a:lvl1pPr>
          </a:lstStyle>
          <a:p>
            <a:r>
              <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Thank you! </a:t>
            </a:r>
            <a:r>
              <a:rPr lang="en-CA"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rPr>
              <a:t>(Time for questions)</a:t>
            </a:r>
            <a:endParaRPr lang="en-CA" b="1" spc="50" dirty="0">
              <a:ln w="9525" cmpd="sng">
                <a:solidFill>
                  <a:schemeClr val="accent1"/>
                </a:solidFill>
                <a:prstDash val="solid"/>
              </a:ln>
              <a:solidFill>
                <a:srgbClr val="70AD47">
                  <a:tint val="1000"/>
                </a:srgbClr>
              </a:solidFill>
              <a:effectLst>
                <a:glow rad="38100">
                  <a:schemeClr val="accent1">
                    <a:alpha val="40000"/>
                  </a:schemeClr>
                </a:glow>
              </a:effectLst>
              <a:latin typeface="Segoe UI" charset="0"/>
              <a:ea typeface="Segoe UI" charset="0"/>
              <a:cs typeface="Segoe UI" charset="0"/>
            </a:endParaRPr>
          </a:p>
        </p:txBody>
      </p:sp>
      <p:pic>
        <p:nvPicPr>
          <p:cNvPr id="9" name="Picture 8">
            <a:extLst>
              <a:ext uri="{FF2B5EF4-FFF2-40B4-BE49-F238E27FC236}">
                <a16:creationId xmlns:a16="http://schemas.microsoft.com/office/drawing/2014/main" id="{2BD81BB2-913A-4F40-B2C7-1C91B4329F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031485" y="207185"/>
            <a:ext cx="2465626" cy="2465626"/>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500D92-4093-443C-AB7A-3F4EF2DFAFA3}"/>
              </a:ext>
            </a:extLst>
          </p:cNvPr>
          <p:cNvSpPr txBox="1"/>
          <p:nvPr/>
        </p:nvSpPr>
        <p:spPr>
          <a:xfrm>
            <a:off x="5905197" y="2840501"/>
            <a:ext cx="2780313" cy="369332"/>
          </a:xfrm>
          <a:prstGeom prst="rect">
            <a:avLst/>
          </a:prstGeom>
          <a:noFill/>
        </p:spPr>
        <p:txBody>
          <a:bodyPr wrap="none" rtlCol="0">
            <a:spAutoFit/>
          </a:bodyPr>
          <a:lstStyle/>
          <a:p>
            <a:pPr algn="ctr"/>
            <a:r>
              <a:rPr lang="en-US" b="1" dirty="0">
                <a:solidFill>
                  <a:srgbClr val="E8F0F0"/>
                </a:solidFill>
                <a:hlinkClick r:id="rId10">
                  <a:extLst>
                    <a:ext uri="{A12FA001-AC4F-418D-AE19-62706E023703}">
                      <ahyp:hlinkClr xmlns:ahyp="http://schemas.microsoft.com/office/drawing/2018/hyperlinkcolor" val="tx"/>
                    </a:ext>
                  </a:extLst>
                </a:hlinkClick>
              </a:rPr>
              <a:t>www.MadeiraData.com</a:t>
            </a:r>
            <a:r>
              <a:rPr lang="en-US" b="1" dirty="0">
                <a:solidFill>
                  <a:srgbClr val="E8F0F0"/>
                </a:solidFill>
              </a:rPr>
              <a:t> </a:t>
            </a:r>
            <a:endParaRPr lang="LID4096" b="1" dirty="0">
              <a:solidFill>
                <a:srgbClr val="E8F0F0"/>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3F0F7ACC-C1D2-D481-EA2F-68E29D1B98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9209" y="3938789"/>
            <a:ext cx="2471366" cy="1097723"/>
          </a:xfrm>
          <a:prstGeom prst="rect">
            <a:avLst/>
          </a:prstGeom>
          <a:effectLst>
            <a:glow rad="228600">
              <a:schemeClr val="accent1">
                <a:satMod val="175000"/>
                <a:alpha val="40000"/>
              </a:schemeClr>
            </a:glow>
          </a:effectLst>
        </p:spPr>
      </p:pic>
      <p:pic>
        <p:nvPicPr>
          <p:cNvPr id="7" name="Picture 6">
            <a:extLst>
              <a:ext uri="{FF2B5EF4-FFF2-40B4-BE49-F238E27FC236}">
                <a16:creationId xmlns:a16="http://schemas.microsoft.com/office/drawing/2014/main" id="{7CA8570D-768B-3F6D-6CCF-A501C4C1F031}"/>
              </a:ext>
            </a:extLst>
          </p:cNvPr>
          <p:cNvPicPr/>
          <p:nvPr/>
        </p:nvPicPr>
        <p:blipFill>
          <a:blip r:embed="rId12" cstate="print">
            <a:extLst>
              <a:ext uri="{28A0092B-C50C-407E-A947-70E740481C1C}">
                <a14:useLocalDpi xmlns:a14="http://schemas.microsoft.com/office/drawing/2010/main" val="0"/>
              </a:ext>
            </a:extLst>
          </a:blip>
          <a:stretch>
            <a:fillRect/>
          </a:stretch>
        </p:blipFill>
        <p:spPr bwMode="auto">
          <a:xfrm>
            <a:off x="6434361" y="3262452"/>
            <a:ext cx="1607984" cy="732310"/>
          </a:xfrm>
          <a:prstGeom prst="rect">
            <a:avLst/>
          </a:prstGeom>
          <a:noFill/>
          <a:ln>
            <a:noFill/>
          </a:ln>
          <a:effectLst>
            <a:glow rad="228600">
              <a:schemeClr val="accent2">
                <a:satMod val="175000"/>
                <a:alpha val="40000"/>
              </a:schemeClr>
            </a:glow>
          </a:effectLst>
        </p:spPr>
      </p:pic>
    </p:spTree>
    <p:extLst>
      <p:ext uri="{BB962C8B-B14F-4D97-AF65-F5344CB8AC3E}">
        <p14:creationId xmlns:p14="http://schemas.microsoft.com/office/powerpoint/2010/main" val="23870289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57200" y="525318"/>
            <a:ext cx="8229600" cy="1713385"/>
          </a:xfrm>
        </p:spPr>
        <p:txBody>
          <a:bodyPr/>
          <a:lstStyle/>
          <a:p>
            <a:pPr algn="ctr"/>
            <a:r>
              <a:rPr lang="en-US"/>
              <a:t>Database </a:t>
            </a:r>
            <a:r>
              <a:rPr lang="en-US" dirty="0"/>
              <a:t>DevOps</a:t>
            </a:r>
            <a:br>
              <a:rPr lang="en-US" dirty="0"/>
            </a:br>
            <a:br>
              <a:rPr lang="en-US" dirty="0"/>
            </a:br>
            <a:r>
              <a:rPr lang="en-US" dirty="0"/>
              <a:t>for Leaders</a:t>
            </a:r>
            <a:endParaRPr lang="LID4096" dirty="0"/>
          </a:p>
        </p:txBody>
      </p:sp>
      <p:sp>
        <p:nvSpPr>
          <p:cNvPr id="3" name="Content Placeholder 2">
            <a:extLst>
              <a:ext uri="{FF2B5EF4-FFF2-40B4-BE49-F238E27FC236}">
                <a16:creationId xmlns:a16="http://schemas.microsoft.com/office/drawing/2014/main" id="{417A5146-AC44-4214-B84E-7EC4856CE5D0}"/>
              </a:ext>
            </a:extLst>
          </p:cNvPr>
          <p:cNvSpPr>
            <a:spLocks noGrp="1"/>
          </p:cNvSpPr>
          <p:nvPr>
            <p:ph sz="quarter" idx="10"/>
          </p:nvPr>
        </p:nvSpPr>
        <p:spPr>
          <a:xfrm>
            <a:off x="452438" y="2632841"/>
            <a:ext cx="8242300" cy="1985341"/>
          </a:xfrm>
        </p:spPr>
        <p:txBody>
          <a:bodyPr/>
          <a:lstStyle/>
          <a:p>
            <a:pPr algn="ctr"/>
            <a:r>
              <a:rPr lang="en-US" sz="2800" dirty="0"/>
              <a:t>What is this about?</a:t>
            </a:r>
          </a:p>
          <a:p>
            <a:pPr algn="ctr"/>
            <a:r>
              <a:rPr lang="en-US" sz="2800" dirty="0"/>
              <a:t>Who is it for?</a:t>
            </a:r>
          </a:p>
        </p:txBody>
      </p:sp>
    </p:spTree>
    <p:extLst>
      <p:ext uri="{BB962C8B-B14F-4D97-AF65-F5344CB8AC3E}">
        <p14:creationId xmlns:p14="http://schemas.microsoft.com/office/powerpoint/2010/main" val="27813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71A23-669C-40D8-9E2F-648B79F851E1}"/>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2EEADCEB-994A-4718-8E61-952B871A6F6C}"/>
              </a:ext>
            </a:extLst>
          </p:cNvPr>
          <p:cNvSpPr>
            <a:spLocks noGrp="1"/>
          </p:cNvSpPr>
          <p:nvPr>
            <p:ph idx="1"/>
          </p:nvPr>
        </p:nvSpPr>
        <p:spPr>
          <a:xfrm>
            <a:off x="434634" y="843864"/>
            <a:ext cx="8229600" cy="3721235"/>
          </a:xfrm>
        </p:spPr>
        <p:txBody>
          <a:bodyPr>
            <a:normAutofit/>
          </a:bodyPr>
          <a:lstStyle/>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The purpose of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What is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Why Database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Challenges of Database DevOps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Database DevOps ROI</a:t>
            </a:r>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Implementation of DB DevOps</a:t>
            </a:r>
          </a:p>
        </p:txBody>
      </p:sp>
      <p:pic>
        <p:nvPicPr>
          <p:cNvPr id="7" name="Graphic 6" descr="Playbook">
            <a:extLst>
              <a:ext uri="{FF2B5EF4-FFF2-40B4-BE49-F238E27FC236}">
                <a16:creationId xmlns:a16="http://schemas.microsoft.com/office/drawing/2014/main" id="{5D91E648-4CAD-479D-BE9B-ED31C6F91E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5858" y="1837856"/>
            <a:ext cx="2968142" cy="2968140"/>
          </a:xfrm>
          <a:prstGeom prst="rect">
            <a:avLst/>
          </a:prstGeom>
          <a:effectLst>
            <a:glow rad="228600">
              <a:schemeClr val="accent6">
                <a:satMod val="175000"/>
                <a:alpha val="40000"/>
              </a:schemeClr>
            </a:glow>
          </a:effectLst>
        </p:spPr>
      </p:pic>
    </p:spTree>
    <p:custDataLst>
      <p:tags r:id="rId1"/>
    </p:custDataLst>
    <p:extLst>
      <p:ext uri="{BB962C8B-B14F-4D97-AF65-F5344CB8AC3E}">
        <p14:creationId xmlns:p14="http://schemas.microsoft.com/office/powerpoint/2010/main" val="152096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BDF8-B810-4A73-948D-068001533C38}"/>
              </a:ext>
            </a:extLst>
          </p:cNvPr>
          <p:cNvSpPr>
            <a:spLocks noGrp="1"/>
          </p:cNvSpPr>
          <p:nvPr>
            <p:ph type="title"/>
          </p:nvPr>
        </p:nvSpPr>
        <p:spPr/>
        <p:txBody>
          <a:bodyPr/>
          <a:lstStyle/>
          <a:p>
            <a:r>
              <a:rPr lang="en-US" dirty="0"/>
              <a:t>The purpose of DevOps</a:t>
            </a:r>
            <a:endParaRPr lang="LID4096" dirty="0"/>
          </a:p>
        </p:txBody>
      </p:sp>
      <p:grpSp>
        <p:nvGrpSpPr>
          <p:cNvPr id="7" name="Group 6">
            <a:extLst>
              <a:ext uri="{FF2B5EF4-FFF2-40B4-BE49-F238E27FC236}">
                <a16:creationId xmlns:a16="http://schemas.microsoft.com/office/drawing/2014/main" id="{3636F078-5488-4D69-9481-165820CE1AA4}"/>
              </a:ext>
            </a:extLst>
          </p:cNvPr>
          <p:cNvGrpSpPr/>
          <p:nvPr/>
        </p:nvGrpSpPr>
        <p:grpSpPr>
          <a:xfrm>
            <a:off x="1675318" y="1373127"/>
            <a:ext cx="1173718" cy="1188125"/>
            <a:chOff x="1771682" y="1251808"/>
            <a:chExt cx="1173718" cy="1188125"/>
          </a:xfrm>
          <a:effectLst>
            <a:glow rad="228600">
              <a:schemeClr val="accent6">
                <a:satMod val="175000"/>
                <a:alpha val="40000"/>
              </a:schemeClr>
            </a:glow>
          </a:effectLst>
        </p:grpSpPr>
        <p:pic>
          <p:nvPicPr>
            <p:cNvPr id="22" name="Graphic 21" descr="User">
              <a:extLst>
                <a:ext uri="{FF2B5EF4-FFF2-40B4-BE49-F238E27FC236}">
                  <a16:creationId xmlns:a16="http://schemas.microsoft.com/office/drawing/2014/main" id="{CE8BF615-AF64-4A08-ACDA-9A3E05C9A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06360" y="1251808"/>
              <a:ext cx="914400" cy="914400"/>
            </a:xfrm>
            <a:prstGeom prst="rect">
              <a:avLst/>
            </a:prstGeom>
          </p:spPr>
        </p:pic>
        <p:sp>
          <p:nvSpPr>
            <p:cNvPr id="3" name="TextBox 2">
              <a:extLst>
                <a:ext uri="{FF2B5EF4-FFF2-40B4-BE49-F238E27FC236}">
                  <a16:creationId xmlns:a16="http://schemas.microsoft.com/office/drawing/2014/main" id="{344C95F4-FD77-445C-B8E1-8479CD6048DC}"/>
                </a:ext>
              </a:extLst>
            </p:cNvPr>
            <p:cNvSpPr txBox="1"/>
            <p:nvPr/>
          </p:nvSpPr>
          <p:spPr>
            <a:xfrm>
              <a:off x="1771682" y="2070601"/>
              <a:ext cx="1173718" cy="369332"/>
            </a:xfrm>
            <a:prstGeom prst="rect">
              <a:avLst/>
            </a:prstGeom>
            <a:noFill/>
          </p:spPr>
          <p:txBody>
            <a:bodyPr wrap="none" rtlCol="0">
              <a:spAutoFit/>
            </a:bodyPr>
            <a:lstStyle/>
            <a:p>
              <a:pPr algn="ctr"/>
              <a:r>
                <a:rPr lang="en-US" dirty="0">
                  <a:solidFill>
                    <a:srgbClr val="E8F0F0"/>
                  </a:solidFill>
                </a:rPr>
                <a:t>Individual</a:t>
              </a:r>
            </a:p>
          </p:txBody>
        </p:sp>
      </p:grpSp>
      <p:grpSp>
        <p:nvGrpSpPr>
          <p:cNvPr id="6" name="Group 5">
            <a:extLst>
              <a:ext uri="{FF2B5EF4-FFF2-40B4-BE49-F238E27FC236}">
                <a16:creationId xmlns:a16="http://schemas.microsoft.com/office/drawing/2014/main" id="{02645052-C915-4E5F-B958-17239A9B04D6}"/>
              </a:ext>
            </a:extLst>
          </p:cNvPr>
          <p:cNvGrpSpPr/>
          <p:nvPr/>
        </p:nvGrpSpPr>
        <p:grpSpPr>
          <a:xfrm>
            <a:off x="1809996" y="3098611"/>
            <a:ext cx="914400" cy="1127000"/>
            <a:chOff x="1906360" y="2977292"/>
            <a:chExt cx="914400" cy="1127000"/>
          </a:xfrm>
          <a:effectLst>
            <a:glow rad="228600">
              <a:schemeClr val="accent6">
                <a:satMod val="175000"/>
                <a:alpha val="40000"/>
              </a:schemeClr>
            </a:glow>
          </a:effectLst>
        </p:grpSpPr>
        <p:pic>
          <p:nvPicPr>
            <p:cNvPr id="4" name="Graphic 3" descr="Users">
              <a:extLst>
                <a:ext uri="{FF2B5EF4-FFF2-40B4-BE49-F238E27FC236}">
                  <a16:creationId xmlns:a16="http://schemas.microsoft.com/office/drawing/2014/main" id="{1D0469BC-F78B-4252-AE89-44EB217572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6360" y="2977292"/>
              <a:ext cx="914400" cy="914400"/>
            </a:xfrm>
            <a:prstGeom prst="rect">
              <a:avLst/>
            </a:prstGeom>
          </p:spPr>
        </p:pic>
        <p:sp>
          <p:nvSpPr>
            <p:cNvPr id="24" name="TextBox 23">
              <a:extLst>
                <a:ext uri="{FF2B5EF4-FFF2-40B4-BE49-F238E27FC236}">
                  <a16:creationId xmlns:a16="http://schemas.microsoft.com/office/drawing/2014/main" id="{3E149FAC-F368-4B07-B6F5-101A7AFCBA17}"/>
                </a:ext>
              </a:extLst>
            </p:cNvPr>
            <p:cNvSpPr txBox="1"/>
            <p:nvPr/>
          </p:nvSpPr>
          <p:spPr>
            <a:xfrm>
              <a:off x="1999982" y="3734960"/>
              <a:ext cx="717119" cy="369332"/>
            </a:xfrm>
            <a:prstGeom prst="rect">
              <a:avLst/>
            </a:prstGeom>
            <a:noFill/>
          </p:spPr>
          <p:txBody>
            <a:bodyPr wrap="none" rtlCol="0">
              <a:spAutoFit/>
            </a:bodyPr>
            <a:lstStyle/>
            <a:p>
              <a:pPr algn="ctr"/>
              <a:r>
                <a:rPr lang="en-US" dirty="0">
                  <a:solidFill>
                    <a:srgbClr val="E8F0F0"/>
                  </a:solidFill>
                </a:rPr>
                <a:t>Team</a:t>
              </a:r>
            </a:p>
          </p:txBody>
        </p:sp>
      </p:grpSp>
      <p:sp>
        <p:nvSpPr>
          <p:cNvPr id="8" name="Arrow: Down 7">
            <a:extLst>
              <a:ext uri="{FF2B5EF4-FFF2-40B4-BE49-F238E27FC236}">
                <a16:creationId xmlns:a16="http://schemas.microsoft.com/office/drawing/2014/main" id="{12E0B428-D1DE-4A82-9D5B-5B275C6F82D8}"/>
              </a:ext>
            </a:extLst>
          </p:cNvPr>
          <p:cNvSpPr/>
          <p:nvPr/>
        </p:nvSpPr>
        <p:spPr>
          <a:xfrm>
            <a:off x="2089984" y="2553152"/>
            <a:ext cx="344385" cy="704239"/>
          </a:xfrm>
          <a:prstGeom prst="down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68B2629-2B9E-477D-B4B4-764FEDDAA179}"/>
              </a:ext>
            </a:extLst>
          </p:cNvPr>
          <p:cNvGrpSpPr/>
          <p:nvPr/>
        </p:nvGrpSpPr>
        <p:grpSpPr>
          <a:xfrm>
            <a:off x="6211221" y="1119188"/>
            <a:ext cx="1685590" cy="1442064"/>
            <a:chOff x="2038560" y="900597"/>
            <a:chExt cx="1685590" cy="1442064"/>
          </a:xfrm>
        </p:grpSpPr>
        <p:pic>
          <p:nvPicPr>
            <p:cNvPr id="15" name="Graphic 14" descr="Send with solid fill">
              <a:extLst>
                <a:ext uri="{FF2B5EF4-FFF2-40B4-BE49-F238E27FC236}">
                  <a16:creationId xmlns:a16="http://schemas.microsoft.com/office/drawing/2014/main" id="{75A62BF7-2567-445A-A30C-7405E89B47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4154" y="900597"/>
              <a:ext cx="914400" cy="914400"/>
            </a:xfrm>
            <a:prstGeom prst="rect">
              <a:avLst/>
            </a:prstGeom>
            <a:effectLst>
              <a:glow rad="228600">
                <a:schemeClr val="accent6">
                  <a:satMod val="175000"/>
                  <a:alpha val="40000"/>
                </a:schemeClr>
              </a:glow>
            </a:effectLst>
          </p:spPr>
        </p:pic>
        <p:sp>
          <p:nvSpPr>
            <p:cNvPr id="39" name="TextBox 38">
              <a:extLst>
                <a:ext uri="{FF2B5EF4-FFF2-40B4-BE49-F238E27FC236}">
                  <a16:creationId xmlns:a16="http://schemas.microsoft.com/office/drawing/2014/main" id="{C2E7BA8B-0AE6-4C2F-8F0F-2EF4140D3661}"/>
                </a:ext>
              </a:extLst>
            </p:cNvPr>
            <p:cNvSpPr txBox="1"/>
            <p:nvPr/>
          </p:nvSpPr>
          <p:spPr>
            <a:xfrm>
              <a:off x="2038560" y="1757886"/>
              <a:ext cx="1685590" cy="584775"/>
            </a:xfrm>
            <a:prstGeom prst="rect">
              <a:avLst/>
            </a:prstGeom>
            <a:noFill/>
            <a:effectLst>
              <a:glow rad="228600">
                <a:schemeClr val="accent6">
                  <a:satMod val="175000"/>
                  <a:alpha val="40000"/>
                </a:schemeClr>
              </a:glow>
            </a:effectLst>
          </p:spPr>
          <p:txBody>
            <a:bodyPr wrap="none" rtlCol="0">
              <a:spAutoFit/>
            </a:bodyPr>
            <a:lstStyle/>
            <a:p>
              <a:pPr algn="ctr"/>
              <a:r>
                <a:rPr lang="en-US" sz="1600" dirty="0">
                  <a:solidFill>
                    <a:srgbClr val="E8F0F0"/>
                  </a:solidFill>
                  <a:effectLst>
                    <a:glow rad="228600">
                      <a:schemeClr val="accent6">
                        <a:satMod val="175000"/>
                        <a:alpha val="40000"/>
                      </a:schemeClr>
                    </a:glow>
                  </a:effectLst>
                </a:rPr>
                <a:t>Big &amp; Infrequent</a:t>
              </a:r>
              <a:br>
                <a:rPr lang="en-US" sz="1600" dirty="0">
                  <a:solidFill>
                    <a:srgbClr val="E8F0F0"/>
                  </a:solidFill>
                  <a:effectLst>
                    <a:glow rad="228600">
                      <a:schemeClr val="accent6">
                        <a:satMod val="175000"/>
                        <a:alpha val="40000"/>
                      </a:schemeClr>
                    </a:glow>
                  </a:effectLst>
                </a:rPr>
              </a:br>
              <a:r>
                <a:rPr lang="en-US" sz="1600" dirty="0">
                  <a:solidFill>
                    <a:srgbClr val="E8F0F0"/>
                  </a:solidFill>
                  <a:effectLst>
                    <a:glow rad="228600">
                      <a:schemeClr val="accent6">
                        <a:satMod val="175000"/>
                        <a:alpha val="40000"/>
                      </a:schemeClr>
                    </a:glow>
                  </a:effectLst>
                </a:rPr>
                <a:t>Deployments</a:t>
              </a:r>
            </a:p>
          </p:txBody>
        </p:sp>
      </p:grpSp>
      <p:grpSp>
        <p:nvGrpSpPr>
          <p:cNvPr id="20" name="Group 19">
            <a:extLst>
              <a:ext uri="{FF2B5EF4-FFF2-40B4-BE49-F238E27FC236}">
                <a16:creationId xmlns:a16="http://schemas.microsoft.com/office/drawing/2014/main" id="{8664DDDF-BFB2-4907-B7F5-971D90E0205B}"/>
              </a:ext>
            </a:extLst>
          </p:cNvPr>
          <p:cNvGrpSpPr/>
          <p:nvPr/>
        </p:nvGrpSpPr>
        <p:grpSpPr>
          <a:xfrm>
            <a:off x="6095832" y="3127200"/>
            <a:ext cx="1754519" cy="1391128"/>
            <a:chOff x="1923171" y="2908609"/>
            <a:chExt cx="1754519" cy="1391128"/>
          </a:xfrm>
        </p:grpSpPr>
        <p:grpSp>
          <p:nvGrpSpPr>
            <p:cNvPr id="16" name="Group 15">
              <a:extLst>
                <a:ext uri="{FF2B5EF4-FFF2-40B4-BE49-F238E27FC236}">
                  <a16:creationId xmlns:a16="http://schemas.microsoft.com/office/drawing/2014/main" id="{67D79111-50AC-49E7-A108-8ED36481FFCF}"/>
                </a:ext>
              </a:extLst>
            </p:cNvPr>
            <p:cNvGrpSpPr/>
            <p:nvPr/>
          </p:nvGrpSpPr>
          <p:grpSpPr>
            <a:xfrm>
              <a:off x="2325128" y="2908609"/>
              <a:ext cx="811470" cy="858428"/>
              <a:chOff x="2227933" y="2920559"/>
              <a:chExt cx="811470" cy="858428"/>
            </a:xfrm>
          </p:grpSpPr>
          <p:pic>
            <p:nvPicPr>
              <p:cNvPr id="29" name="Graphic 28" descr="Send with solid fill">
                <a:extLst>
                  <a:ext uri="{FF2B5EF4-FFF2-40B4-BE49-F238E27FC236}">
                    <a16:creationId xmlns:a16="http://schemas.microsoft.com/office/drawing/2014/main" id="{25E0AED7-A16D-46A6-8852-9E931DADD0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27933" y="2920559"/>
                <a:ext cx="513933" cy="513933"/>
              </a:xfrm>
              <a:prstGeom prst="rect">
                <a:avLst/>
              </a:prstGeom>
              <a:effectLst>
                <a:glow rad="228600">
                  <a:schemeClr val="accent6">
                    <a:satMod val="175000"/>
                    <a:alpha val="40000"/>
                  </a:schemeClr>
                </a:glow>
              </a:effectLst>
            </p:spPr>
          </p:pic>
          <p:pic>
            <p:nvPicPr>
              <p:cNvPr id="30" name="Graphic 29" descr="Send with solid fill">
                <a:extLst>
                  <a:ext uri="{FF2B5EF4-FFF2-40B4-BE49-F238E27FC236}">
                    <a16:creationId xmlns:a16="http://schemas.microsoft.com/office/drawing/2014/main" id="{BBE003D9-E464-487D-AB14-5538A442A2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4154" y="2977292"/>
                <a:ext cx="513933" cy="513933"/>
              </a:xfrm>
              <a:prstGeom prst="rect">
                <a:avLst/>
              </a:prstGeom>
              <a:effectLst>
                <a:glow rad="228600">
                  <a:schemeClr val="accent6">
                    <a:satMod val="175000"/>
                    <a:alpha val="40000"/>
                  </a:schemeClr>
                </a:glow>
              </a:effectLst>
            </p:spPr>
          </p:pic>
          <p:pic>
            <p:nvPicPr>
              <p:cNvPr id="37" name="Graphic 36" descr="Send with solid fill">
                <a:extLst>
                  <a:ext uri="{FF2B5EF4-FFF2-40B4-BE49-F238E27FC236}">
                    <a16:creationId xmlns:a16="http://schemas.microsoft.com/office/drawing/2014/main" id="{24AD3F4F-C7C5-4869-8E96-E259BC8A7E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25470" y="3092569"/>
                <a:ext cx="513933" cy="513933"/>
              </a:xfrm>
              <a:prstGeom prst="rect">
                <a:avLst/>
              </a:prstGeom>
              <a:effectLst>
                <a:glow rad="228600">
                  <a:schemeClr val="accent6">
                    <a:satMod val="175000"/>
                    <a:alpha val="40000"/>
                  </a:schemeClr>
                </a:glow>
              </a:effectLst>
            </p:spPr>
          </p:pic>
          <p:pic>
            <p:nvPicPr>
              <p:cNvPr id="38" name="Graphic 37" descr="Send with solid fill">
                <a:extLst>
                  <a:ext uri="{FF2B5EF4-FFF2-40B4-BE49-F238E27FC236}">
                    <a16:creationId xmlns:a16="http://schemas.microsoft.com/office/drawing/2014/main" id="{899E1FE9-7D3A-4195-9CA7-6E5DE4795D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14747" y="3265054"/>
                <a:ext cx="513933" cy="513933"/>
              </a:xfrm>
              <a:prstGeom prst="rect">
                <a:avLst/>
              </a:prstGeom>
              <a:effectLst>
                <a:glow rad="228600">
                  <a:schemeClr val="accent6">
                    <a:satMod val="175000"/>
                    <a:alpha val="40000"/>
                  </a:schemeClr>
                </a:glow>
              </a:effectLst>
            </p:spPr>
          </p:pic>
        </p:grpSp>
        <p:sp>
          <p:nvSpPr>
            <p:cNvPr id="41" name="TextBox 40">
              <a:extLst>
                <a:ext uri="{FF2B5EF4-FFF2-40B4-BE49-F238E27FC236}">
                  <a16:creationId xmlns:a16="http://schemas.microsoft.com/office/drawing/2014/main" id="{EFB1C2A8-478B-4B8B-ACFB-9A7A80671104}"/>
                </a:ext>
              </a:extLst>
            </p:cNvPr>
            <p:cNvSpPr txBox="1"/>
            <p:nvPr/>
          </p:nvSpPr>
          <p:spPr>
            <a:xfrm>
              <a:off x="1923171" y="3714962"/>
              <a:ext cx="1754519" cy="584775"/>
            </a:xfrm>
            <a:prstGeom prst="rect">
              <a:avLst/>
            </a:prstGeom>
            <a:noFill/>
            <a:effectLst>
              <a:glow rad="228600">
                <a:schemeClr val="accent6">
                  <a:satMod val="175000"/>
                  <a:alpha val="40000"/>
                </a:schemeClr>
              </a:glow>
            </a:effectLst>
          </p:spPr>
          <p:txBody>
            <a:bodyPr wrap="none" rtlCol="0">
              <a:spAutoFit/>
            </a:bodyPr>
            <a:lstStyle/>
            <a:p>
              <a:pPr algn="ctr"/>
              <a:r>
                <a:rPr lang="en-US" sz="1600" dirty="0">
                  <a:solidFill>
                    <a:srgbClr val="E8F0F0"/>
                  </a:solidFill>
                  <a:effectLst>
                    <a:glow rad="228600">
                      <a:schemeClr val="accent6">
                        <a:satMod val="175000"/>
                        <a:alpha val="40000"/>
                      </a:schemeClr>
                    </a:glow>
                  </a:effectLst>
                </a:rPr>
                <a:t>Small &amp; Frequent</a:t>
              </a:r>
              <a:br>
                <a:rPr lang="en-US" sz="1600" dirty="0">
                  <a:solidFill>
                    <a:srgbClr val="E8F0F0"/>
                  </a:solidFill>
                  <a:effectLst>
                    <a:glow rad="228600">
                      <a:schemeClr val="accent6">
                        <a:satMod val="175000"/>
                        <a:alpha val="40000"/>
                      </a:schemeClr>
                    </a:glow>
                  </a:effectLst>
                </a:rPr>
              </a:br>
              <a:r>
                <a:rPr lang="en-US" sz="1600" dirty="0">
                  <a:solidFill>
                    <a:srgbClr val="E8F0F0"/>
                  </a:solidFill>
                  <a:effectLst>
                    <a:glow rad="228600">
                      <a:schemeClr val="accent6">
                        <a:satMod val="175000"/>
                        <a:alpha val="40000"/>
                      </a:schemeClr>
                    </a:glow>
                  </a:effectLst>
                </a:rPr>
                <a:t>Deployments</a:t>
              </a:r>
            </a:p>
          </p:txBody>
        </p:sp>
      </p:grpSp>
      <p:sp>
        <p:nvSpPr>
          <p:cNvPr id="42" name="Arrow: Down 41">
            <a:extLst>
              <a:ext uri="{FF2B5EF4-FFF2-40B4-BE49-F238E27FC236}">
                <a16:creationId xmlns:a16="http://schemas.microsoft.com/office/drawing/2014/main" id="{7EF862CB-73BE-4655-8681-94F133ABE77D}"/>
              </a:ext>
            </a:extLst>
          </p:cNvPr>
          <p:cNvSpPr/>
          <p:nvPr/>
        </p:nvSpPr>
        <p:spPr>
          <a:xfrm>
            <a:off x="6861983" y="2584194"/>
            <a:ext cx="344385" cy="554795"/>
          </a:xfrm>
          <a:prstGeom prst="down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3196862-C026-1BAB-5618-05E69DFD10A6}"/>
              </a:ext>
            </a:extLst>
          </p:cNvPr>
          <p:cNvGrpSpPr/>
          <p:nvPr/>
        </p:nvGrpSpPr>
        <p:grpSpPr>
          <a:xfrm>
            <a:off x="3255992" y="2461581"/>
            <a:ext cx="2610843" cy="2359104"/>
            <a:chOff x="3265377" y="1725719"/>
            <a:chExt cx="2610843" cy="2359104"/>
          </a:xfrm>
        </p:grpSpPr>
        <p:pic>
          <p:nvPicPr>
            <p:cNvPr id="11" name="Graphic 10" descr="Comment Fire with solid fill">
              <a:extLst>
                <a:ext uri="{FF2B5EF4-FFF2-40B4-BE49-F238E27FC236}">
                  <a16:creationId xmlns:a16="http://schemas.microsoft.com/office/drawing/2014/main" id="{62FB8288-52A3-B24C-949B-954A4098BB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91244" y="1725719"/>
              <a:ext cx="2359104" cy="2359104"/>
            </a:xfrm>
            <a:prstGeom prst="rect">
              <a:avLst/>
            </a:prstGeom>
            <a:effectLst>
              <a:glow rad="228600">
                <a:schemeClr val="accent6">
                  <a:satMod val="175000"/>
                  <a:alpha val="40000"/>
                </a:schemeClr>
              </a:glow>
            </a:effectLst>
          </p:spPr>
        </p:pic>
        <p:sp>
          <p:nvSpPr>
            <p:cNvPr id="14" name="TextBox 13">
              <a:extLst>
                <a:ext uri="{FF2B5EF4-FFF2-40B4-BE49-F238E27FC236}">
                  <a16:creationId xmlns:a16="http://schemas.microsoft.com/office/drawing/2014/main" id="{5FED8189-6848-2C69-9AFE-BA23554EE197}"/>
                </a:ext>
              </a:extLst>
            </p:cNvPr>
            <p:cNvSpPr txBox="1"/>
            <p:nvPr/>
          </p:nvSpPr>
          <p:spPr>
            <a:xfrm>
              <a:off x="3265377" y="3697866"/>
              <a:ext cx="2610843" cy="369332"/>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Fewer Production Errors</a:t>
              </a:r>
            </a:p>
          </p:txBody>
        </p:sp>
      </p:grpSp>
      <p:sp>
        <p:nvSpPr>
          <p:cNvPr id="5" name="Arrow: Right 4">
            <a:extLst>
              <a:ext uri="{FF2B5EF4-FFF2-40B4-BE49-F238E27FC236}">
                <a16:creationId xmlns:a16="http://schemas.microsoft.com/office/drawing/2014/main" id="{1589F2DB-84E4-2F40-AD82-7A300AB1F2F6}"/>
              </a:ext>
            </a:extLst>
          </p:cNvPr>
          <p:cNvSpPr/>
          <p:nvPr/>
        </p:nvSpPr>
        <p:spPr>
          <a:xfrm>
            <a:off x="2872091" y="3196102"/>
            <a:ext cx="670095" cy="404272"/>
          </a:xfrm>
          <a:prstGeom prst="right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L"/>
          </a:p>
        </p:txBody>
      </p:sp>
      <p:sp>
        <p:nvSpPr>
          <p:cNvPr id="9" name="Arrow: Left 8">
            <a:extLst>
              <a:ext uri="{FF2B5EF4-FFF2-40B4-BE49-F238E27FC236}">
                <a16:creationId xmlns:a16="http://schemas.microsoft.com/office/drawing/2014/main" id="{F2B82B1D-06A9-9D95-5E0F-05D69406FA03}"/>
              </a:ext>
            </a:extLst>
          </p:cNvPr>
          <p:cNvSpPr/>
          <p:nvPr/>
        </p:nvSpPr>
        <p:spPr>
          <a:xfrm>
            <a:off x="5638210" y="3175751"/>
            <a:ext cx="670095" cy="404272"/>
          </a:xfrm>
          <a:prstGeom prst="leftArrow">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L"/>
          </a:p>
        </p:txBody>
      </p:sp>
      <p:grpSp>
        <p:nvGrpSpPr>
          <p:cNvPr id="26" name="Group 25">
            <a:extLst>
              <a:ext uri="{FF2B5EF4-FFF2-40B4-BE49-F238E27FC236}">
                <a16:creationId xmlns:a16="http://schemas.microsoft.com/office/drawing/2014/main" id="{72737837-F5B0-E905-DEC8-7E511B7C219D}"/>
              </a:ext>
            </a:extLst>
          </p:cNvPr>
          <p:cNvGrpSpPr/>
          <p:nvPr/>
        </p:nvGrpSpPr>
        <p:grpSpPr>
          <a:xfrm>
            <a:off x="3437599" y="974357"/>
            <a:ext cx="2388026" cy="1711940"/>
            <a:chOff x="3367398" y="841478"/>
            <a:chExt cx="2388026" cy="1711940"/>
          </a:xfrm>
        </p:grpSpPr>
        <p:pic>
          <p:nvPicPr>
            <p:cNvPr id="12" name="Graphic 11" descr="Race Car with solid fill">
              <a:extLst>
                <a:ext uri="{FF2B5EF4-FFF2-40B4-BE49-F238E27FC236}">
                  <a16:creationId xmlns:a16="http://schemas.microsoft.com/office/drawing/2014/main" id="{A44BCACC-5771-FAFC-B518-34165D24D0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15003" y="841478"/>
              <a:ext cx="914400" cy="914400"/>
            </a:xfrm>
            <a:prstGeom prst="rect">
              <a:avLst/>
            </a:prstGeom>
            <a:effectLst>
              <a:glow rad="228600">
                <a:schemeClr val="accent6">
                  <a:satMod val="175000"/>
                  <a:alpha val="40000"/>
                </a:schemeClr>
              </a:glow>
            </a:effectLst>
          </p:spPr>
        </p:pic>
        <p:pic>
          <p:nvPicPr>
            <p:cNvPr id="18" name="Graphic 17" descr="Race Flag with solid fill">
              <a:extLst>
                <a:ext uri="{FF2B5EF4-FFF2-40B4-BE49-F238E27FC236}">
                  <a16:creationId xmlns:a16="http://schemas.microsoft.com/office/drawing/2014/main" id="{719E112B-AC22-FC2B-5C35-0ABC02B54A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83884" y="1191751"/>
              <a:ext cx="914400" cy="914400"/>
            </a:xfrm>
            <a:prstGeom prst="rect">
              <a:avLst/>
            </a:prstGeom>
            <a:effectLst>
              <a:glow rad="228600">
                <a:schemeClr val="accent6">
                  <a:satMod val="175000"/>
                  <a:alpha val="40000"/>
                </a:schemeClr>
              </a:glow>
            </a:effectLst>
          </p:spPr>
        </p:pic>
        <p:pic>
          <p:nvPicPr>
            <p:cNvPr id="23" name="Graphic 22" descr="Crawl with solid fill">
              <a:extLst>
                <a:ext uri="{FF2B5EF4-FFF2-40B4-BE49-F238E27FC236}">
                  <a16:creationId xmlns:a16="http://schemas.microsoft.com/office/drawing/2014/main" id="{3734914E-CE67-9331-66B6-BAE19E31FFE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62596" y="1327495"/>
              <a:ext cx="914400" cy="914400"/>
            </a:xfrm>
            <a:prstGeom prst="rect">
              <a:avLst/>
            </a:prstGeom>
            <a:effectLst>
              <a:glow rad="228600">
                <a:schemeClr val="accent6">
                  <a:satMod val="175000"/>
                  <a:alpha val="40000"/>
                </a:schemeClr>
              </a:glow>
            </a:effectLst>
          </p:spPr>
        </p:pic>
        <p:sp>
          <p:nvSpPr>
            <p:cNvPr id="25" name="TextBox 24">
              <a:extLst>
                <a:ext uri="{FF2B5EF4-FFF2-40B4-BE49-F238E27FC236}">
                  <a16:creationId xmlns:a16="http://schemas.microsoft.com/office/drawing/2014/main" id="{81A51B72-D0ED-A105-0C56-AEAFA1F3BF66}"/>
                </a:ext>
              </a:extLst>
            </p:cNvPr>
            <p:cNvSpPr txBox="1"/>
            <p:nvPr/>
          </p:nvSpPr>
          <p:spPr>
            <a:xfrm>
              <a:off x="3367398" y="2184086"/>
              <a:ext cx="2388026" cy="369332"/>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Faster Time to Market</a:t>
              </a:r>
            </a:p>
          </p:txBody>
        </p:sp>
      </p:grpSp>
    </p:spTree>
    <p:custDataLst>
      <p:tags r:id="rId1"/>
    </p:custDataLst>
    <p:extLst>
      <p:ext uri="{BB962C8B-B14F-4D97-AF65-F5344CB8AC3E}">
        <p14:creationId xmlns:p14="http://schemas.microsoft.com/office/powerpoint/2010/main" val="76395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up)">
                                      <p:cBhvr>
                                        <p:cTn id="29" dur="500"/>
                                        <p:tgtEl>
                                          <p:spTgt spid="42"/>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right)">
                                      <p:cBhvr>
                                        <p:cTn id="44" dur="500"/>
                                        <p:tgtEl>
                                          <p:spTgt spid="9"/>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1000"/>
                                        <p:tgtEl>
                                          <p:spTgt spid="17"/>
                                        </p:tgtEl>
                                      </p:cBhvr>
                                    </p:animEffect>
                                  </p:childTnLst>
                                </p:cTn>
                              </p:par>
                            </p:childTnLst>
                          </p:cTn>
                        </p:par>
                        <p:par>
                          <p:cTn id="49" fill="hold">
                            <p:stCondLst>
                              <p:cond delay="2000"/>
                            </p:stCondLst>
                            <p:childTnLst>
                              <p:par>
                                <p:cTn id="50" presetID="42" presetClass="entr" presetSubtype="0"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rocess&#10;&#10;Description automatically generated with medium confidence">
            <a:extLst>
              <a:ext uri="{FF2B5EF4-FFF2-40B4-BE49-F238E27FC236}">
                <a16:creationId xmlns:a16="http://schemas.microsoft.com/office/drawing/2014/main" id="{0FEF8559-C499-D967-687B-045CC9CD9B67}"/>
              </a:ext>
            </a:extLst>
          </p:cNvPr>
          <p:cNvPicPr>
            <a:picLocks noGrp="1" noChangeAspect="1"/>
          </p:cNvPicPr>
          <p:nvPr>
            <p:ph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7855" y="935340"/>
            <a:ext cx="8031466" cy="4133246"/>
          </a:xfrm>
          <a:effectLst>
            <a:glow rad="228600">
              <a:schemeClr val="accent2">
                <a:satMod val="175000"/>
                <a:alpha val="40000"/>
              </a:schemeClr>
            </a:glow>
          </a:effectLst>
        </p:spPr>
      </p:pic>
      <p:sp>
        <p:nvSpPr>
          <p:cNvPr id="3" name="Title 2">
            <a:extLst>
              <a:ext uri="{FF2B5EF4-FFF2-40B4-BE49-F238E27FC236}">
                <a16:creationId xmlns:a16="http://schemas.microsoft.com/office/drawing/2014/main" id="{494E1790-5969-0392-55F9-68FF0546050F}"/>
              </a:ext>
            </a:extLst>
          </p:cNvPr>
          <p:cNvSpPr>
            <a:spLocks noGrp="1"/>
          </p:cNvSpPr>
          <p:nvPr>
            <p:ph type="title"/>
          </p:nvPr>
        </p:nvSpPr>
        <p:spPr/>
        <p:txBody>
          <a:bodyPr/>
          <a:lstStyle/>
          <a:p>
            <a:pPr algn="ctr"/>
            <a:r>
              <a:rPr lang="en-US" dirty="0"/>
              <a:t>What is DevOps</a:t>
            </a:r>
            <a:endParaRPr lang="en-IL" dirty="0"/>
          </a:p>
        </p:txBody>
      </p:sp>
      <p:sp>
        <p:nvSpPr>
          <p:cNvPr id="6" name="TextBox 5">
            <a:extLst>
              <a:ext uri="{FF2B5EF4-FFF2-40B4-BE49-F238E27FC236}">
                <a16:creationId xmlns:a16="http://schemas.microsoft.com/office/drawing/2014/main" id="{88D7F5C7-1DD4-7763-F05C-F4A63549B479}"/>
              </a:ext>
            </a:extLst>
          </p:cNvPr>
          <p:cNvSpPr txBox="1"/>
          <p:nvPr/>
        </p:nvSpPr>
        <p:spPr>
          <a:xfrm>
            <a:off x="1202987" y="5058783"/>
            <a:ext cx="4360195" cy="230832"/>
          </a:xfrm>
          <a:prstGeom prst="rect">
            <a:avLst/>
          </a:prstGeom>
          <a:noFill/>
        </p:spPr>
        <p:txBody>
          <a:bodyPr wrap="square" rtlCol="0">
            <a:spAutoFit/>
          </a:bodyPr>
          <a:lstStyle/>
          <a:p>
            <a:r>
              <a:rPr lang="en-IL" sz="900" dirty="0">
                <a:hlinkClick r:id="rId4" tooltip="https://devopedia.org/devops"/>
              </a:rPr>
              <a:t>This Photo</a:t>
            </a:r>
            <a:r>
              <a:rPr lang="en-IL" sz="900" dirty="0"/>
              <a:t> by Unknown Author is licensed under </a:t>
            </a:r>
            <a:r>
              <a:rPr lang="en-IL" sz="900" dirty="0">
                <a:hlinkClick r:id="rId5" tooltip="https://creativecommons.org/licenses/by-sa/3.0/"/>
              </a:rPr>
              <a:t>CC BY-SA</a:t>
            </a:r>
            <a:endParaRPr lang="en-IL" sz="900" dirty="0"/>
          </a:p>
        </p:txBody>
      </p:sp>
    </p:spTree>
    <p:extLst>
      <p:ext uri="{BB962C8B-B14F-4D97-AF65-F5344CB8AC3E}">
        <p14:creationId xmlns:p14="http://schemas.microsoft.com/office/powerpoint/2010/main" val="189266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rocess&#10;&#10;Description automatically generated with medium confidence">
            <a:extLst>
              <a:ext uri="{FF2B5EF4-FFF2-40B4-BE49-F238E27FC236}">
                <a16:creationId xmlns:a16="http://schemas.microsoft.com/office/drawing/2014/main" id="{0FEF8559-C499-D967-687B-045CC9CD9B67}"/>
              </a:ext>
            </a:extLst>
          </p:cNvPr>
          <p:cNvPicPr>
            <a:picLocks noGrp="1" noChangeAspect="1"/>
          </p:cNvPicPr>
          <p:nvPr>
            <p:ph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92951" y="1130995"/>
            <a:ext cx="2358098" cy="1213552"/>
          </a:xfrm>
          <a:effectLst>
            <a:glow rad="228600">
              <a:schemeClr val="accent2">
                <a:satMod val="175000"/>
                <a:alpha val="40000"/>
              </a:schemeClr>
            </a:glow>
          </a:effectLst>
        </p:spPr>
      </p:pic>
      <p:sp>
        <p:nvSpPr>
          <p:cNvPr id="3" name="Title 2">
            <a:extLst>
              <a:ext uri="{FF2B5EF4-FFF2-40B4-BE49-F238E27FC236}">
                <a16:creationId xmlns:a16="http://schemas.microsoft.com/office/drawing/2014/main" id="{494E1790-5969-0392-55F9-68FF0546050F}"/>
              </a:ext>
            </a:extLst>
          </p:cNvPr>
          <p:cNvSpPr>
            <a:spLocks noGrp="1"/>
          </p:cNvSpPr>
          <p:nvPr>
            <p:ph type="title"/>
          </p:nvPr>
        </p:nvSpPr>
        <p:spPr/>
        <p:txBody>
          <a:bodyPr/>
          <a:lstStyle/>
          <a:p>
            <a:pPr algn="ctr"/>
            <a:r>
              <a:rPr lang="en-US" dirty="0"/>
              <a:t>What is DevOps</a:t>
            </a:r>
            <a:endParaRPr lang="en-IL" dirty="0"/>
          </a:p>
        </p:txBody>
      </p:sp>
      <p:sp>
        <p:nvSpPr>
          <p:cNvPr id="6" name="TextBox 5">
            <a:extLst>
              <a:ext uri="{FF2B5EF4-FFF2-40B4-BE49-F238E27FC236}">
                <a16:creationId xmlns:a16="http://schemas.microsoft.com/office/drawing/2014/main" id="{88D7F5C7-1DD4-7763-F05C-F4A63549B479}"/>
              </a:ext>
            </a:extLst>
          </p:cNvPr>
          <p:cNvSpPr txBox="1"/>
          <p:nvPr/>
        </p:nvSpPr>
        <p:spPr>
          <a:xfrm>
            <a:off x="1202987" y="5058783"/>
            <a:ext cx="4360195" cy="230832"/>
          </a:xfrm>
          <a:prstGeom prst="rect">
            <a:avLst/>
          </a:prstGeom>
          <a:noFill/>
        </p:spPr>
        <p:txBody>
          <a:bodyPr wrap="square" rtlCol="0">
            <a:spAutoFit/>
          </a:bodyPr>
          <a:lstStyle/>
          <a:p>
            <a:r>
              <a:rPr lang="en-IL" sz="900" dirty="0">
                <a:hlinkClick r:id="rId4" tooltip="https://devopedia.org/devops"/>
              </a:rPr>
              <a:t>This Photo</a:t>
            </a:r>
            <a:r>
              <a:rPr lang="en-IL" sz="900" dirty="0"/>
              <a:t> by Unknown Author is licensed under </a:t>
            </a:r>
            <a:r>
              <a:rPr lang="en-IL" sz="900" dirty="0">
                <a:hlinkClick r:id="rId5" tooltip="https://creativecommons.org/licenses/by-sa/3.0/"/>
              </a:rPr>
              <a:t>CC BY-SA</a:t>
            </a:r>
            <a:endParaRPr lang="en-IL" sz="900" dirty="0"/>
          </a:p>
        </p:txBody>
      </p:sp>
      <p:pic>
        <p:nvPicPr>
          <p:cNvPr id="2" name="Graphic 1" descr="Send">
            <a:extLst>
              <a:ext uri="{FF2B5EF4-FFF2-40B4-BE49-F238E27FC236}">
                <a16:creationId xmlns:a16="http://schemas.microsoft.com/office/drawing/2014/main" id="{257D167F-8AD8-A1B0-1E2B-2FA18D7783E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47530" y="979474"/>
            <a:ext cx="902180" cy="902180"/>
          </a:xfrm>
          <a:prstGeom prst="rect">
            <a:avLst/>
          </a:prstGeom>
        </p:spPr>
      </p:pic>
      <p:pic>
        <p:nvPicPr>
          <p:cNvPr id="4" name="Graphic 3" descr="Flask">
            <a:extLst>
              <a:ext uri="{FF2B5EF4-FFF2-40B4-BE49-F238E27FC236}">
                <a16:creationId xmlns:a16="http://schemas.microsoft.com/office/drawing/2014/main" id="{B2B49201-B06F-1BBE-7E40-CF937513234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80786" y="2772692"/>
            <a:ext cx="902181" cy="902181"/>
          </a:xfrm>
          <a:prstGeom prst="rect">
            <a:avLst/>
          </a:prstGeom>
        </p:spPr>
      </p:pic>
      <p:pic>
        <p:nvPicPr>
          <p:cNvPr id="8" name="Graphic 7" descr="Packing Box Open with solid fill">
            <a:extLst>
              <a:ext uri="{FF2B5EF4-FFF2-40B4-BE49-F238E27FC236}">
                <a16:creationId xmlns:a16="http://schemas.microsoft.com/office/drawing/2014/main" id="{56D3B442-1EAA-1F1B-3EC1-4DB9A19E0B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06982" y="3255136"/>
            <a:ext cx="914400" cy="914400"/>
          </a:xfrm>
          <a:prstGeom prst="rect">
            <a:avLst/>
          </a:prstGeom>
        </p:spPr>
      </p:pic>
      <p:pic>
        <p:nvPicPr>
          <p:cNvPr id="21" name="Graphic 20" descr="Checklist RTL">
            <a:extLst>
              <a:ext uri="{FF2B5EF4-FFF2-40B4-BE49-F238E27FC236}">
                <a16:creationId xmlns:a16="http://schemas.microsoft.com/office/drawing/2014/main" id="{33D77072-30B3-6517-EF05-F36ABB48F17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54062" y="1121525"/>
            <a:ext cx="914400" cy="914400"/>
          </a:xfrm>
          <a:prstGeom prst="rect">
            <a:avLst/>
          </a:prstGeom>
        </p:spPr>
      </p:pic>
      <p:grpSp>
        <p:nvGrpSpPr>
          <p:cNvPr id="41" name="Group 40">
            <a:extLst>
              <a:ext uri="{FF2B5EF4-FFF2-40B4-BE49-F238E27FC236}">
                <a16:creationId xmlns:a16="http://schemas.microsoft.com/office/drawing/2014/main" id="{72C0B167-4D94-05A5-5ADB-B64CF00CD8FC}"/>
              </a:ext>
            </a:extLst>
          </p:cNvPr>
          <p:cNvGrpSpPr/>
          <p:nvPr/>
        </p:nvGrpSpPr>
        <p:grpSpPr>
          <a:xfrm>
            <a:off x="1814421" y="1320901"/>
            <a:ext cx="5033109" cy="1876863"/>
            <a:chOff x="1814421" y="1320901"/>
            <a:chExt cx="5033109" cy="1876863"/>
          </a:xfrm>
        </p:grpSpPr>
        <p:cxnSp>
          <p:nvCxnSpPr>
            <p:cNvPr id="10" name="Straight Arrow Connector 9">
              <a:extLst>
                <a:ext uri="{FF2B5EF4-FFF2-40B4-BE49-F238E27FC236}">
                  <a16:creationId xmlns:a16="http://schemas.microsoft.com/office/drawing/2014/main" id="{FDAAD3FD-2A10-AFE7-40E6-C513F7D2CD34}"/>
                </a:ext>
              </a:extLst>
            </p:cNvPr>
            <p:cNvCxnSpPr>
              <a:cxnSpLocks/>
            </p:cNvCxnSpPr>
            <p:nvPr/>
          </p:nvCxnSpPr>
          <p:spPr>
            <a:xfrm flipH="1">
              <a:off x="2518090" y="2058552"/>
              <a:ext cx="864994" cy="103763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1AD953D5-7607-D873-EC32-0804FE8E4AF4}"/>
                </a:ext>
              </a:extLst>
            </p:cNvPr>
            <p:cNvCxnSpPr>
              <a:cxnSpLocks/>
            </p:cNvCxnSpPr>
            <p:nvPr/>
          </p:nvCxnSpPr>
          <p:spPr>
            <a:xfrm>
              <a:off x="4228231" y="2374144"/>
              <a:ext cx="99464" cy="82362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8AF22DC6-5800-52F8-203E-C9DD7EB9A8C0}"/>
                </a:ext>
              </a:extLst>
            </p:cNvPr>
            <p:cNvCxnSpPr>
              <a:cxnSpLocks/>
            </p:cNvCxnSpPr>
            <p:nvPr/>
          </p:nvCxnSpPr>
          <p:spPr>
            <a:xfrm>
              <a:off x="5674864" y="1368110"/>
              <a:ext cx="1172666"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7517AE08-3E29-4BB7-8686-78E54CDE073E}"/>
                </a:ext>
              </a:extLst>
            </p:cNvPr>
            <p:cNvCxnSpPr>
              <a:cxnSpLocks/>
            </p:cNvCxnSpPr>
            <p:nvPr/>
          </p:nvCxnSpPr>
          <p:spPr>
            <a:xfrm>
              <a:off x="5563182" y="2268787"/>
              <a:ext cx="698015" cy="713505"/>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F2AC0958-B77E-4082-2E20-920555D11550}"/>
                </a:ext>
              </a:extLst>
            </p:cNvPr>
            <p:cNvCxnSpPr>
              <a:cxnSpLocks/>
            </p:cNvCxnSpPr>
            <p:nvPr/>
          </p:nvCxnSpPr>
          <p:spPr>
            <a:xfrm flipH="1">
              <a:off x="1814421" y="1320901"/>
              <a:ext cx="1459271" cy="109663"/>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7" name="TextBox 26">
            <a:extLst>
              <a:ext uri="{FF2B5EF4-FFF2-40B4-BE49-F238E27FC236}">
                <a16:creationId xmlns:a16="http://schemas.microsoft.com/office/drawing/2014/main" id="{79A0B978-5EF8-FBE1-32F1-72E256901402}"/>
              </a:ext>
            </a:extLst>
          </p:cNvPr>
          <p:cNvSpPr txBox="1"/>
          <p:nvPr/>
        </p:nvSpPr>
        <p:spPr>
          <a:xfrm>
            <a:off x="297394" y="2050979"/>
            <a:ext cx="2027735"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Task Management</a:t>
            </a:r>
          </a:p>
          <a:p>
            <a:r>
              <a:rPr lang="en-US" dirty="0">
                <a:effectLst>
                  <a:glow rad="228600">
                    <a:schemeClr val="accent6">
                      <a:satMod val="175000"/>
                      <a:alpha val="40000"/>
                    </a:schemeClr>
                  </a:glow>
                </a:effectLst>
              </a:rPr>
              <a:t>(work items)</a:t>
            </a:r>
          </a:p>
        </p:txBody>
      </p:sp>
      <p:sp>
        <p:nvSpPr>
          <p:cNvPr id="30" name="TextBox 29">
            <a:extLst>
              <a:ext uri="{FF2B5EF4-FFF2-40B4-BE49-F238E27FC236}">
                <a16:creationId xmlns:a16="http://schemas.microsoft.com/office/drawing/2014/main" id="{8556B60F-D3CC-598E-A104-B57A7893B466}"/>
              </a:ext>
            </a:extLst>
          </p:cNvPr>
          <p:cNvSpPr txBox="1"/>
          <p:nvPr/>
        </p:nvSpPr>
        <p:spPr>
          <a:xfrm>
            <a:off x="3690552" y="4131604"/>
            <a:ext cx="1947264"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Source Control</a:t>
            </a:r>
          </a:p>
          <a:p>
            <a:r>
              <a:rPr lang="en-US" dirty="0">
                <a:effectLst>
                  <a:glow rad="228600">
                    <a:schemeClr val="accent6">
                      <a:satMod val="175000"/>
                      <a:alpha val="40000"/>
                    </a:schemeClr>
                  </a:glow>
                </a:effectLst>
              </a:rPr>
              <a:t>+ Version History</a:t>
            </a:r>
          </a:p>
        </p:txBody>
      </p:sp>
      <p:sp>
        <p:nvSpPr>
          <p:cNvPr id="31" name="TextBox 30">
            <a:extLst>
              <a:ext uri="{FF2B5EF4-FFF2-40B4-BE49-F238E27FC236}">
                <a16:creationId xmlns:a16="http://schemas.microsoft.com/office/drawing/2014/main" id="{C72ED409-236B-B0E9-3B60-08C14B23D99B}"/>
              </a:ext>
            </a:extLst>
          </p:cNvPr>
          <p:cNvSpPr txBox="1"/>
          <p:nvPr/>
        </p:nvSpPr>
        <p:spPr>
          <a:xfrm>
            <a:off x="5744444" y="3678031"/>
            <a:ext cx="2462149"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QA Testing</a:t>
            </a:r>
          </a:p>
          <a:p>
            <a:r>
              <a:rPr lang="en-US" dirty="0">
                <a:effectLst>
                  <a:glow rad="228600">
                    <a:schemeClr val="accent6">
                      <a:satMod val="175000"/>
                      <a:alpha val="40000"/>
                    </a:schemeClr>
                  </a:glow>
                </a:effectLst>
              </a:rPr>
              <a:t>(manual + automated)</a:t>
            </a:r>
          </a:p>
        </p:txBody>
      </p:sp>
      <p:sp>
        <p:nvSpPr>
          <p:cNvPr id="35" name="TextBox 34">
            <a:extLst>
              <a:ext uri="{FF2B5EF4-FFF2-40B4-BE49-F238E27FC236}">
                <a16:creationId xmlns:a16="http://schemas.microsoft.com/office/drawing/2014/main" id="{0AAE4275-667C-6105-1B35-CE9DEB0D60E4}"/>
              </a:ext>
            </a:extLst>
          </p:cNvPr>
          <p:cNvSpPr txBox="1"/>
          <p:nvPr/>
        </p:nvSpPr>
        <p:spPr>
          <a:xfrm>
            <a:off x="1000544" y="4074232"/>
            <a:ext cx="2080826"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Collaboration</a:t>
            </a:r>
          </a:p>
          <a:p>
            <a:r>
              <a:rPr lang="en-US" dirty="0">
                <a:effectLst>
                  <a:glow rad="228600">
                    <a:schemeClr val="accent6">
                      <a:satMod val="175000"/>
                      <a:alpha val="40000"/>
                    </a:schemeClr>
                  </a:glow>
                </a:effectLst>
              </a:rPr>
              <a:t>(cross-disciplinary)</a:t>
            </a:r>
          </a:p>
        </p:txBody>
      </p:sp>
      <p:sp>
        <p:nvSpPr>
          <p:cNvPr id="36" name="TextBox 35">
            <a:extLst>
              <a:ext uri="{FF2B5EF4-FFF2-40B4-BE49-F238E27FC236}">
                <a16:creationId xmlns:a16="http://schemas.microsoft.com/office/drawing/2014/main" id="{61C4BA71-2F2E-489D-E6B8-A0335ACB3268}"/>
              </a:ext>
            </a:extLst>
          </p:cNvPr>
          <p:cNvSpPr txBox="1"/>
          <p:nvPr/>
        </p:nvSpPr>
        <p:spPr>
          <a:xfrm>
            <a:off x="6581917" y="1911228"/>
            <a:ext cx="1433406" cy="646331"/>
          </a:xfrm>
          <a:prstGeom prst="rect">
            <a:avLst/>
          </a:prstGeom>
          <a:noFill/>
        </p:spPr>
        <p:txBody>
          <a:bodyPr wrap="none" rtlCol="0">
            <a:spAutoFit/>
          </a:bodyPr>
          <a:lstStyle>
            <a:defPPr>
              <a:defRPr lang="en-US"/>
            </a:defPPr>
            <a:lvl1pPr algn="ctr">
              <a:defRPr>
                <a:solidFill>
                  <a:srgbClr val="E8F0F0"/>
                </a:solidFill>
              </a:defRPr>
            </a:lvl1pPr>
          </a:lstStyle>
          <a:p>
            <a:r>
              <a:rPr lang="en-US" dirty="0">
                <a:effectLst>
                  <a:glow rad="228600">
                    <a:schemeClr val="accent6">
                      <a:satMod val="175000"/>
                      <a:alpha val="40000"/>
                    </a:schemeClr>
                  </a:glow>
                </a:effectLst>
              </a:rPr>
              <a:t>Deployment</a:t>
            </a:r>
          </a:p>
          <a:p>
            <a:r>
              <a:rPr lang="en-US" dirty="0">
                <a:effectLst>
                  <a:glow rad="228600">
                    <a:schemeClr val="accent6">
                      <a:satMod val="175000"/>
                      <a:alpha val="40000"/>
                    </a:schemeClr>
                  </a:glow>
                </a:effectLst>
              </a:rPr>
              <a:t>(automated)</a:t>
            </a:r>
          </a:p>
        </p:txBody>
      </p:sp>
      <p:pic>
        <p:nvPicPr>
          <p:cNvPr id="9" name="Picture 10" descr="Image result for gitlab logo">
            <a:extLst>
              <a:ext uri="{FF2B5EF4-FFF2-40B4-BE49-F238E27FC236}">
                <a16:creationId xmlns:a16="http://schemas.microsoft.com/office/drawing/2014/main" id="{705063A0-EE7B-8205-9FC2-6DC76EDC3E4B}"/>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16958" t="12840" r="16815" b="16708"/>
          <a:stretch/>
        </p:blipFill>
        <p:spPr bwMode="auto">
          <a:xfrm>
            <a:off x="3737300" y="3619213"/>
            <a:ext cx="409515" cy="4156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8" descr="Image result for bitbucket icon">
            <a:extLst>
              <a:ext uri="{FF2B5EF4-FFF2-40B4-BE49-F238E27FC236}">
                <a16:creationId xmlns:a16="http://schemas.microsoft.com/office/drawing/2014/main" id="{8DF25997-A65F-950E-862E-742345726BB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rot="197423">
            <a:off x="5282357" y="3793384"/>
            <a:ext cx="415626" cy="4156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10" descr="Image result for Azure Repos icon">
            <a:extLst>
              <a:ext uri="{FF2B5EF4-FFF2-40B4-BE49-F238E27FC236}">
                <a16:creationId xmlns:a16="http://schemas.microsoft.com/office/drawing/2014/main" id="{C45ADBB8-2B94-48EC-CE80-3C24714CC939}"/>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344600" y="4021923"/>
            <a:ext cx="409515" cy="40951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Picture 6" descr="http://pngimg.com/uploads/github/github_PNG20.png">
            <a:extLst>
              <a:ext uri="{FF2B5EF4-FFF2-40B4-BE49-F238E27FC236}">
                <a16:creationId xmlns:a16="http://schemas.microsoft.com/office/drawing/2014/main" id="{D1B44F45-EE3E-D448-3CC0-A81535B94E46}"/>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166454" y="3360280"/>
            <a:ext cx="415625" cy="37531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descr="Asana logo">
            <a:extLst>
              <a:ext uri="{FF2B5EF4-FFF2-40B4-BE49-F238E27FC236}">
                <a16:creationId xmlns:a16="http://schemas.microsoft.com/office/drawing/2014/main" id="{912D53C0-5D98-2E80-8001-423A9B07CDC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8685" y="875075"/>
            <a:ext cx="660443" cy="37149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Graphic 17">
            <a:extLst>
              <a:ext uri="{FF2B5EF4-FFF2-40B4-BE49-F238E27FC236}">
                <a16:creationId xmlns:a16="http://schemas.microsoft.com/office/drawing/2014/main" id="{CA17F3C8-B318-E31D-7A24-8FF45C2AEF9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4522" y="1529637"/>
            <a:ext cx="609133" cy="256477"/>
          </a:xfrm>
          <a:prstGeom prst="rect">
            <a:avLst/>
          </a:prstGeom>
          <a:effectLst>
            <a:glow rad="228600">
              <a:schemeClr val="accent2">
                <a:satMod val="175000"/>
                <a:alpha val="40000"/>
              </a:schemeClr>
            </a:glow>
          </a:effectLst>
        </p:spPr>
      </p:pic>
      <p:pic>
        <p:nvPicPr>
          <p:cNvPr id="24" name="Picture 23" descr="A logo with colorful dots and letters&#10;&#10;Description automatically generated with medium confidence">
            <a:extLst>
              <a:ext uri="{FF2B5EF4-FFF2-40B4-BE49-F238E27FC236}">
                <a16:creationId xmlns:a16="http://schemas.microsoft.com/office/drawing/2014/main" id="{13B2E0EF-E7CA-BFBB-0498-B5B432AF3A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7036" y="766370"/>
            <a:ext cx="757769" cy="567595"/>
          </a:xfrm>
          <a:prstGeom prst="rect">
            <a:avLst/>
          </a:prstGeom>
          <a:effectLst>
            <a:glow rad="228600">
              <a:schemeClr val="accent2">
                <a:satMod val="175000"/>
                <a:alpha val="40000"/>
              </a:schemeClr>
            </a:glow>
          </a:effectLst>
        </p:spPr>
      </p:pic>
      <p:pic>
        <p:nvPicPr>
          <p:cNvPr id="1028" name="Picture 4">
            <a:extLst>
              <a:ext uri="{FF2B5EF4-FFF2-40B4-BE49-F238E27FC236}">
                <a16:creationId xmlns:a16="http://schemas.microsoft.com/office/drawing/2014/main" id="{A812DA4C-369D-1E4A-3F18-9876E95EFEE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7616" t="30632" r="16689" b="28677"/>
          <a:stretch/>
        </p:blipFill>
        <p:spPr bwMode="auto">
          <a:xfrm>
            <a:off x="1970455" y="1644964"/>
            <a:ext cx="728699" cy="27081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6" name="Picture 2" descr="http://www.mattruma.com/wp-content/uploads/2019/04/528389819366_e7a0672f0480b3e98d21_512.png">
            <a:extLst>
              <a:ext uri="{FF2B5EF4-FFF2-40B4-BE49-F238E27FC236}">
                <a16:creationId xmlns:a16="http://schemas.microsoft.com/office/drawing/2014/main" id="{C588652A-34BB-A75E-94DB-F16D8F9D376C}"/>
              </a:ext>
            </a:extLst>
          </p:cNvPr>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6815038" y="652985"/>
            <a:ext cx="400425" cy="40042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8" name="Picture 4" descr="Teamcity Logo.png">
            <a:extLst>
              <a:ext uri="{FF2B5EF4-FFF2-40B4-BE49-F238E27FC236}">
                <a16:creationId xmlns:a16="http://schemas.microsoft.com/office/drawing/2014/main" id="{FF8B7CBC-9268-5ADD-4E7F-CA57A4C077BC}"/>
              </a:ext>
            </a:extLst>
          </p:cNvPr>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8500431" y="1181550"/>
            <a:ext cx="400426" cy="40042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9" name="Picture 6" descr="https://wiki.jenkins.io/download/attachments/2916393/logo.png?version=1&amp;modificationDate=1302753947000&amp;api=v2">
            <a:extLst>
              <a:ext uri="{FF2B5EF4-FFF2-40B4-BE49-F238E27FC236}">
                <a16:creationId xmlns:a16="http://schemas.microsoft.com/office/drawing/2014/main" id="{085477F5-6788-D1CA-FE8D-5592215FC13C}"/>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7984437" y="1023930"/>
            <a:ext cx="361852" cy="50072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2" name="Picture 8" descr="Image result for travis logo">
            <a:extLst>
              <a:ext uri="{FF2B5EF4-FFF2-40B4-BE49-F238E27FC236}">
                <a16:creationId xmlns:a16="http://schemas.microsoft.com/office/drawing/2014/main" id="{6A661659-F6A4-CBF1-8039-59D551E96768}"/>
              </a:ext>
            </a:extLst>
          </p:cNvPr>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8202587" y="649041"/>
            <a:ext cx="433726" cy="42085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3" name="Picture 10" descr="Image result for gitlab logo">
            <a:extLst>
              <a:ext uri="{FF2B5EF4-FFF2-40B4-BE49-F238E27FC236}">
                <a16:creationId xmlns:a16="http://schemas.microsoft.com/office/drawing/2014/main" id="{EA402DAD-2AE8-5591-42E6-A6015AE13131}"/>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l="16958" t="12840" r="16815" b="16708"/>
          <a:stretch/>
        </p:blipFill>
        <p:spPr bwMode="auto">
          <a:xfrm>
            <a:off x="7597672" y="491274"/>
            <a:ext cx="433726" cy="44019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4" name="Picture 12" descr="Image result for bamboo atlassian logo">
            <a:extLst>
              <a:ext uri="{FF2B5EF4-FFF2-40B4-BE49-F238E27FC236}">
                <a16:creationId xmlns:a16="http://schemas.microsoft.com/office/drawing/2014/main" id="{B7C499A3-EBF5-D050-1076-02CDFACA3002}"/>
              </a:ext>
            </a:extLst>
          </p:cNvPr>
          <p:cNvPicPr>
            <a:picLocks noChangeAspect="1" noChangeArrowheads="1"/>
          </p:cNvPicPr>
          <p:nvPr/>
        </p:nvPicPr>
        <p:blipFill rotWithShape="1">
          <a:blip r:embed="rId27" cstate="screen">
            <a:extLst>
              <a:ext uri="{28A0092B-C50C-407E-A947-70E740481C1C}">
                <a14:useLocalDpi xmlns:a14="http://schemas.microsoft.com/office/drawing/2010/main" val="0"/>
              </a:ext>
            </a:extLst>
          </a:blip>
          <a:srcRect/>
          <a:stretch/>
        </p:blipFill>
        <p:spPr bwMode="auto">
          <a:xfrm>
            <a:off x="7168068" y="163132"/>
            <a:ext cx="400426" cy="42131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8" name="Picture 14" descr="Image result for octopus deploy logo">
            <a:extLst>
              <a:ext uri="{FF2B5EF4-FFF2-40B4-BE49-F238E27FC236}">
                <a16:creationId xmlns:a16="http://schemas.microsoft.com/office/drawing/2014/main" id="{526E319C-2988-CC31-861B-FBF0CA531981}"/>
              </a:ext>
            </a:extLst>
          </p:cNvPr>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8152869" y="2229490"/>
            <a:ext cx="885989" cy="571606"/>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 name="Picture 16" descr="Image result for aws codepipeline logo icon png">
            <a:extLst>
              <a:ext uri="{FF2B5EF4-FFF2-40B4-BE49-F238E27FC236}">
                <a16:creationId xmlns:a16="http://schemas.microsoft.com/office/drawing/2014/main" id="{67BFEF5B-3CA4-17F9-EFF0-CF609BCECD18}"/>
              </a:ext>
            </a:extLst>
          </p:cNvPr>
          <p:cNvPicPr>
            <a:picLocks noChangeAspect="1" noChangeArrowheads="1"/>
          </p:cNvPicPr>
          <p:nvPr/>
        </p:nvPicPr>
        <p:blipFill rotWithShape="1">
          <a:blip r:embed="rId29" cstate="screen">
            <a:duotone>
              <a:prstClr val="black"/>
              <a:schemeClr val="accent3">
                <a:tint val="45000"/>
                <a:satMod val="400000"/>
              </a:schemeClr>
            </a:duotone>
            <a:extLst>
              <a:ext uri="{BEBA8EAE-BF5A-486C-A8C5-ECC9F3942E4B}">
                <a14:imgProps xmlns:a14="http://schemas.microsoft.com/office/drawing/2010/main">
                  <a14:imgLayer r:embed="rId30">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7976469" y="1636307"/>
            <a:ext cx="523962" cy="52026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A4913162-6ABF-5264-77D9-26B0E56B1AD8}"/>
              </a:ext>
            </a:extLst>
          </p:cNvPr>
          <p:cNvGrpSpPr/>
          <p:nvPr/>
        </p:nvGrpSpPr>
        <p:grpSpPr>
          <a:xfrm>
            <a:off x="1200497" y="2999272"/>
            <a:ext cx="1578973" cy="1137287"/>
            <a:chOff x="4372636" y="2740564"/>
            <a:chExt cx="1578973" cy="1137287"/>
          </a:xfrm>
        </p:grpSpPr>
        <p:pic>
          <p:nvPicPr>
            <p:cNvPr id="23" name="Graphic 22" descr="Programmer female with solid fill">
              <a:extLst>
                <a:ext uri="{FF2B5EF4-FFF2-40B4-BE49-F238E27FC236}">
                  <a16:creationId xmlns:a16="http://schemas.microsoft.com/office/drawing/2014/main" id="{5917A141-6636-F1C9-65BF-416DAA939FE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372636" y="2740564"/>
              <a:ext cx="914400" cy="914400"/>
            </a:xfrm>
            <a:prstGeom prst="rect">
              <a:avLst/>
            </a:prstGeom>
          </p:spPr>
        </p:pic>
        <p:pic>
          <p:nvPicPr>
            <p:cNvPr id="19" name="Graphic 18" descr="Call center with solid fill">
              <a:extLst>
                <a:ext uri="{FF2B5EF4-FFF2-40B4-BE49-F238E27FC236}">
                  <a16:creationId xmlns:a16="http://schemas.microsoft.com/office/drawing/2014/main" id="{B8834327-50FC-3405-603F-572000F4E79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037209" y="2800338"/>
              <a:ext cx="914400" cy="914400"/>
            </a:xfrm>
            <a:prstGeom prst="rect">
              <a:avLst/>
            </a:prstGeom>
          </p:spPr>
        </p:pic>
        <p:pic>
          <p:nvPicPr>
            <p:cNvPr id="25" name="Graphic 24" descr="DBA">
              <a:extLst>
                <a:ext uri="{FF2B5EF4-FFF2-40B4-BE49-F238E27FC236}">
                  <a16:creationId xmlns:a16="http://schemas.microsoft.com/office/drawing/2014/main" id="{0CBFD1D0-C9DE-321F-0E2D-17E569A0233A}"/>
                </a:ext>
                <a:ext uri="{C183D7F6-B498-43B3-948B-1728B52AA6E4}">
                  <adec:decorative xmlns:adec="http://schemas.microsoft.com/office/drawing/2017/decorative" val="0"/>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4717143" y="2975671"/>
              <a:ext cx="902180" cy="902180"/>
            </a:xfrm>
            <a:prstGeom prst="rect">
              <a:avLst/>
            </a:prstGeom>
          </p:spPr>
        </p:pic>
      </p:grpSp>
      <p:sp>
        <p:nvSpPr>
          <p:cNvPr id="15" name="Arrow: Bent 14">
            <a:extLst>
              <a:ext uri="{FF2B5EF4-FFF2-40B4-BE49-F238E27FC236}">
                <a16:creationId xmlns:a16="http://schemas.microsoft.com/office/drawing/2014/main" id="{294A8D7E-86E7-A940-072A-49C6719E921B}"/>
              </a:ext>
            </a:extLst>
          </p:cNvPr>
          <p:cNvSpPr/>
          <p:nvPr/>
        </p:nvSpPr>
        <p:spPr>
          <a:xfrm rot="11890682" flipH="1">
            <a:off x="792070" y="2780511"/>
            <a:ext cx="630536" cy="607216"/>
          </a:xfrm>
          <a:prstGeom prst="bentArrow">
            <a:avLst>
              <a:gd name="adj1" fmla="val 27164"/>
              <a:gd name="adj2" fmla="val 32449"/>
              <a:gd name="adj3" fmla="val 40377"/>
              <a:gd name="adj4" fmla="val 5932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16" name="Arrow: Right 15">
            <a:extLst>
              <a:ext uri="{FF2B5EF4-FFF2-40B4-BE49-F238E27FC236}">
                <a16:creationId xmlns:a16="http://schemas.microsoft.com/office/drawing/2014/main" id="{47C7B2F6-1FB0-0BB4-1E77-7F5998DF429A}"/>
              </a:ext>
            </a:extLst>
          </p:cNvPr>
          <p:cNvSpPr/>
          <p:nvPr/>
        </p:nvSpPr>
        <p:spPr>
          <a:xfrm rot="10800000" flipH="1">
            <a:off x="2800853" y="3584983"/>
            <a:ext cx="630536" cy="39362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37" name="Arrow: Bent 36">
            <a:extLst>
              <a:ext uri="{FF2B5EF4-FFF2-40B4-BE49-F238E27FC236}">
                <a16:creationId xmlns:a16="http://schemas.microsoft.com/office/drawing/2014/main" id="{89348393-F9FC-B2CD-3560-4541B810D60A}"/>
              </a:ext>
            </a:extLst>
          </p:cNvPr>
          <p:cNvSpPr/>
          <p:nvPr/>
        </p:nvSpPr>
        <p:spPr>
          <a:xfrm rot="3567709" flipH="1">
            <a:off x="7321882" y="2594812"/>
            <a:ext cx="630536" cy="607216"/>
          </a:xfrm>
          <a:prstGeom prst="bentArrow">
            <a:avLst>
              <a:gd name="adj1" fmla="val 27164"/>
              <a:gd name="adj2" fmla="val 32449"/>
              <a:gd name="adj3" fmla="val 40377"/>
              <a:gd name="adj4" fmla="val 5932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
        <p:nvSpPr>
          <p:cNvPr id="39" name="Arrow: Right 38">
            <a:extLst>
              <a:ext uri="{FF2B5EF4-FFF2-40B4-BE49-F238E27FC236}">
                <a16:creationId xmlns:a16="http://schemas.microsoft.com/office/drawing/2014/main" id="{AFD2CA8F-E8B1-E710-6F32-C492AE311170}"/>
              </a:ext>
            </a:extLst>
          </p:cNvPr>
          <p:cNvSpPr/>
          <p:nvPr/>
        </p:nvSpPr>
        <p:spPr>
          <a:xfrm rot="10155433" flipH="1">
            <a:off x="5706025" y="3260864"/>
            <a:ext cx="630536" cy="39362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L">
              <a:solidFill>
                <a:schemeClr val="tx1"/>
              </a:solidFill>
            </a:endParaRPr>
          </a:p>
        </p:txBody>
      </p:sp>
    </p:spTree>
    <p:extLst>
      <p:ext uri="{BB962C8B-B14F-4D97-AF65-F5344CB8AC3E}">
        <p14:creationId xmlns:p14="http://schemas.microsoft.com/office/powerpoint/2010/main" val="1320394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4500"/>
                            </p:stCondLst>
                            <p:childTnLst>
                              <p:par>
                                <p:cTn id="32" presetID="2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500"/>
                                        <p:tgtEl>
                                          <p:spTgt spid="35"/>
                                        </p:tgtEl>
                                      </p:cBhvr>
                                    </p:animEffect>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6000"/>
                            </p:stCondLst>
                            <p:childTnLst>
                              <p:par>
                                <p:cTn id="47" presetID="22" presetClass="entr" presetSubtype="1"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childTnLst>
                          </p:cTn>
                        </p:par>
                        <p:par>
                          <p:cTn id="53" fill="hold">
                            <p:stCondLst>
                              <p:cond delay="6500"/>
                            </p:stCondLst>
                            <p:childTnLst>
                              <p:par>
                                <p:cTn id="54" presetID="10"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par>
                          <p:cTn id="57" fill="hold">
                            <p:stCondLst>
                              <p:cond delay="7000"/>
                            </p:stCondLst>
                            <p:childTnLst>
                              <p:par>
                                <p:cTn id="58" presetID="10"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par>
                          <p:cTn id="65" fill="hold">
                            <p:stCondLst>
                              <p:cond delay="8000"/>
                            </p:stCondLst>
                            <p:childTnLst>
                              <p:par>
                                <p:cTn id="66" presetID="10" presetClass="entr" presetSubtype="0"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par>
                          <p:cTn id="69" fill="hold">
                            <p:stCondLst>
                              <p:cond delay="8500"/>
                            </p:stCondLst>
                            <p:childTnLst>
                              <p:par>
                                <p:cTn id="70" presetID="22" presetClass="entr" presetSubtype="8" fill="hold" grpId="0"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left)">
                                      <p:cBhvr>
                                        <p:cTn id="72" dur="500"/>
                                        <p:tgtEl>
                                          <p:spTgt spid="39"/>
                                        </p:tgtEl>
                                      </p:cBhvr>
                                    </p:animEffect>
                                  </p:childTnLst>
                                </p:cTn>
                              </p:par>
                            </p:childTnLst>
                          </p:cTn>
                        </p:par>
                        <p:par>
                          <p:cTn id="73" fill="hold">
                            <p:stCondLst>
                              <p:cond delay="9000"/>
                            </p:stCondLst>
                            <p:childTnLst>
                              <p:par>
                                <p:cTn id="74" presetID="22" presetClass="entr" presetSubtype="1"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up)">
                                      <p:cBhvr>
                                        <p:cTn id="76" dur="500"/>
                                        <p:tgtEl>
                                          <p:spTgt spid="4"/>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down)">
                                      <p:cBhvr>
                                        <p:cTn id="83" dur="500"/>
                                        <p:tgtEl>
                                          <p:spTgt spid="37"/>
                                        </p:tgtEl>
                                      </p:cBhvr>
                                    </p:animEffect>
                                  </p:childTnLst>
                                </p:cTn>
                              </p:par>
                            </p:childTnLst>
                          </p:cTn>
                        </p:par>
                        <p:par>
                          <p:cTn id="84" fill="hold">
                            <p:stCondLst>
                              <p:cond delay="10000"/>
                            </p:stCondLst>
                            <p:childTnLst>
                              <p:par>
                                <p:cTn id="85" presetID="22" presetClass="entr" presetSubtype="1" fill="hold" nodeType="after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up)">
                                      <p:cBhvr>
                                        <p:cTn id="87" dur="500"/>
                                        <p:tgtEl>
                                          <p:spTgt spid="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up)">
                                      <p:cBhvr>
                                        <p:cTn id="90" dur="500"/>
                                        <p:tgtEl>
                                          <p:spTgt spid="36"/>
                                        </p:tgtEl>
                                      </p:cBhvr>
                                    </p:animEffect>
                                  </p:childTnLst>
                                </p:cTn>
                              </p:par>
                            </p:childTnLst>
                          </p:cTn>
                        </p:par>
                        <p:par>
                          <p:cTn id="91" fill="hold">
                            <p:stCondLst>
                              <p:cond delay="10500"/>
                            </p:stCondLst>
                            <p:childTnLst>
                              <p:par>
                                <p:cTn id="92" presetID="10" presetClass="entr" presetSubtype="0" fill="hold"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par>
                          <p:cTn id="95" fill="hold">
                            <p:stCondLst>
                              <p:cond delay="11000"/>
                            </p:stCondLst>
                            <p:childTnLst>
                              <p:par>
                                <p:cTn id="96" presetID="10" presetClass="entr" presetSubtype="0" fill="hold" nodeType="after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500"/>
                                        <p:tgtEl>
                                          <p:spTgt spid="34"/>
                                        </p:tgtEl>
                                      </p:cBhvr>
                                    </p:animEffect>
                                  </p:childTnLst>
                                </p:cTn>
                              </p:par>
                            </p:childTnLst>
                          </p:cTn>
                        </p:par>
                        <p:par>
                          <p:cTn id="99" fill="hold">
                            <p:stCondLst>
                              <p:cond delay="11500"/>
                            </p:stCondLst>
                            <p:childTnLst>
                              <p:par>
                                <p:cTn id="100" presetID="10"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par>
                          <p:cTn id="103" fill="hold">
                            <p:stCondLst>
                              <p:cond delay="12000"/>
                            </p:stCondLst>
                            <p:childTnLst>
                              <p:par>
                                <p:cTn id="104" presetID="10" presetClass="entr" presetSubtype="0" fill="hold" nodeType="after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childTnLst>
                          </p:cTn>
                        </p:par>
                        <p:par>
                          <p:cTn id="107" fill="hold">
                            <p:stCondLst>
                              <p:cond delay="12500"/>
                            </p:stCondLst>
                            <p:childTnLst>
                              <p:par>
                                <p:cTn id="108" presetID="10" presetClass="entr" presetSubtype="0" fill="hold" nodeType="after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childTnLst>
                                </p:cTn>
                              </p:par>
                            </p:childTnLst>
                          </p:cTn>
                        </p:par>
                        <p:par>
                          <p:cTn id="111" fill="hold">
                            <p:stCondLst>
                              <p:cond delay="13000"/>
                            </p:stCondLst>
                            <p:childTnLst>
                              <p:par>
                                <p:cTn id="112" presetID="10" presetClass="entr" presetSubtype="0"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childTnLst>
                          </p:cTn>
                        </p:par>
                        <p:par>
                          <p:cTn id="115" fill="hold">
                            <p:stCondLst>
                              <p:cond delay="13500"/>
                            </p:stCondLst>
                            <p:childTnLst>
                              <p:par>
                                <p:cTn id="116" presetID="10" presetClass="entr" presetSubtype="0" fill="hold" nodeType="after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500"/>
                                        <p:tgtEl>
                                          <p:spTgt spid="40"/>
                                        </p:tgtEl>
                                      </p:cBhvr>
                                    </p:animEffect>
                                  </p:childTnLst>
                                </p:cTn>
                              </p:par>
                            </p:childTnLst>
                          </p:cTn>
                        </p:par>
                        <p:par>
                          <p:cTn id="119" fill="hold">
                            <p:stCondLst>
                              <p:cond delay="14000"/>
                            </p:stCondLst>
                            <p:childTnLst>
                              <p:par>
                                <p:cTn id="120" presetID="10" presetClass="entr" presetSubtype="0" fill="hold" nodeType="after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5" grpId="0"/>
      <p:bldP spid="36" grpId="0"/>
      <p:bldP spid="15" grpId="0" animBg="1"/>
      <p:bldP spid="16" grpId="0" animBg="1"/>
      <p:bldP spid="37"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59D66C-D1EB-4B6A-837D-2B6C8F761FD6}"/>
              </a:ext>
            </a:extLst>
          </p:cNvPr>
          <p:cNvSpPr>
            <a:spLocks noGrp="1"/>
          </p:cNvSpPr>
          <p:nvPr>
            <p:ph type="title"/>
          </p:nvPr>
        </p:nvSpPr>
        <p:spPr>
          <a:xfrm>
            <a:off x="465138" y="218840"/>
            <a:ext cx="8229600" cy="612956"/>
          </a:xfrm>
        </p:spPr>
        <p:txBody>
          <a:bodyPr/>
          <a:lstStyle/>
          <a:p>
            <a:pPr algn="ctr"/>
            <a:r>
              <a:rPr lang="en-US" dirty="0"/>
              <a:t>Our End Goal</a:t>
            </a:r>
            <a:endParaRPr lang="LID4096" dirty="0"/>
          </a:p>
        </p:txBody>
      </p:sp>
      <p:graphicFrame>
        <p:nvGraphicFramePr>
          <p:cNvPr id="2" name="Content Placeholder 1">
            <a:extLst>
              <a:ext uri="{FF2B5EF4-FFF2-40B4-BE49-F238E27FC236}">
                <a16:creationId xmlns:a16="http://schemas.microsoft.com/office/drawing/2014/main" id="{12943566-7361-4775-8149-AF42A0D1B8C5}"/>
              </a:ext>
            </a:extLst>
          </p:cNvPr>
          <p:cNvGraphicFramePr>
            <a:graphicFrameLocks noGrp="1"/>
          </p:cNvGraphicFramePr>
          <p:nvPr>
            <p:ph sz="quarter" idx="10"/>
            <p:extLst>
              <p:ext uri="{D42A27DB-BD31-4B8C-83A1-F6EECF244321}">
                <p14:modId xmlns:p14="http://schemas.microsoft.com/office/powerpoint/2010/main" val="3190069101"/>
              </p:ext>
            </p:extLst>
          </p:nvPr>
        </p:nvGraphicFramePr>
        <p:xfrm>
          <a:off x="102030" y="525228"/>
          <a:ext cx="8943116" cy="4399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User">
            <a:extLst>
              <a:ext uri="{FF2B5EF4-FFF2-40B4-BE49-F238E27FC236}">
                <a16:creationId xmlns:a16="http://schemas.microsoft.com/office/drawing/2014/main" id="{0A6E1A44-FB76-4225-8B78-18BC2620DC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4465" y="1727741"/>
            <a:ext cx="914400" cy="914400"/>
          </a:xfrm>
          <a:prstGeom prst="rect">
            <a:avLst/>
          </a:prstGeom>
        </p:spPr>
      </p:pic>
      <p:pic>
        <p:nvPicPr>
          <p:cNvPr id="9" name="Graphic 8" descr="Internet">
            <a:extLst>
              <a:ext uri="{FF2B5EF4-FFF2-40B4-BE49-F238E27FC236}">
                <a16:creationId xmlns:a16="http://schemas.microsoft.com/office/drawing/2014/main" id="{1B85F148-3237-4F26-B366-7F9D9199D1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25263" y="1682064"/>
            <a:ext cx="914400" cy="914400"/>
          </a:xfrm>
          <a:prstGeom prst="rect">
            <a:avLst/>
          </a:prstGeom>
        </p:spPr>
      </p:pic>
      <p:pic>
        <p:nvPicPr>
          <p:cNvPr id="14" name="Picture 2" descr="branch, commit, fork, git, programming, split, svn icon">
            <a:extLst>
              <a:ext uri="{FF2B5EF4-FFF2-40B4-BE49-F238E27FC236}">
                <a16:creationId xmlns:a16="http://schemas.microsoft.com/office/drawing/2014/main" id="{3CB9E923-FB6B-48CB-B82F-0C43202091B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3218935" y="1633416"/>
            <a:ext cx="914399" cy="109152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3" descr="Flask">
            <a:extLst>
              <a:ext uri="{FF2B5EF4-FFF2-40B4-BE49-F238E27FC236}">
                <a16:creationId xmlns:a16="http://schemas.microsoft.com/office/drawing/2014/main" id="{53C54367-CEF2-4185-A372-BB99677008F0}"/>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89076" y="1752455"/>
            <a:ext cx="689302" cy="689302"/>
          </a:xfrm>
          <a:prstGeom prst="rect">
            <a:avLst/>
          </a:prstGeom>
        </p:spPr>
      </p:pic>
    </p:spTree>
    <p:extLst>
      <p:ext uri="{BB962C8B-B14F-4D97-AF65-F5344CB8AC3E}">
        <p14:creationId xmlns:p14="http://schemas.microsoft.com/office/powerpoint/2010/main" val="279709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3.8"/>
</p:tagLst>
</file>

<file path=ppt/tags/tag2.xml><?xml version="1.0" encoding="utf-8"?>
<p:tagLst xmlns:a="http://schemas.openxmlformats.org/drawingml/2006/main" xmlns:r="http://schemas.openxmlformats.org/officeDocument/2006/relationships" xmlns:p="http://schemas.openxmlformats.org/presentationml/2006/main">
  <p:tag name="TIMING" val="|7.8|13.7|8.3"/>
</p:tagLst>
</file>

<file path=ppt/theme/theme1.xml><?xml version="1.0" encoding="utf-8"?>
<a:theme xmlns:a="http://schemas.openxmlformats.org/drawingml/2006/main" name="PASS 2013_SpeakerTemplate_16x9">
  <a:themeElements>
    <a:clrScheme name="Custom 3">
      <a:dk1>
        <a:srgbClr val="58585A"/>
      </a:dk1>
      <a:lt1>
        <a:sysClr val="window" lastClr="FFFFFF"/>
      </a:lt1>
      <a:dk2>
        <a:srgbClr val="003A78"/>
      </a:dk2>
      <a:lt2>
        <a:srgbClr val="0061B0"/>
      </a:lt2>
      <a:accent1>
        <a:srgbClr val="0084CC"/>
      </a:accent1>
      <a:accent2>
        <a:srgbClr val="52C3D8"/>
      </a:accent2>
      <a:accent3>
        <a:srgbClr val="FCB327"/>
      </a:accent3>
      <a:accent4>
        <a:srgbClr val="7EB241"/>
      </a:accent4>
      <a:accent5>
        <a:srgbClr val="1D9C48"/>
      </a:accent5>
      <a:accent6>
        <a:srgbClr val="181651"/>
      </a:accent6>
      <a:hlink>
        <a:srgbClr val="0084CC"/>
      </a:hlink>
      <a:folHlink>
        <a:srgbClr val="505150"/>
      </a:folHlink>
    </a:clrScheme>
    <a:fontScheme name="PAS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a:solidFill>
              <a:schemeClr val="accent6"/>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B9F8B3991C594AB7A558D53E9A462C" ma:contentTypeVersion="18" ma:contentTypeDescription="Create a new document." ma:contentTypeScope="" ma:versionID="9ad76792cbb562e3508edc3197278081">
  <xsd:schema xmlns:xsd="http://www.w3.org/2001/XMLSchema" xmlns:xs="http://www.w3.org/2001/XMLSchema" xmlns:p="http://schemas.microsoft.com/office/2006/metadata/properties" xmlns:ns2="1c853891-79e1-4665-8425-27cfb243d1fd" xmlns:ns3="c8f11c67-c3b6-4b83-8087-70e71e9ec41f" targetNamespace="http://schemas.microsoft.com/office/2006/metadata/properties" ma:root="true" ma:fieldsID="ebd3767b36f80078c7870998be16d555" ns2:_="" ns3:_="">
    <xsd:import namespace="1c853891-79e1-4665-8425-27cfb243d1fd"/>
    <xsd:import namespace="c8f11c67-c3b6-4b83-8087-70e71e9ec4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53891-79e1-4665-8425-27cfb243d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958d9d-b972-40cf-abaf-fbc3505d5e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f11c67-c3b6-4b83-8087-70e71e9ec41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65b0f2e-68b2-45e7-8293-65271e337cba}" ma:internalName="TaxCatchAll" ma:showField="CatchAllData" ma:web="c8f11c67-c3b6-4b83-8087-70e71e9ec4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c853891-79e1-4665-8425-27cfb243d1fd">
      <Terms xmlns="http://schemas.microsoft.com/office/infopath/2007/PartnerControls"/>
    </lcf76f155ced4ddcb4097134ff3c332f>
    <TaxCatchAll xmlns="c8f11c67-c3b6-4b83-8087-70e71e9ec41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ontrol xmlns="http://schemas.microsoft.com/VisualStudio/2011/storyboarding/control">
  <Id Name="System.Storyboarding.Common.List" Revision="1" Stencil="System.Storyboarding.Common" StencilVersion="0.1"/>
</Control>
</file>

<file path=customXml/item5.xml><?xml version="1.0" encoding="utf-8"?>
<Control xmlns="http://schemas.microsoft.com/VisualStudio/2011/storyboarding/control">
  <Id Name="System.Storyboarding.Common.ScrollbarVertical" RevisionId="68ea164d-c1de-47a5-804f-d4d1290fa524" Stencil="System.Storyboarding.Common" StencilRevisionId="68ea164d-c1de-47a5-804f-d4d1290fa524" StencilVersion="0.1"/>
</Control>
</file>

<file path=customXml/itemProps1.xml><?xml version="1.0" encoding="utf-8"?>
<ds:datastoreItem xmlns:ds="http://schemas.openxmlformats.org/officeDocument/2006/customXml" ds:itemID="{DA2B02FA-B284-4246-9ED2-AA8C10BD3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853891-79e1-4665-8425-27cfb243d1fd"/>
    <ds:schemaRef ds:uri="c8f11c67-c3b6-4b83-8087-70e71e9ec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94D8F-2192-4478-9194-B96F04B5C852}">
  <ds:schemaRefs>
    <ds:schemaRef ds:uri="http://schemas.microsoft.com/office/2006/metadata/properties"/>
    <ds:schemaRef ds:uri="http://schemas.microsoft.com/office/infopath/2007/PartnerControls"/>
    <ds:schemaRef ds:uri="1c853891-79e1-4665-8425-27cfb243d1fd"/>
    <ds:schemaRef ds:uri="c8f11c67-c3b6-4b83-8087-70e71e9ec41f"/>
  </ds:schemaRefs>
</ds:datastoreItem>
</file>

<file path=customXml/itemProps3.xml><?xml version="1.0" encoding="utf-8"?>
<ds:datastoreItem xmlns:ds="http://schemas.openxmlformats.org/officeDocument/2006/customXml" ds:itemID="{20DA3295-86A2-40B2-B29A-B42B56F97513}">
  <ds:schemaRefs>
    <ds:schemaRef ds:uri="http://schemas.microsoft.com/sharepoint/v3/contenttype/forms"/>
  </ds:schemaRefs>
</ds:datastoreItem>
</file>

<file path=customXml/itemProps4.xml><?xml version="1.0" encoding="utf-8"?>
<ds:datastoreItem xmlns:ds="http://schemas.openxmlformats.org/officeDocument/2006/customXml" ds:itemID="{6E628187-1343-4B21-9E6D-8B7F4E9F38D0}">
  <ds:schemaRefs>
    <ds:schemaRef ds:uri="http://schemas.microsoft.com/VisualStudio/2011/storyboarding/control"/>
  </ds:schemaRefs>
</ds:datastoreItem>
</file>

<file path=customXml/itemProps5.xml><?xml version="1.0" encoding="utf-8"?>
<ds:datastoreItem xmlns:ds="http://schemas.openxmlformats.org/officeDocument/2006/customXml" ds:itemID="{B86FC14E-608D-4408-A64C-21E6AEE90D98}">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PASS 2013_SpeakerTemplate_16x9.potx</Template>
  <TotalTime>17219</TotalTime>
  <Words>3440</Words>
  <Application>Microsoft Office PowerPoint</Application>
  <PresentationFormat>On-screen Show (16:9)</PresentationFormat>
  <Paragraphs>342</Paragraphs>
  <Slides>32</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Consolas</vt:lpstr>
      <vt:lpstr>Helvetica Neue</vt:lpstr>
      <vt:lpstr>Roboto</vt:lpstr>
      <vt:lpstr>Segoe UI</vt:lpstr>
      <vt:lpstr>Wingdings</vt:lpstr>
      <vt:lpstr>PASS 2013_SpeakerTemplate_16x9</vt:lpstr>
      <vt:lpstr>PowerPoint Presentation</vt:lpstr>
      <vt:lpstr>PowerPoint Presentation</vt:lpstr>
      <vt:lpstr>PowerPoint Presentation</vt:lpstr>
      <vt:lpstr>Database DevOps  for Leaders</vt:lpstr>
      <vt:lpstr>Agenda</vt:lpstr>
      <vt:lpstr>The purpose of DevOps</vt:lpstr>
      <vt:lpstr>What is DevOps</vt:lpstr>
      <vt:lpstr>What is DevOps</vt:lpstr>
      <vt:lpstr>Our End Goal</vt:lpstr>
      <vt:lpstr>Why (Database) DevOps</vt:lpstr>
      <vt:lpstr>Time to Market is King</vt:lpstr>
      <vt:lpstr>The Race is Already On</vt:lpstr>
      <vt:lpstr>The Race is Already On</vt:lpstr>
      <vt:lpstr>The Race is Already On</vt:lpstr>
      <vt:lpstr>DBAs Hard at Work</vt:lpstr>
      <vt:lpstr>DB DevOps Still Not Properly Implemented</vt:lpstr>
      <vt:lpstr>Database DevOps ROI</vt:lpstr>
      <vt:lpstr>Database DevOps ROI</vt:lpstr>
      <vt:lpstr>Database DevOps ROI</vt:lpstr>
      <vt:lpstr>Database DevOps ROI</vt:lpstr>
      <vt:lpstr>Database DevOps ROI</vt:lpstr>
      <vt:lpstr>Challenges of Database DevOps</vt:lpstr>
      <vt:lpstr>Challenges of Database DevOps</vt:lpstr>
      <vt:lpstr>Implementing Database DevOps</vt:lpstr>
      <vt:lpstr>Implementing Database DevOps</vt:lpstr>
      <vt:lpstr>Implementing Database DevOps</vt:lpstr>
      <vt:lpstr>Implementing Database DevOps</vt:lpstr>
      <vt:lpstr>Database DevOps: The Full Picture</vt:lpstr>
      <vt:lpstr>Change Management: Leadership Alignment</vt:lpstr>
      <vt:lpstr>If You’re Not Racing, You’re Losing</vt:lpstr>
      <vt:lpstr>Additional Resources</vt:lpstr>
      <vt:lpstr>PowerPoint Presentation</vt:lpstr>
    </vt:vector>
  </TitlesOfParts>
  <Manager>Guy Glantser</Manager>
  <Company>Madeira Data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SQL Server Best Practices</dc:title>
  <dc:subject>Training</dc:subject>
  <dc:creator>Eitan Blumin</dc:creator>
  <cp:lastModifiedBy>Eitan Blumin</cp:lastModifiedBy>
  <cp:revision>810</cp:revision>
  <dcterms:created xsi:type="dcterms:W3CDTF">2013-07-12T18:23:55Z</dcterms:created>
  <dcterms:modified xsi:type="dcterms:W3CDTF">2024-06-22T06:17:59Z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ContentTypeId">
    <vt:lpwstr>0x010100A0B9F8B3991C594AB7A558D53E9A462C</vt:lpwstr>
  </property>
  <property fmtid="{D5CDD505-2E9C-101B-9397-08002B2CF9AE}" pid="4" name="_Level">
    <vt:i4>1</vt:i4>
  </property>
  <property fmtid="{D5CDD505-2E9C-101B-9397-08002B2CF9AE}" pid="5" name="Tfs.LastKnownPath">
    <vt:lpwstr>https://madeira844.sharepoint.com/sites/Everyone/Shared Documents/Training Services/Internal Training/CI and CD with SSDT/CI and CD with SSDT - Part 1.pptx</vt:lpwstr>
  </property>
  <property fmtid="{D5CDD505-2E9C-101B-9397-08002B2CF9AE}" pid="6" name="MediaServiceImageTags">
    <vt:lpwstr/>
  </property>
</Properties>
</file>