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1"/>
  </p:notesMasterIdLst>
  <p:handoutMasterIdLst>
    <p:handoutMasterId r:id="rId42"/>
  </p:handoutMasterIdLst>
  <p:sldIdLst>
    <p:sldId id="285" r:id="rId5"/>
    <p:sldId id="359" r:id="rId6"/>
    <p:sldId id="460" r:id="rId7"/>
    <p:sldId id="434" r:id="rId8"/>
    <p:sldId id="455" r:id="rId9"/>
    <p:sldId id="456" r:id="rId10"/>
    <p:sldId id="464" r:id="rId11"/>
    <p:sldId id="435" r:id="rId12"/>
    <p:sldId id="458" r:id="rId13"/>
    <p:sldId id="437" r:id="rId14"/>
    <p:sldId id="449" r:id="rId15"/>
    <p:sldId id="438" r:id="rId16"/>
    <p:sldId id="436" r:id="rId17"/>
    <p:sldId id="439" r:id="rId18"/>
    <p:sldId id="451" r:id="rId19"/>
    <p:sldId id="441" r:id="rId20"/>
    <p:sldId id="447" r:id="rId21"/>
    <p:sldId id="459" r:id="rId22"/>
    <p:sldId id="442" r:id="rId23"/>
    <p:sldId id="450" r:id="rId24"/>
    <p:sldId id="465" r:id="rId25"/>
    <p:sldId id="448" r:id="rId26"/>
    <p:sldId id="452" r:id="rId27"/>
    <p:sldId id="453" r:id="rId28"/>
    <p:sldId id="461" r:id="rId29"/>
    <p:sldId id="462" r:id="rId30"/>
    <p:sldId id="463" r:id="rId31"/>
    <p:sldId id="466" r:id="rId32"/>
    <p:sldId id="443" r:id="rId33"/>
    <p:sldId id="444" r:id="rId34"/>
    <p:sldId id="445" r:id="rId35"/>
    <p:sldId id="468" r:id="rId36"/>
    <p:sldId id="457" r:id="rId37"/>
    <p:sldId id="467" r:id="rId38"/>
    <p:sldId id="446" r:id="rId39"/>
    <p:sldId id="433" r:id="rId4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tion 1" id="{42D8459F-7683-F84D-8DE6-C3C38246EA5E}">
          <p14:sldIdLst>
            <p14:sldId id="285"/>
            <p14:sldId id="359"/>
            <p14:sldId id="460"/>
            <p14:sldId id="434"/>
            <p14:sldId id="455"/>
            <p14:sldId id="456"/>
            <p14:sldId id="464"/>
            <p14:sldId id="435"/>
            <p14:sldId id="458"/>
            <p14:sldId id="437"/>
            <p14:sldId id="449"/>
            <p14:sldId id="438"/>
            <p14:sldId id="436"/>
            <p14:sldId id="439"/>
            <p14:sldId id="451"/>
            <p14:sldId id="441"/>
            <p14:sldId id="447"/>
            <p14:sldId id="459"/>
            <p14:sldId id="442"/>
            <p14:sldId id="450"/>
            <p14:sldId id="465"/>
            <p14:sldId id="448"/>
            <p14:sldId id="452"/>
            <p14:sldId id="453"/>
            <p14:sldId id="461"/>
            <p14:sldId id="462"/>
            <p14:sldId id="463"/>
            <p14:sldId id="466"/>
            <p14:sldId id="443"/>
            <p14:sldId id="444"/>
            <p14:sldId id="445"/>
            <p14:sldId id="468"/>
            <p14:sldId id="457"/>
            <p14:sldId id="467"/>
            <p14:sldId id="446"/>
            <p14:sldId id="433"/>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tan Blumin" initials="EB" lastIdx="4" clrIdx="0">
    <p:extLst>
      <p:ext uri="{19B8F6BF-5375-455C-9EA6-DF929625EA0E}">
        <p15:presenceInfo xmlns:p15="http://schemas.microsoft.com/office/powerpoint/2012/main" userId="S::eitan@madeiradata.com::36fcb13c-3a5a-43c2-aa2e-520becbaeb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E729B"/>
    <a:srgbClr val="9E01F5"/>
    <a:srgbClr val="05F170"/>
    <a:srgbClr val="E8F0F0"/>
    <a:srgbClr val="DAF5FE"/>
    <a:srgbClr val="E8F5FC"/>
    <a:srgbClr val="20254C"/>
    <a:srgbClr val="252B59"/>
    <a:srgbClr val="05A3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6299AC-E7DC-4D79-ABE6-0DADE02D7532}" v="521" dt="2023-06-03T12:36:32.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9" autoAdjust="0"/>
    <p:restoredTop sz="83079" autoAdjust="0"/>
  </p:normalViewPr>
  <p:slideViewPr>
    <p:cSldViewPr snapToGrid="0">
      <p:cViewPr varScale="1">
        <p:scale>
          <a:sx n="125" d="100"/>
          <a:sy n="125" d="100"/>
        </p:scale>
        <p:origin x="480" y="9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itan Blumin" userId="36fcb13c-3a5a-43c2-aa2e-520becbaeb9b" providerId="ADAL" clId="{96933585-DE99-4233-9098-DB79C7F2103F}"/>
    <pc:docChg chg="undo custSel addSld modSld sldOrd modMainMaster">
      <pc:chgData name="Eitan Blumin" userId="36fcb13c-3a5a-43c2-aa2e-520becbaeb9b" providerId="ADAL" clId="{96933585-DE99-4233-9098-DB79C7F2103F}" dt="2020-11-19T14:31:01.989" v="2567" actId="13239"/>
      <pc:docMkLst>
        <pc:docMk/>
      </pc:docMkLst>
      <pc:sldChg chg="addSp delSp modSp modTransition">
        <pc:chgData name="Eitan Blumin" userId="36fcb13c-3a5a-43c2-aa2e-520becbaeb9b" providerId="ADAL" clId="{96933585-DE99-4233-9098-DB79C7F2103F}" dt="2020-11-18T10:58:09.516" v="360" actId="1076"/>
        <pc:sldMkLst>
          <pc:docMk/>
          <pc:sldMk cId="2795687182" sldId="285"/>
        </pc:sldMkLst>
        <pc:spChg chg="add mod">
          <ac:chgData name="Eitan Blumin" userId="36fcb13c-3a5a-43c2-aa2e-520becbaeb9b" providerId="ADAL" clId="{96933585-DE99-4233-9098-DB79C7F2103F}" dt="2020-11-18T10:42:25.236" v="311" actId="1076"/>
          <ac:spMkLst>
            <pc:docMk/>
            <pc:sldMk cId="2795687182" sldId="285"/>
            <ac:spMk id="2" creationId="{04E63A19-4455-4D1D-B609-34686CE33791}"/>
          </ac:spMkLst>
        </pc:spChg>
        <pc:picChg chg="add del">
          <ac:chgData name="Eitan Blumin" userId="36fcb13c-3a5a-43c2-aa2e-520becbaeb9b" providerId="ADAL" clId="{96933585-DE99-4233-9098-DB79C7F2103F}" dt="2020-11-18T10:57:28.193" v="352" actId="478"/>
          <ac:picMkLst>
            <pc:docMk/>
            <pc:sldMk cId="2795687182" sldId="285"/>
            <ac:picMk id="3" creationId="{F42CFA6D-E3BB-4959-B6B8-E11510B939AA}"/>
          </ac:picMkLst>
        </pc:picChg>
        <pc:picChg chg="add mod">
          <ac:chgData name="Eitan Blumin" userId="36fcb13c-3a5a-43c2-aa2e-520becbaeb9b" providerId="ADAL" clId="{96933585-DE99-4233-9098-DB79C7F2103F}" dt="2020-11-18T10:58:09.516" v="360" actId="1076"/>
          <ac:picMkLst>
            <pc:docMk/>
            <pc:sldMk cId="2795687182" sldId="285"/>
            <ac:picMk id="1028" creationId="{8E13BE6C-5637-4EF3-8B18-BC6B16089294}"/>
          </ac:picMkLst>
        </pc:picChg>
      </pc:sldChg>
      <pc:sldChg chg="modTransition">
        <pc:chgData name="Eitan Blumin" userId="36fcb13c-3a5a-43c2-aa2e-520becbaeb9b" providerId="ADAL" clId="{96933585-DE99-4233-9098-DB79C7F2103F}" dt="2020-11-18T10:37:47.674" v="256"/>
        <pc:sldMkLst>
          <pc:docMk/>
          <pc:sldMk cId="3043140274" sldId="307"/>
        </pc:sldMkLst>
      </pc:sldChg>
      <pc:sldChg chg="modTransition">
        <pc:chgData name="Eitan Blumin" userId="36fcb13c-3a5a-43c2-aa2e-520becbaeb9b" providerId="ADAL" clId="{96933585-DE99-4233-9098-DB79C7F2103F}" dt="2020-11-18T10:37:47.674" v="256"/>
        <pc:sldMkLst>
          <pc:docMk/>
          <pc:sldMk cId="970142211" sldId="349"/>
        </pc:sldMkLst>
      </pc:sldChg>
      <pc:sldChg chg="modTransition">
        <pc:chgData name="Eitan Blumin" userId="36fcb13c-3a5a-43c2-aa2e-520becbaeb9b" providerId="ADAL" clId="{96933585-DE99-4233-9098-DB79C7F2103F}" dt="2020-11-18T10:37:47.674" v="256"/>
        <pc:sldMkLst>
          <pc:docMk/>
          <pc:sldMk cId="2782807249" sldId="350"/>
        </pc:sldMkLst>
      </pc:sldChg>
      <pc:sldChg chg="modSp modTransition modAnim">
        <pc:chgData name="Eitan Blumin" userId="36fcb13c-3a5a-43c2-aa2e-520becbaeb9b" providerId="ADAL" clId="{96933585-DE99-4233-9098-DB79C7F2103F}" dt="2020-11-19T14:19:40.967" v="2525" actId="6549"/>
        <pc:sldMkLst>
          <pc:docMk/>
          <pc:sldMk cId="454913271" sldId="358"/>
        </pc:sldMkLst>
        <pc:spChg chg="mod">
          <ac:chgData name="Eitan Blumin" userId="36fcb13c-3a5a-43c2-aa2e-520becbaeb9b" providerId="ADAL" clId="{96933585-DE99-4233-9098-DB79C7F2103F}" dt="2020-11-19T14:19:40.967" v="2525" actId="6549"/>
          <ac:spMkLst>
            <pc:docMk/>
            <pc:sldMk cId="454913271" sldId="358"/>
            <ac:spMk id="5" creationId="{00000000-0000-0000-0000-000000000000}"/>
          </ac:spMkLst>
        </pc:spChg>
      </pc:sldChg>
      <pc:sldChg chg="modTransition">
        <pc:chgData name="Eitan Blumin" userId="36fcb13c-3a5a-43c2-aa2e-520becbaeb9b" providerId="ADAL" clId="{96933585-DE99-4233-9098-DB79C7F2103F}" dt="2020-11-18T10:37:47.674" v="256"/>
        <pc:sldMkLst>
          <pc:docMk/>
          <pc:sldMk cId="3223013465" sldId="359"/>
        </pc:sldMkLst>
      </pc:sldChg>
      <pc:sldChg chg="modSp modTransition modAnim">
        <pc:chgData name="Eitan Blumin" userId="36fcb13c-3a5a-43c2-aa2e-520becbaeb9b" providerId="ADAL" clId="{96933585-DE99-4233-9098-DB79C7F2103F}" dt="2020-11-19T11:18:22.831" v="418" actId="6549"/>
        <pc:sldMkLst>
          <pc:docMk/>
          <pc:sldMk cId="2093114415" sldId="431"/>
        </pc:sldMkLst>
        <pc:spChg chg="mod">
          <ac:chgData name="Eitan Blumin" userId="36fcb13c-3a5a-43c2-aa2e-520becbaeb9b" providerId="ADAL" clId="{96933585-DE99-4233-9098-DB79C7F2103F}" dt="2020-11-19T11:18:22.831" v="418" actId="6549"/>
          <ac:spMkLst>
            <pc:docMk/>
            <pc:sldMk cId="2093114415" sldId="431"/>
            <ac:spMk id="3" creationId="{00000000-0000-0000-0000-000000000000}"/>
          </ac:spMkLst>
        </pc:spChg>
      </pc:sldChg>
      <pc:sldChg chg="modTransition">
        <pc:chgData name="Eitan Blumin" userId="36fcb13c-3a5a-43c2-aa2e-520becbaeb9b" providerId="ADAL" clId="{96933585-DE99-4233-9098-DB79C7F2103F}" dt="2020-11-18T10:37:47.674" v="256"/>
        <pc:sldMkLst>
          <pc:docMk/>
          <pc:sldMk cId="3774455883" sldId="433"/>
        </pc:sldMkLst>
      </pc:sldChg>
      <pc:sldChg chg="modSp modTransition modAnim">
        <pc:chgData name="Eitan Blumin" userId="36fcb13c-3a5a-43c2-aa2e-520becbaeb9b" providerId="ADAL" clId="{96933585-DE99-4233-9098-DB79C7F2103F}" dt="2020-11-18T10:38:24.872" v="257"/>
        <pc:sldMkLst>
          <pc:docMk/>
          <pc:sldMk cId="3761281424" sldId="434"/>
        </pc:sldMkLst>
        <pc:spChg chg="mod">
          <ac:chgData name="Eitan Blumin" userId="36fcb13c-3a5a-43c2-aa2e-520becbaeb9b" providerId="ADAL" clId="{96933585-DE99-4233-9098-DB79C7F2103F}" dt="2020-11-18T10:36:30.216" v="246" actId="20577"/>
          <ac:spMkLst>
            <pc:docMk/>
            <pc:sldMk cId="3761281424" sldId="434"/>
            <ac:spMk id="2" creationId="{314582ED-600E-4D8F-900C-3071835528C3}"/>
          </ac:spMkLst>
        </pc:spChg>
      </pc:sldChg>
      <pc:sldChg chg="modTransition">
        <pc:chgData name="Eitan Blumin" userId="36fcb13c-3a5a-43c2-aa2e-520becbaeb9b" providerId="ADAL" clId="{96933585-DE99-4233-9098-DB79C7F2103F}" dt="2020-11-18T10:37:47.674" v="256"/>
        <pc:sldMkLst>
          <pc:docMk/>
          <pc:sldMk cId="1722555967" sldId="435"/>
        </pc:sldMkLst>
      </pc:sldChg>
      <pc:sldChg chg="modTransition">
        <pc:chgData name="Eitan Blumin" userId="36fcb13c-3a5a-43c2-aa2e-520becbaeb9b" providerId="ADAL" clId="{96933585-DE99-4233-9098-DB79C7F2103F}" dt="2020-11-18T10:37:47.674" v="256"/>
        <pc:sldMkLst>
          <pc:docMk/>
          <pc:sldMk cId="2877021564" sldId="436"/>
        </pc:sldMkLst>
      </pc:sldChg>
      <pc:sldChg chg="addSp delSp modSp add modTransition">
        <pc:chgData name="Eitan Blumin" userId="36fcb13c-3a5a-43c2-aa2e-520becbaeb9b" providerId="ADAL" clId="{96933585-DE99-4233-9098-DB79C7F2103F}" dt="2020-11-18T10:37:47.674" v="256"/>
        <pc:sldMkLst>
          <pc:docMk/>
          <pc:sldMk cId="241825629" sldId="437"/>
        </pc:sldMkLst>
        <pc:spChg chg="mod">
          <ac:chgData name="Eitan Blumin" userId="36fcb13c-3a5a-43c2-aa2e-520becbaeb9b" providerId="ADAL" clId="{96933585-DE99-4233-9098-DB79C7F2103F}" dt="2020-11-18T10:29:02.880" v="131" actId="6549"/>
          <ac:spMkLst>
            <pc:docMk/>
            <pc:sldMk cId="241825629" sldId="437"/>
            <ac:spMk id="2" creationId="{E7BD6302-A2D2-4A5F-BCE2-10ECF3FACF2D}"/>
          </ac:spMkLst>
        </pc:spChg>
        <pc:spChg chg="mod">
          <ac:chgData name="Eitan Blumin" userId="36fcb13c-3a5a-43c2-aa2e-520becbaeb9b" providerId="ADAL" clId="{96933585-DE99-4233-9098-DB79C7F2103F}" dt="2020-11-18T10:26:09.755" v="36" actId="20577"/>
          <ac:spMkLst>
            <pc:docMk/>
            <pc:sldMk cId="241825629" sldId="437"/>
            <ac:spMk id="3" creationId="{A20C45E8-EA6C-44C6-A976-4C953298D706}"/>
          </ac:spMkLst>
        </pc:spChg>
        <pc:spChg chg="add mod">
          <ac:chgData name="Eitan Blumin" userId="36fcb13c-3a5a-43c2-aa2e-520becbaeb9b" providerId="ADAL" clId="{96933585-DE99-4233-9098-DB79C7F2103F}" dt="2020-11-18T10:30:23.327" v="208" actId="1076"/>
          <ac:spMkLst>
            <pc:docMk/>
            <pc:sldMk cId="241825629" sldId="437"/>
            <ac:spMk id="6" creationId="{B9EBB5C6-BC75-4C78-95F6-6D0D57236D3C}"/>
          </ac:spMkLst>
        </pc:spChg>
        <pc:grpChg chg="add del mod">
          <ac:chgData name="Eitan Blumin" userId="36fcb13c-3a5a-43c2-aa2e-520becbaeb9b" providerId="ADAL" clId="{96933585-DE99-4233-9098-DB79C7F2103F}" dt="2020-11-18T10:35:33.362" v="240" actId="478"/>
          <ac:grpSpMkLst>
            <pc:docMk/>
            <pc:sldMk cId="241825629" sldId="437"/>
            <ac:grpSpMk id="13" creationId="{C64E0177-B36C-466E-B375-C3F24324B84E}"/>
          </ac:grpSpMkLst>
        </pc:grpChg>
        <pc:grpChg chg="add">
          <ac:chgData name="Eitan Blumin" userId="36fcb13c-3a5a-43c2-aa2e-520becbaeb9b" providerId="ADAL" clId="{96933585-DE99-4233-9098-DB79C7F2103F}" dt="2020-11-18T10:35:34.017" v="241"/>
          <ac:grpSpMkLst>
            <pc:docMk/>
            <pc:sldMk cId="241825629" sldId="437"/>
            <ac:grpSpMk id="14" creationId="{6AAA83A3-2C14-4314-9528-CF6071644080}"/>
          </ac:grpSpMkLst>
        </pc:grpChg>
        <pc:picChg chg="add del">
          <ac:chgData name="Eitan Blumin" userId="36fcb13c-3a5a-43c2-aa2e-520becbaeb9b" providerId="ADAL" clId="{96933585-DE99-4233-9098-DB79C7F2103F}" dt="2020-11-18T10:29:25.713" v="133"/>
          <ac:picMkLst>
            <pc:docMk/>
            <pc:sldMk cId="241825629" sldId="437"/>
            <ac:picMk id="4" creationId="{A0D22B91-06E0-42F3-B4E1-E24C6CB7327A}"/>
          </ac:picMkLst>
        </pc:picChg>
        <pc:picChg chg="add">
          <ac:chgData name="Eitan Blumin" userId="36fcb13c-3a5a-43c2-aa2e-520becbaeb9b" providerId="ADAL" clId="{96933585-DE99-4233-9098-DB79C7F2103F}" dt="2020-11-18T10:29:27.711" v="134"/>
          <ac:picMkLst>
            <pc:docMk/>
            <pc:sldMk cId="241825629" sldId="437"/>
            <ac:picMk id="5" creationId="{C0DD213C-D8A2-42B0-9A4D-BB8D20D994EC}"/>
          </ac:picMkLst>
        </pc:picChg>
        <pc:picChg chg="add mod">
          <ac:chgData name="Eitan Blumin" userId="36fcb13c-3a5a-43c2-aa2e-520becbaeb9b" providerId="ADAL" clId="{96933585-DE99-4233-9098-DB79C7F2103F}" dt="2020-11-18T10:35:22.269" v="237" actId="164"/>
          <ac:picMkLst>
            <pc:docMk/>
            <pc:sldMk cId="241825629" sldId="437"/>
            <ac:picMk id="8" creationId="{3C8EFE85-F001-44D2-B6D7-6CC06ABE36A6}"/>
          </ac:picMkLst>
        </pc:picChg>
        <pc:picChg chg="add mod">
          <ac:chgData name="Eitan Blumin" userId="36fcb13c-3a5a-43c2-aa2e-520becbaeb9b" providerId="ADAL" clId="{96933585-DE99-4233-9098-DB79C7F2103F}" dt="2020-11-18T10:35:22.269" v="237" actId="164"/>
          <ac:picMkLst>
            <pc:docMk/>
            <pc:sldMk cId="241825629" sldId="437"/>
            <ac:picMk id="10" creationId="{54444FEE-8DD3-44F6-B5A8-B083A567AD07}"/>
          </ac:picMkLst>
        </pc:picChg>
        <pc:picChg chg="add mod">
          <ac:chgData name="Eitan Blumin" userId="36fcb13c-3a5a-43c2-aa2e-520becbaeb9b" providerId="ADAL" clId="{96933585-DE99-4233-9098-DB79C7F2103F}" dt="2020-11-18T10:35:22.269" v="237" actId="164"/>
          <ac:picMkLst>
            <pc:docMk/>
            <pc:sldMk cId="241825629" sldId="437"/>
            <ac:picMk id="12" creationId="{01B7ACA6-A3FE-4008-A449-D0E8F5AD4A14}"/>
          </ac:picMkLst>
        </pc:picChg>
      </pc:sldChg>
      <pc:sldChg chg="addSp delSp modSp add modTransition">
        <pc:chgData name="Eitan Blumin" userId="36fcb13c-3a5a-43c2-aa2e-520becbaeb9b" providerId="ADAL" clId="{96933585-DE99-4233-9098-DB79C7F2103F}" dt="2020-11-18T10:37:47.674" v="256"/>
        <pc:sldMkLst>
          <pc:docMk/>
          <pc:sldMk cId="1068911310" sldId="438"/>
        </pc:sldMkLst>
        <pc:grpChg chg="add mod">
          <ac:chgData name="Eitan Blumin" userId="36fcb13c-3a5a-43c2-aa2e-520becbaeb9b" providerId="ADAL" clId="{96933585-DE99-4233-9098-DB79C7F2103F}" dt="2020-11-18T10:35:30.605" v="239" actId="1076"/>
          <ac:grpSpMkLst>
            <pc:docMk/>
            <pc:sldMk cId="1068911310" sldId="438"/>
            <ac:grpSpMk id="7" creationId="{8F45A112-12DB-4BA5-819B-1BCFB676144C}"/>
          </ac:grpSpMkLst>
        </pc:grpChg>
        <pc:picChg chg="add mod modCrop">
          <ac:chgData name="Eitan Blumin" userId="36fcb13c-3a5a-43c2-aa2e-520becbaeb9b" providerId="ADAL" clId="{96933585-DE99-4233-9098-DB79C7F2103F}" dt="2020-11-18T10:31:56.523" v="213" actId="1076"/>
          <ac:picMkLst>
            <pc:docMk/>
            <pc:sldMk cId="1068911310" sldId="438"/>
            <ac:picMk id="4" creationId="{24E5AF8D-447A-4FB5-B04F-193C4E39AC36}"/>
          </ac:picMkLst>
        </pc:picChg>
        <pc:picChg chg="del">
          <ac:chgData name="Eitan Blumin" userId="36fcb13c-3a5a-43c2-aa2e-520becbaeb9b" providerId="ADAL" clId="{96933585-DE99-4233-9098-DB79C7F2103F}" dt="2020-11-18T10:31:40.235" v="210" actId="478"/>
          <ac:picMkLst>
            <pc:docMk/>
            <pc:sldMk cId="1068911310" sldId="438"/>
            <ac:picMk id="5" creationId="{C0DD213C-D8A2-42B0-9A4D-BB8D20D994EC}"/>
          </ac:picMkLst>
        </pc:picChg>
      </pc:sldChg>
      <pc:sldChg chg="addSp delSp modSp add">
        <pc:chgData name="Eitan Blumin" userId="36fcb13c-3a5a-43c2-aa2e-520becbaeb9b" providerId="ADAL" clId="{96933585-DE99-4233-9098-DB79C7F2103F}" dt="2020-11-19T14:24:21.703" v="2553" actId="20577"/>
        <pc:sldMkLst>
          <pc:docMk/>
          <pc:sldMk cId="1442722041" sldId="439"/>
        </pc:sldMkLst>
        <pc:spChg chg="del mod">
          <ac:chgData name="Eitan Blumin" userId="36fcb13c-3a5a-43c2-aa2e-520becbaeb9b" providerId="ADAL" clId="{96933585-DE99-4233-9098-DB79C7F2103F}" dt="2020-11-19T14:10:55.713" v="2359" actId="478"/>
          <ac:spMkLst>
            <pc:docMk/>
            <pc:sldMk cId="1442722041" sldId="439"/>
            <ac:spMk id="2" creationId="{CC49C749-AE06-40BD-834F-685CE3724C83}"/>
          </ac:spMkLst>
        </pc:spChg>
        <pc:spChg chg="mod">
          <ac:chgData name="Eitan Blumin" userId="36fcb13c-3a5a-43c2-aa2e-520becbaeb9b" providerId="ADAL" clId="{96933585-DE99-4233-9098-DB79C7F2103F}" dt="2020-11-19T14:17:15.809" v="2512" actId="1076"/>
          <ac:spMkLst>
            <pc:docMk/>
            <pc:sldMk cId="1442722041" sldId="439"/>
            <ac:spMk id="3" creationId="{CDE72F05-7446-4291-A3A1-D6067E6271C0}"/>
          </ac:spMkLst>
        </pc:spChg>
        <pc:spChg chg="add del mod">
          <ac:chgData name="Eitan Blumin" userId="36fcb13c-3a5a-43c2-aa2e-520becbaeb9b" providerId="ADAL" clId="{96933585-DE99-4233-9098-DB79C7F2103F}" dt="2020-11-19T14:11:20.765" v="2364"/>
          <ac:spMkLst>
            <pc:docMk/>
            <pc:sldMk cId="1442722041" sldId="439"/>
            <ac:spMk id="5" creationId="{337F4B0A-0AA9-4CB6-91AD-A17673ABED31}"/>
          </ac:spMkLst>
        </pc:spChg>
        <pc:spChg chg="add del">
          <ac:chgData name="Eitan Blumin" userId="36fcb13c-3a5a-43c2-aa2e-520becbaeb9b" providerId="ADAL" clId="{96933585-DE99-4233-9098-DB79C7F2103F}" dt="2020-11-19T14:11:23.535" v="2365" actId="478"/>
          <ac:spMkLst>
            <pc:docMk/>
            <pc:sldMk cId="1442722041" sldId="439"/>
            <ac:spMk id="9" creationId="{F3086DF7-06F5-4F4B-8765-42DE4B56A3E7}"/>
          </ac:spMkLst>
        </pc:spChg>
        <pc:spChg chg="add mod">
          <ac:chgData name="Eitan Blumin" userId="36fcb13c-3a5a-43c2-aa2e-520becbaeb9b" providerId="ADAL" clId="{96933585-DE99-4233-9098-DB79C7F2103F}" dt="2020-11-19T14:24:21.703" v="2553" actId="20577"/>
          <ac:spMkLst>
            <pc:docMk/>
            <pc:sldMk cId="1442722041" sldId="439"/>
            <ac:spMk id="10" creationId="{1EA34506-680F-43F2-A494-B74C2A4A1BCF}"/>
          </ac:spMkLst>
        </pc:spChg>
        <pc:spChg chg="add mod">
          <ac:chgData name="Eitan Blumin" userId="36fcb13c-3a5a-43c2-aa2e-520becbaeb9b" providerId="ADAL" clId="{96933585-DE99-4233-9098-DB79C7F2103F}" dt="2020-11-19T14:24:07.319" v="2547" actId="14100"/>
          <ac:spMkLst>
            <pc:docMk/>
            <pc:sldMk cId="1442722041" sldId="439"/>
            <ac:spMk id="12" creationId="{E6206CAB-B560-4A42-BA0A-6702513951E0}"/>
          </ac:spMkLst>
        </pc:spChg>
        <pc:graphicFrameChg chg="add del mod">
          <ac:chgData name="Eitan Blumin" userId="36fcb13c-3a5a-43c2-aa2e-520becbaeb9b" providerId="ADAL" clId="{96933585-DE99-4233-9098-DB79C7F2103F}" dt="2020-11-19T14:11:03.904" v="2361"/>
          <ac:graphicFrameMkLst>
            <pc:docMk/>
            <pc:sldMk cId="1442722041" sldId="439"/>
            <ac:graphicFrameMk id="6" creationId="{0BC30BEE-C09C-4485-80D3-5CB652F679B2}"/>
          </ac:graphicFrameMkLst>
        </pc:graphicFrameChg>
        <pc:graphicFrameChg chg="add del mod">
          <ac:chgData name="Eitan Blumin" userId="36fcb13c-3a5a-43c2-aa2e-520becbaeb9b" providerId="ADAL" clId="{96933585-DE99-4233-9098-DB79C7F2103F}" dt="2020-11-19T14:11:06.808" v="2363"/>
          <ac:graphicFrameMkLst>
            <pc:docMk/>
            <pc:sldMk cId="1442722041" sldId="439"/>
            <ac:graphicFrameMk id="7" creationId="{22380715-9140-4FF5-B5A3-C0C6DAC47C0D}"/>
          </ac:graphicFrameMkLst>
        </pc:graphicFrameChg>
        <pc:graphicFrameChg chg="add del mod modGraphic">
          <ac:chgData name="Eitan Blumin" userId="36fcb13c-3a5a-43c2-aa2e-520becbaeb9b" providerId="ADAL" clId="{96933585-DE99-4233-9098-DB79C7F2103F}" dt="2020-11-19T14:23:48.477" v="2542" actId="478"/>
          <ac:graphicFrameMkLst>
            <pc:docMk/>
            <pc:sldMk cId="1442722041" sldId="439"/>
            <ac:graphicFrameMk id="8" creationId="{F16E0FBF-4199-4B26-8B98-B9D27E90A8FB}"/>
          </ac:graphicFrameMkLst>
        </pc:graphicFrameChg>
      </pc:sldChg>
      <pc:sldChg chg="modSp add">
        <pc:chgData name="Eitan Blumin" userId="36fcb13c-3a5a-43c2-aa2e-520becbaeb9b" providerId="ADAL" clId="{96933585-DE99-4233-9098-DB79C7F2103F}" dt="2020-11-19T13:59:53.257" v="2121" actId="20577"/>
        <pc:sldMkLst>
          <pc:docMk/>
          <pc:sldMk cId="2330768182" sldId="440"/>
        </pc:sldMkLst>
        <pc:spChg chg="mod">
          <ac:chgData name="Eitan Blumin" userId="36fcb13c-3a5a-43c2-aa2e-520becbaeb9b" providerId="ADAL" clId="{96933585-DE99-4233-9098-DB79C7F2103F}" dt="2020-11-19T13:59:53.257" v="2121" actId="20577"/>
          <ac:spMkLst>
            <pc:docMk/>
            <pc:sldMk cId="2330768182" sldId="440"/>
            <ac:spMk id="2" creationId="{CC49C749-AE06-40BD-834F-685CE3724C83}"/>
          </ac:spMkLst>
        </pc:spChg>
        <pc:spChg chg="mod">
          <ac:chgData name="Eitan Blumin" userId="36fcb13c-3a5a-43c2-aa2e-520becbaeb9b" providerId="ADAL" clId="{96933585-DE99-4233-9098-DB79C7F2103F}" dt="2020-11-19T13:50:19.232" v="1176" actId="20577"/>
          <ac:spMkLst>
            <pc:docMk/>
            <pc:sldMk cId="2330768182" sldId="440"/>
            <ac:spMk id="3" creationId="{CDE72F05-7446-4291-A3A1-D6067E6271C0}"/>
          </ac:spMkLst>
        </pc:spChg>
      </pc:sldChg>
      <pc:sldChg chg="addSp delSp modSp add ord">
        <pc:chgData name="Eitan Blumin" userId="36fcb13c-3a5a-43c2-aa2e-520becbaeb9b" providerId="ADAL" clId="{96933585-DE99-4233-9098-DB79C7F2103F}" dt="2020-11-19T14:21:57.352" v="2539" actId="404"/>
        <pc:sldMkLst>
          <pc:docMk/>
          <pc:sldMk cId="782185921" sldId="441"/>
        </pc:sldMkLst>
        <pc:spChg chg="del">
          <ac:chgData name="Eitan Blumin" userId="36fcb13c-3a5a-43c2-aa2e-520becbaeb9b" providerId="ADAL" clId="{96933585-DE99-4233-9098-DB79C7F2103F}" dt="2020-11-19T14:03:19.073" v="2134" actId="478"/>
          <ac:spMkLst>
            <pc:docMk/>
            <pc:sldMk cId="782185921" sldId="441"/>
            <ac:spMk id="2" creationId="{CC49C749-AE06-40BD-834F-685CE3724C83}"/>
          </ac:spMkLst>
        </pc:spChg>
        <pc:spChg chg="mod">
          <ac:chgData name="Eitan Blumin" userId="36fcb13c-3a5a-43c2-aa2e-520becbaeb9b" providerId="ADAL" clId="{96933585-DE99-4233-9098-DB79C7F2103F}" dt="2020-11-19T14:19:15.207" v="2523" actId="14100"/>
          <ac:spMkLst>
            <pc:docMk/>
            <pc:sldMk cId="782185921" sldId="441"/>
            <ac:spMk id="3" creationId="{CDE72F05-7446-4291-A3A1-D6067E6271C0}"/>
          </ac:spMkLst>
        </pc:spChg>
        <pc:spChg chg="add del mod">
          <ac:chgData name="Eitan Blumin" userId="36fcb13c-3a5a-43c2-aa2e-520becbaeb9b" providerId="ADAL" clId="{96933585-DE99-4233-9098-DB79C7F2103F}" dt="2020-11-19T14:03:21.147" v="2135"/>
          <ac:spMkLst>
            <pc:docMk/>
            <pc:sldMk cId="782185921" sldId="441"/>
            <ac:spMk id="5" creationId="{E2C1D226-7A54-4E30-B3DD-A0E27FDA7C07}"/>
          </ac:spMkLst>
        </pc:spChg>
        <pc:spChg chg="add del mod">
          <ac:chgData name="Eitan Blumin" userId="36fcb13c-3a5a-43c2-aa2e-520becbaeb9b" providerId="ADAL" clId="{96933585-DE99-4233-9098-DB79C7F2103F}" dt="2020-11-19T14:03:36.078" v="2142" actId="478"/>
          <ac:spMkLst>
            <pc:docMk/>
            <pc:sldMk cId="782185921" sldId="441"/>
            <ac:spMk id="7" creationId="{31797587-9A1B-4EC2-888A-1AA2F9796124}"/>
          </ac:spMkLst>
        </pc:spChg>
        <pc:spChg chg="add del mod">
          <ac:chgData name="Eitan Blumin" userId="36fcb13c-3a5a-43c2-aa2e-520becbaeb9b" providerId="ADAL" clId="{96933585-DE99-4233-9098-DB79C7F2103F}" dt="2020-11-19T14:03:32.006" v="2140" actId="478"/>
          <ac:spMkLst>
            <pc:docMk/>
            <pc:sldMk cId="782185921" sldId="441"/>
            <ac:spMk id="8" creationId="{91E2CA3F-BCAF-4F3B-B875-3D1FC38740F7}"/>
          </ac:spMkLst>
        </pc:spChg>
        <pc:spChg chg="add mod">
          <ac:chgData name="Eitan Blumin" userId="36fcb13c-3a5a-43c2-aa2e-520becbaeb9b" providerId="ADAL" clId="{96933585-DE99-4233-9098-DB79C7F2103F}" dt="2020-11-19T14:21:57.352" v="2539" actId="404"/>
          <ac:spMkLst>
            <pc:docMk/>
            <pc:sldMk cId="782185921" sldId="441"/>
            <ac:spMk id="9" creationId="{387499D7-5FE5-4571-AACC-E909DA69EEF0}"/>
          </ac:spMkLst>
        </pc:spChg>
        <pc:graphicFrameChg chg="add del mod modGraphic">
          <ac:chgData name="Eitan Blumin" userId="36fcb13c-3a5a-43c2-aa2e-520becbaeb9b" providerId="ADAL" clId="{96933585-DE99-4233-9098-DB79C7F2103F}" dt="2020-11-19T14:21:13.474" v="2536" actId="207"/>
          <ac:graphicFrameMkLst>
            <pc:docMk/>
            <pc:sldMk cId="782185921" sldId="441"/>
            <ac:graphicFrameMk id="6" creationId="{81F8BFB2-65FA-4FF3-8F1A-93FC833E13C4}"/>
          </ac:graphicFrameMkLst>
        </pc:graphicFrameChg>
      </pc:sldChg>
      <pc:sldChg chg="modSp add">
        <pc:chgData name="Eitan Blumin" userId="36fcb13c-3a5a-43c2-aa2e-520becbaeb9b" providerId="ADAL" clId="{96933585-DE99-4233-9098-DB79C7F2103F}" dt="2020-11-19T14:22:24.701" v="2540" actId="14100"/>
        <pc:sldMkLst>
          <pc:docMk/>
          <pc:sldMk cId="1179286774" sldId="442"/>
        </pc:sldMkLst>
        <pc:spChg chg="mod">
          <ac:chgData name="Eitan Blumin" userId="36fcb13c-3a5a-43c2-aa2e-520becbaeb9b" providerId="ADAL" clId="{96933585-DE99-4233-9098-DB79C7F2103F}" dt="2020-11-19T14:22:24.701" v="2540" actId="14100"/>
          <ac:spMkLst>
            <pc:docMk/>
            <pc:sldMk cId="1179286774" sldId="442"/>
            <ac:spMk id="2" creationId="{CC49C749-AE06-40BD-834F-685CE3724C83}"/>
          </ac:spMkLst>
        </pc:spChg>
      </pc:sldChg>
      <pc:sldChg chg="modSp add">
        <pc:chgData name="Eitan Blumin" userId="36fcb13c-3a5a-43c2-aa2e-520becbaeb9b" providerId="ADAL" clId="{96933585-DE99-4233-9098-DB79C7F2103F}" dt="2020-11-19T14:31:01.989" v="2567" actId="13239"/>
        <pc:sldMkLst>
          <pc:docMk/>
          <pc:sldMk cId="3053451398" sldId="443"/>
        </pc:sldMkLst>
        <pc:spChg chg="mod">
          <ac:chgData name="Eitan Blumin" userId="36fcb13c-3a5a-43c2-aa2e-520becbaeb9b" providerId="ADAL" clId="{96933585-DE99-4233-9098-DB79C7F2103F}" dt="2020-11-19T14:30:32.198" v="2565" actId="1036"/>
          <ac:spMkLst>
            <pc:docMk/>
            <pc:sldMk cId="3053451398" sldId="443"/>
            <ac:spMk id="10" creationId="{1EA34506-680F-43F2-A494-B74C2A4A1BCF}"/>
          </ac:spMkLst>
        </pc:spChg>
        <pc:graphicFrameChg chg="mod modGraphic">
          <ac:chgData name="Eitan Blumin" userId="36fcb13c-3a5a-43c2-aa2e-520becbaeb9b" providerId="ADAL" clId="{96933585-DE99-4233-9098-DB79C7F2103F}" dt="2020-11-19T14:31:01.989" v="2567" actId="13239"/>
          <ac:graphicFrameMkLst>
            <pc:docMk/>
            <pc:sldMk cId="3053451398" sldId="443"/>
            <ac:graphicFrameMk id="8" creationId="{F16E0FBF-4199-4B26-8B98-B9D27E90A8FB}"/>
          </ac:graphicFrameMkLst>
        </pc:graphicFrameChg>
      </pc:sldChg>
      <pc:sldMasterChg chg="modTransition modSldLayout">
        <pc:chgData name="Eitan Blumin" userId="36fcb13c-3a5a-43c2-aa2e-520becbaeb9b" providerId="ADAL" clId="{96933585-DE99-4233-9098-DB79C7F2103F}" dt="2020-11-18T10:37:47.674" v="256"/>
        <pc:sldMasterMkLst>
          <pc:docMk/>
          <pc:sldMasterMk cId="4065379441" sldId="2147483648"/>
        </pc:sldMasterMkLst>
        <pc:sldLayoutChg chg="modTransition">
          <pc:chgData name="Eitan Blumin" userId="36fcb13c-3a5a-43c2-aa2e-520becbaeb9b" providerId="ADAL" clId="{96933585-DE99-4233-9098-DB79C7F2103F}" dt="2020-11-18T10:37:47.674" v="256"/>
          <pc:sldLayoutMkLst>
            <pc:docMk/>
            <pc:sldMasterMk cId="4065379441" sldId="2147483648"/>
            <pc:sldLayoutMk cId="3105975916" sldId="2147483649"/>
          </pc:sldLayoutMkLst>
        </pc:sldLayoutChg>
        <pc:sldLayoutChg chg="modTransition">
          <pc:chgData name="Eitan Blumin" userId="36fcb13c-3a5a-43c2-aa2e-520becbaeb9b" providerId="ADAL" clId="{96933585-DE99-4233-9098-DB79C7F2103F}" dt="2020-11-18T10:37:47.674" v="256"/>
          <pc:sldLayoutMkLst>
            <pc:docMk/>
            <pc:sldMasterMk cId="4065379441" sldId="2147483648"/>
            <pc:sldLayoutMk cId="3987470024" sldId="2147483650"/>
          </pc:sldLayoutMkLst>
        </pc:sldLayoutChg>
        <pc:sldLayoutChg chg="modTransition">
          <pc:chgData name="Eitan Blumin" userId="36fcb13c-3a5a-43c2-aa2e-520becbaeb9b" providerId="ADAL" clId="{96933585-DE99-4233-9098-DB79C7F2103F}" dt="2020-11-18T10:37:47.674" v="256"/>
          <pc:sldLayoutMkLst>
            <pc:docMk/>
            <pc:sldMasterMk cId="4065379441" sldId="2147483648"/>
            <pc:sldLayoutMk cId="1551136647" sldId="2147483652"/>
          </pc:sldLayoutMkLst>
        </pc:sldLayoutChg>
        <pc:sldLayoutChg chg="modTransition">
          <pc:chgData name="Eitan Blumin" userId="36fcb13c-3a5a-43c2-aa2e-520becbaeb9b" providerId="ADAL" clId="{96933585-DE99-4233-9098-DB79C7F2103F}" dt="2020-11-18T10:37:47.674" v="256"/>
          <pc:sldLayoutMkLst>
            <pc:docMk/>
            <pc:sldMasterMk cId="4065379441" sldId="2147483648"/>
            <pc:sldLayoutMk cId="1890184151" sldId="2147483654"/>
          </pc:sldLayoutMkLst>
        </pc:sldLayoutChg>
        <pc:sldLayoutChg chg="modTransition">
          <pc:chgData name="Eitan Blumin" userId="36fcb13c-3a5a-43c2-aa2e-520becbaeb9b" providerId="ADAL" clId="{96933585-DE99-4233-9098-DB79C7F2103F}" dt="2020-11-18T10:37:47.674" v="256"/>
          <pc:sldLayoutMkLst>
            <pc:docMk/>
            <pc:sldMasterMk cId="4065379441" sldId="2147483648"/>
            <pc:sldLayoutMk cId="1615909937" sldId="2147483656"/>
          </pc:sldLayoutMkLst>
        </pc:sldLayoutChg>
        <pc:sldLayoutChg chg="modTransition">
          <pc:chgData name="Eitan Blumin" userId="36fcb13c-3a5a-43c2-aa2e-520becbaeb9b" providerId="ADAL" clId="{96933585-DE99-4233-9098-DB79C7F2103F}" dt="2020-11-18T10:37:47.674" v="256"/>
          <pc:sldLayoutMkLst>
            <pc:docMk/>
            <pc:sldMasterMk cId="4065379441" sldId="2147483648"/>
            <pc:sldLayoutMk cId="1964499606" sldId="2147483657"/>
          </pc:sldLayoutMkLst>
        </pc:sldLayoutChg>
        <pc:sldLayoutChg chg="modTransition">
          <pc:chgData name="Eitan Blumin" userId="36fcb13c-3a5a-43c2-aa2e-520becbaeb9b" providerId="ADAL" clId="{96933585-DE99-4233-9098-DB79C7F2103F}" dt="2020-11-18T10:37:47.674" v="256"/>
          <pc:sldLayoutMkLst>
            <pc:docMk/>
            <pc:sldMasterMk cId="4065379441" sldId="2147483648"/>
            <pc:sldLayoutMk cId="1834418415" sldId="2147483659"/>
          </pc:sldLayoutMkLst>
        </pc:sldLayoutChg>
      </pc:sldMasterChg>
    </pc:docChg>
  </pc:docChgLst>
  <pc:docChgLst>
    <pc:chgData name="Eitan Blumin" userId="36fcb13c-3a5a-43c2-aa2e-520becbaeb9b" providerId="ADAL" clId="{938BDA53-6CC2-426C-9624-9FDF240252EA}"/>
    <pc:docChg chg="custSel modSld">
      <pc:chgData name="Eitan Blumin" userId="36fcb13c-3a5a-43c2-aa2e-520becbaeb9b" providerId="ADAL" clId="{938BDA53-6CC2-426C-9624-9FDF240252EA}" dt="2022-07-06T11:25:13.600" v="3" actId="207"/>
      <pc:docMkLst>
        <pc:docMk/>
      </pc:docMkLst>
      <pc:sldChg chg="modSp mod">
        <pc:chgData name="Eitan Blumin" userId="36fcb13c-3a5a-43c2-aa2e-520becbaeb9b" providerId="ADAL" clId="{938BDA53-6CC2-426C-9624-9FDF240252EA}" dt="2022-07-06T11:25:13.600" v="3" actId="207"/>
        <pc:sldMkLst>
          <pc:docMk/>
          <pc:sldMk cId="1902533996" sldId="447"/>
        </pc:sldMkLst>
        <pc:graphicFrameChg chg="modGraphic">
          <ac:chgData name="Eitan Blumin" userId="36fcb13c-3a5a-43c2-aa2e-520becbaeb9b" providerId="ADAL" clId="{938BDA53-6CC2-426C-9624-9FDF240252EA}" dt="2022-07-06T11:25:13.600" v="3" actId="207"/>
          <ac:graphicFrameMkLst>
            <pc:docMk/>
            <pc:sldMk cId="1902533996" sldId="447"/>
            <ac:graphicFrameMk id="6" creationId="{DC59CB80-B865-4643-94AF-B2E573A435A0}"/>
          </ac:graphicFrameMkLst>
        </pc:graphicFrameChg>
      </pc:sldChg>
    </pc:docChg>
  </pc:docChgLst>
  <pc:docChgLst>
    <pc:chgData name="Eitan Blumin" userId="36fcb13c-3a5a-43c2-aa2e-520becbaeb9b" providerId="ADAL" clId="{D93E9669-29F3-4F30-B937-BE7050980039}"/>
    <pc:docChg chg="undo custSel addSld delSld modSld sldOrd modSection">
      <pc:chgData name="Eitan Blumin" userId="36fcb13c-3a5a-43c2-aa2e-520becbaeb9b" providerId="ADAL" clId="{D93E9669-29F3-4F30-B937-BE7050980039}" dt="2021-08-17T12:19:04.267" v="643"/>
      <pc:docMkLst>
        <pc:docMk/>
      </pc:docMkLst>
      <pc:sldChg chg="modSp mod">
        <pc:chgData name="Eitan Blumin" userId="36fcb13c-3a5a-43c2-aa2e-520becbaeb9b" providerId="ADAL" clId="{D93E9669-29F3-4F30-B937-BE7050980039}" dt="2021-08-17T12:00:14.471" v="455" actId="20577"/>
        <pc:sldMkLst>
          <pc:docMk/>
          <pc:sldMk cId="3043140274" sldId="307"/>
        </pc:sldMkLst>
        <pc:spChg chg="mod">
          <ac:chgData name="Eitan Blumin" userId="36fcb13c-3a5a-43c2-aa2e-520becbaeb9b" providerId="ADAL" clId="{D93E9669-29F3-4F30-B937-BE7050980039}" dt="2021-08-17T12:00:14.471" v="455" actId="20577"/>
          <ac:spMkLst>
            <pc:docMk/>
            <pc:sldMk cId="3043140274" sldId="307"/>
            <ac:spMk id="12" creationId="{00000000-0000-0000-0000-000000000000}"/>
          </ac:spMkLst>
        </pc:spChg>
      </pc:sldChg>
      <pc:sldChg chg="modSp mod">
        <pc:chgData name="Eitan Blumin" userId="36fcb13c-3a5a-43c2-aa2e-520becbaeb9b" providerId="ADAL" clId="{D93E9669-29F3-4F30-B937-BE7050980039}" dt="2021-08-17T12:00:22.564" v="460" actId="20577"/>
        <pc:sldMkLst>
          <pc:docMk/>
          <pc:sldMk cId="3774455883" sldId="433"/>
        </pc:sldMkLst>
        <pc:spChg chg="mod">
          <ac:chgData name="Eitan Blumin" userId="36fcb13c-3a5a-43c2-aa2e-520becbaeb9b" providerId="ADAL" clId="{D93E9669-29F3-4F30-B937-BE7050980039}" dt="2021-08-17T12:00:22.564" v="460" actId="20577"/>
          <ac:spMkLst>
            <pc:docMk/>
            <pc:sldMk cId="3774455883" sldId="433"/>
            <ac:spMk id="12" creationId="{00000000-0000-0000-0000-000000000000}"/>
          </ac:spMkLst>
        </pc:spChg>
      </pc:sldChg>
      <pc:sldChg chg="modTransition">
        <pc:chgData name="Eitan Blumin" userId="36fcb13c-3a5a-43c2-aa2e-520becbaeb9b" providerId="ADAL" clId="{D93E9669-29F3-4F30-B937-BE7050980039}" dt="2021-08-17T10:21:23.173" v="131"/>
        <pc:sldMkLst>
          <pc:docMk/>
          <pc:sldMk cId="885789745" sldId="434"/>
        </pc:sldMkLst>
      </pc:sldChg>
      <pc:sldChg chg="modTransition modAnim">
        <pc:chgData name="Eitan Blumin" userId="36fcb13c-3a5a-43c2-aa2e-520becbaeb9b" providerId="ADAL" clId="{D93E9669-29F3-4F30-B937-BE7050980039}" dt="2021-08-17T12:11:58.871" v="562"/>
        <pc:sldMkLst>
          <pc:docMk/>
          <pc:sldMk cId="488625063" sldId="436"/>
        </pc:sldMkLst>
      </pc:sldChg>
      <pc:sldChg chg="modSp">
        <pc:chgData name="Eitan Blumin" userId="36fcb13c-3a5a-43c2-aa2e-520becbaeb9b" providerId="ADAL" clId="{D93E9669-29F3-4F30-B937-BE7050980039}" dt="2021-08-17T11:36:31.632" v="159"/>
        <pc:sldMkLst>
          <pc:docMk/>
          <pc:sldMk cId="4256717523" sldId="439"/>
        </pc:sldMkLst>
        <pc:spChg chg="mod">
          <ac:chgData name="Eitan Blumin" userId="36fcb13c-3a5a-43c2-aa2e-520becbaeb9b" providerId="ADAL" clId="{D93E9669-29F3-4F30-B937-BE7050980039}" dt="2021-08-17T11:36:31.632" v="159"/>
          <ac:spMkLst>
            <pc:docMk/>
            <pc:sldMk cId="4256717523" sldId="439"/>
            <ac:spMk id="38" creationId="{A65D658A-F7E8-4520-881D-309463C7BB7B}"/>
          </ac:spMkLst>
        </pc:spChg>
      </pc:sldChg>
      <pc:sldChg chg="modSp mod">
        <pc:chgData name="Eitan Blumin" userId="36fcb13c-3a5a-43c2-aa2e-520becbaeb9b" providerId="ADAL" clId="{D93E9669-29F3-4F30-B937-BE7050980039}" dt="2021-08-17T11:36:24.039" v="158" actId="108"/>
        <pc:sldMkLst>
          <pc:docMk/>
          <pc:sldMk cId="1455281930" sldId="440"/>
        </pc:sldMkLst>
        <pc:spChg chg="mod">
          <ac:chgData name="Eitan Blumin" userId="36fcb13c-3a5a-43c2-aa2e-520becbaeb9b" providerId="ADAL" clId="{D93E9669-29F3-4F30-B937-BE7050980039}" dt="2021-08-17T11:36:24.039" v="158" actId="108"/>
          <ac:spMkLst>
            <pc:docMk/>
            <pc:sldMk cId="1455281930" sldId="440"/>
            <ac:spMk id="38" creationId="{A65D658A-F7E8-4520-881D-309463C7BB7B}"/>
          </ac:spMkLst>
        </pc:spChg>
      </pc:sldChg>
      <pc:sldChg chg="addSp modSp mod modAnim modNotesTx">
        <pc:chgData name="Eitan Blumin" userId="36fcb13c-3a5a-43c2-aa2e-520becbaeb9b" providerId="ADAL" clId="{D93E9669-29F3-4F30-B937-BE7050980039}" dt="2021-08-17T12:14:42.327" v="584" actId="1076"/>
        <pc:sldMkLst>
          <pc:docMk/>
          <pc:sldMk cId="3721232455" sldId="441"/>
        </pc:sldMkLst>
        <pc:spChg chg="add mod">
          <ac:chgData name="Eitan Blumin" userId="36fcb13c-3a5a-43c2-aa2e-520becbaeb9b" providerId="ADAL" clId="{D93E9669-29F3-4F30-B937-BE7050980039}" dt="2021-08-17T12:14:42.327" v="584" actId="1076"/>
          <ac:spMkLst>
            <pc:docMk/>
            <pc:sldMk cId="3721232455" sldId="441"/>
            <ac:spMk id="6" creationId="{1CE5852C-FF69-40E3-A488-E25F3774AE19}"/>
          </ac:spMkLst>
        </pc:spChg>
      </pc:sldChg>
      <pc:sldChg chg="modSp ord modAnim modNotesTx">
        <pc:chgData name="Eitan Blumin" userId="36fcb13c-3a5a-43c2-aa2e-520becbaeb9b" providerId="ADAL" clId="{D93E9669-29F3-4F30-B937-BE7050980039}" dt="2021-08-17T12:17:24.269" v="640"/>
        <pc:sldMkLst>
          <pc:docMk/>
          <pc:sldMk cId="2924046103" sldId="445"/>
        </pc:sldMkLst>
        <pc:spChg chg="mod">
          <ac:chgData name="Eitan Blumin" userId="36fcb13c-3a5a-43c2-aa2e-520becbaeb9b" providerId="ADAL" clId="{D93E9669-29F3-4F30-B937-BE7050980039}" dt="2021-08-17T12:17:21.332" v="639" actId="113"/>
          <ac:spMkLst>
            <pc:docMk/>
            <pc:sldMk cId="2924046103" sldId="445"/>
            <ac:spMk id="12" creationId="{B6AECB0B-D330-473B-964E-F214186C68F5}"/>
          </ac:spMkLst>
        </pc:spChg>
      </pc:sldChg>
      <pc:sldChg chg="modNotesTx">
        <pc:chgData name="Eitan Blumin" userId="36fcb13c-3a5a-43c2-aa2e-520becbaeb9b" providerId="ADAL" clId="{D93E9669-29F3-4F30-B937-BE7050980039}" dt="2021-08-17T11:59:41.707" v="435"/>
        <pc:sldMkLst>
          <pc:docMk/>
          <pc:sldMk cId="3989104812" sldId="446"/>
        </pc:sldMkLst>
      </pc:sldChg>
      <pc:sldChg chg="modAnim modNotesTx">
        <pc:chgData name="Eitan Blumin" userId="36fcb13c-3a5a-43c2-aa2e-520becbaeb9b" providerId="ADAL" clId="{D93E9669-29F3-4F30-B937-BE7050980039}" dt="2021-08-17T12:15:09.955" v="588"/>
        <pc:sldMkLst>
          <pc:docMk/>
          <pc:sldMk cId="1902533996" sldId="447"/>
        </pc:sldMkLst>
      </pc:sldChg>
      <pc:sldChg chg="modNotesTx">
        <pc:chgData name="Eitan Blumin" userId="36fcb13c-3a5a-43c2-aa2e-520becbaeb9b" providerId="ADAL" clId="{D93E9669-29F3-4F30-B937-BE7050980039}" dt="2021-08-17T11:35:36.455" v="152" actId="20577"/>
        <pc:sldMkLst>
          <pc:docMk/>
          <pc:sldMk cId="1304239606" sldId="448"/>
        </pc:sldMkLst>
      </pc:sldChg>
      <pc:sldChg chg="addSp delSp modSp mod delAnim modAnim">
        <pc:chgData name="Eitan Blumin" userId="36fcb13c-3a5a-43c2-aa2e-520becbaeb9b" providerId="ADAL" clId="{D93E9669-29F3-4F30-B937-BE7050980039}" dt="2021-08-17T11:51:38.662" v="207"/>
        <pc:sldMkLst>
          <pc:docMk/>
          <pc:sldMk cId="3609047575" sldId="450"/>
        </pc:sldMkLst>
        <pc:spChg chg="mod">
          <ac:chgData name="Eitan Blumin" userId="36fcb13c-3a5a-43c2-aa2e-520becbaeb9b" providerId="ADAL" clId="{D93E9669-29F3-4F30-B937-BE7050980039}" dt="2021-08-17T11:48:42.634" v="181"/>
          <ac:spMkLst>
            <pc:docMk/>
            <pc:sldMk cId="3609047575" sldId="450"/>
            <ac:spMk id="41" creationId="{9DA2C70B-B17A-42EC-B409-A1FBF9B0E5FB}"/>
          </ac:spMkLst>
        </pc:spChg>
        <pc:picChg chg="add mod">
          <ac:chgData name="Eitan Blumin" userId="36fcb13c-3a5a-43c2-aa2e-520becbaeb9b" providerId="ADAL" clId="{D93E9669-29F3-4F30-B937-BE7050980039}" dt="2021-08-17T11:48:07.307" v="171" actId="14861"/>
          <ac:picMkLst>
            <pc:docMk/>
            <pc:sldMk cId="3609047575" sldId="450"/>
            <ac:picMk id="4" creationId="{3B75E976-23EF-46C4-AC35-08F8B771F198}"/>
          </ac:picMkLst>
        </pc:picChg>
        <pc:picChg chg="mod">
          <ac:chgData name="Eitan Blumin" userId="36fcb13c-3a5a-43c2-aa2e-520becbaeb9b" providerId="ADAL" clId="{D93E9669-29F3-4F30-B937-BE7050980039}" dt="2021-08-17T11:49:52.029" v="187" actId="14861"/>
          <ac:picMkLst>
            <pc:docMk/>
            <pc:sldMk cId="3609047575" sldId="450"/>
            <ac:picMk id="1026" creationId="{1D9002E3-8F90-4BA1-881E-9C385DA57C82}"/>
          </ac:picMkLst>
        </pc:picChg>
        <pc:cxnChg chg="add mod">
          <ac:chgData name="Eitan Blumin" userId="36fcb13c-3a5a-43c2-aa2e-520becbaeb9b" providerId="ADAL" clId="{D93E9669-29F3-4F30-B937-BE7050980039}" dt="2021-08-17T11:50:09.011" v="189" actId="14100"/>
          <ac:cxnSpMkLst>
            <pc:docMk/>
            <pc:sldMk cId="3609047575" sldId="450"/>
            <ac:cxnSpMk id="9" creationId="{2E1371E3-7934-4D07-99AE-C1763B28DBFD}"/>
          </ac:cxnSpMkLst>
        </pc:cxnChg>
        <pc:cxnChg chg="add del mod">
          <ac:chgData name="Eitan Blumin" userId="36fcb13c-3a5a-43c2-aa2e-520becbaeb9b" providerId="ADAL" clId="{D93E9669-29F3-4F30-B937-BE7050980039}" dt="2021-08-17T11:48:35.306" v="176" actId="478"/>
          <ac:cxnSpMkLst>
            <pc:docMk/>
            <pc:sldMk cId="3609047575" sldId="450"/>
            <ac:cxnSpMk id="39" creationId="{7883B985-9C98-466B-AF40-E04D39D33D04}"/>
          </ac:cxnSpMkLst>
        </pc:cxnChg>
        <pc:cxnChg chg="add mod">
          <ac:chgData name="Eitan Blumin" userId="36fcb13c-3a5a-43c2-aa2e-520becbaeb9b" providerId="ADAL" clId="{D93E9669-29F3-4F30-B937-BE7050980039}" dt="2021-08-17T11:50:19.631" v="192" actId="14100"/>
          <ac:cxnSpMkLst>
            <pc:docMk/>
            <pc:sldMk cId="3609047575" sldId="450"/>
            <ac:cxnSpMk id="69" creationId="{6918744F-65B6-494B-AC3A-FA2C1DB05A24}"/>
          </ac:cxnSpMkLst>
        </pc:cxnChg>
        <pc:cxnChg chg="del mod">
          <ac:chgData name="Eitan Blumin" userId="36fcb13c-3a5a-43c2-aa2e-520becbaeb9b" providerId="ADAL" clId="{D93E9669-29F3-4F30-B937-BE7050980039}" dt="2021-08-17T11:48:36.286" v="177" actId="478"/>
          <ac:cxnSpMkLst>
            <pc:docMk/>
            <pc:sldMk cId="3609047575" sldId="450"/>
            <ac:cxnSpMk id="77" creationId="{2E5AEB34-81AB-41F2-B44E-E5E989736272}"/>
          </ac:cxnSpMkLst>
        </pc:cxnChg>
      </pc:sldChg>
      <pc:sldChg chg="modAnim modNotesTx">
        <pc:chgData name="Eitan Blumin" userId="36fcb13c-3a5a-43c2-aa2e-520becbaeb9b" providerId="ADAL" clId="{D93E9669-29F3-4F30-B937-BE7050980039}" dt="2021-08-17T12:00:38.999" v="461"/>
        <pc:sldMkLst>
          <pc:docMk/>
          <pc:sldMk cId="3492143075" sldId="452"/>
        </pc:sldMkLst>
      </pc:sldChg>
      <pc:sldChg chg="modAnim modNotesTx">
        <pc:chgData name="Eitan Blumin" userId="36fcb13c-3a5a-43c2-aa2e-520becbaeb9b" providerId="ADAL" clId="{D93E9669-29F3-4F30-B937-BE7050980039}" dt="2021-08-17T12:19:04.267" v="643"/>
        <pc:sldMkLst>
          <pc:docMk/>
          <pc:sldMk cId="2311507872" sldId="453"/>
        </pc:sldMkLst>
      </pc:sldChg>
      <pc:sldChg chg="modSp add del mod modTransition modAnim">
        <pc:chgData name="Eitan Blumin" userId="36fcb13c-3a5a-43c2-aa2e-520becbaeb9b" providerId="ADAL" clId="{D93E9669-29F3-4F30-B937-BE7050980039}" dt="2021-08-17T10:18:24.510" v="100" actId="47"/>
        <pc:sldMkLst>
          <pc:docMk/>
          <pc:sldMk cId="420293267" sldId="454"/>
        </pc:sldMkLst>
        <pc:spChg chg="mod">
          <ac:chgData name="Eitan Blumin" userId="36fcb13c-3a5a-43c2-aa2e-520becbaeb9b" providerId="ADAL" clId="{D93E9669-29F3-4F30-B937-BE7050980039}" dt="2021-08-17T10:14:51.669" v="48"/>
          <ac:spMkLst>
            <pc:docMk/>
            <pc:sldMk cId="420293267" sldId="454"/>
            <ac:spMk id="12" creationId="{C11FAD62-698D-4465-97DA-C397A7A4CE92}"/>
          </ac:spMkLst>
        </pc:spChg>
      </pc:sldChg>
      <pc:sldChg chg="addSp modSp add mod modTransition modAnim">
        <pc:chgData name="Eitan Blumin" userId="36fcb13c-3a5a-43c2-aa2e-520becbaeb9b" providerId="ADAL" clId="{D93E9669-29F3-4F30-B937-BE7050980039}" dt="2021-08-17T12:03:12.891" v="488" actId="20577"/>
        <pc:sldMkLst>
          <pc:docMk/>
          <pc:sldMk cId="767668628" sldId="455"/>
        </pc:sldMkLst>
        <pc:spChg chg="add mod">
          <ac:chgData name="Eitan Blumin" userId="36fcb13c-3a5a-43c2-aa2e-520becbaeb9b" providerId="ADAL" clId="{D93E9669-29F3-4F30-B937-BE7050980039}" dt="2021-08-17T10:17:00.707" v="65" actId="14100"/>
          <ac:spMkLst>
            <pc:docMk/>
            <pc:sldMk cId="767668628" sldId="455"/>
            <ac:spMk id="10" creationId="{A792E0D8-9318-4602-8CB3-C800A27EDE31}"/>
          </ac:spMkLst>
        </pc:spChg>
        <pc:spChg chg="add mod">
          <ac:chgData name="Eitan Blumin" userId="36fcb13c-3a5a-43c2-aa2e-520becbaeb9b" providerId="ADAL" clId="{D93E9669-29F3-4F30-B937-BE7050980039}" dt="2021-08-17T10:17:16.722" v="69" actId="14100"/>
          <ac:spMkLst>
            <pc:docMk/>
            <pc:sldMk cId="767668628" sldId="455"/>
            <ac:spMk id="11" creationId="{F69EC9E7-409C-4E4A-A2C4-41877D5A2FF2}"/>
          </ac:spMkLst>
        </pc:spChg>
        <pc:spChg chg="mod">
          <ac:chgData name="Eitan Blumin" userId="36fcb13c-3a5a-43c2-aa2e-520becbaeb9b" providerId="ADAL" clId="{D93E9669-29F3-4F30-B937-BE7050980039}" dt="2021-08-17T12:03:12.891" v="488" actId="20577"/>
          <ac:spMkLst>
            <pc:docMk/>
            <pc:sldMk cId="767668628" sldId="455"/>
            <ac:spMk id="12" creationId="{C11FAD62-698D-4465-97DA-C397A7A4CE92}"/>
          </ac:spMkLst>
        </pc:spChg>
        <pc:spChg chg="add mod">
          <ac:chgData name="Eitan Blumin" userId="36fcb13c-3a5a-43c2-aa2e-520becbaeb9b" providerId="ADAL" clId="{D93E9669-29F3-4F30-B937-BE7050980039}" dt="2021-08-17T10:17:46.221" v="79" actId="14100"/>
          <ac:spMkLst>
            <pc:docMk/>
            <pc:sldMk cId="767668628" sldId="455"/>
            <ac:spMk id="14" creationId="{2E87FED7-4EA2-48A8-960C-A8503FE386A7}"/>
          </ac:spMkLst>
        </pc:spChg>
        <pc:spChg chg="add mod">
          <ac:chgData name="Eitan Blumin" userId="36fcb13c-3a5a-43c2-aa2e-520becbaeb9b" providerId="ADAL" clId="{D93E9669-29F3-4F30-B937-BE7050980039}" dt="2021-08-17T10:18:07.713" v="91" actId="14100"/>
          <ac:spMkLst>
            <pc:docMk/>
            <pc:sldMk cId="767668628" sldId="455"/>
            <ac:spMk id="15" creationId="{7DB041E4-E8EC-46C5-AAA0-2D2FF934628F}"/>
          </ac:spMkLst>
        </pc:spChg>
      </pc:sldChg>
      <pc:sldChg chg="modSp add mod modTransition">
        <pc:chgData name="Eitan Blumin" userId="36fcb13c-3a5a-43c2-aa2e-520becbaeb9b" providerId="ADAL" clId="{D93E9669-29F3-4F30-B937-BE7050980039}" dt="2021-08-17T10:20:01.285" v="125"/>
        <pc:sldMkLst>
          <pc:docMk/>
          <pc:sldMk cId="3880373387" sldId="456"/>
        </pc:sldMkLst>
        <pc:spChg chg="mod">
          <ac:chgData name="Eitan Blumin" userId="36fcb13c-3a5a-43c2-aa2e-520becbaeb9b" providerId="ADAL" clId="{D93E9669-29F3-4F30-B937-BE7050980039}" dt="2021-08-17T10:19:42.578" v="121" actId="20577"/>
          <ac:spMkLst>
            <pc:docMk/>
            <pc:sldMk cId="3880373387" sldId="456"/>
            <ac:spMk id="10" creationId="{A792E0D8-9318-4602-8CB3-C800A27EDE31}"/>
          </ac:spMkLst>
        </pc:spChg>
        <pc:spChg chg="mod ord">
          <ac:chgData name="Eitan Blumin" userId="36fcb13c-3a5a-43c2-aa2e-520becbaeb9b" providerId="ADAL" clId="{D93E9669-29F3-4F30-B937-BE7050980039}" dt="2021-08-17T10:19:36.668" v="120" actId="167"/>
          <ac:spMkLst>
            <pc:docMk/>
            <pc:sldMk cId="3880373387" sldId="456"/>
            <ac:spMk id="11" creationId="{F69EC9E7-409C-4E4A-A2C4-41877D5A2FF2}"/>
          </ac:spMkLst>
        </pc:spChg>
        <pc:spChg chg="mod ord">
          <ac:chgData name="Eitan Blumin" userId="36fcb13c-3a5a-43c2-aa2e-520becbaeb9b" providerId="ADAL" clId="{D93E9669-29F3-4F30-B937-BE7050980039}" dt="2021-08-17T10:19:52.706" v="124" actId="6549"/>
          <ac:spMkLst>
            <pc:docMk/>
            <pc:sldMk cId="3880373387" sldId="456"/>
            <ac:spMk id="12" creationId="{C11FAD62-698D-4465-97DA-C397A7A4CE92}"/>
          </ac:spMkLst>
        </pc:spChg>
        <pc:spChg chg="mod ord">
          <ac:chgData name="Eitan Blumin" userId="36fcb13c-3a5a-43c2-aa2e-520becbaeb9b" providerId="ADAL" clId="{D93E9669-29F3-4F30-B937-BE7050980039}" dt="2021-08-17T10:19:50.169" v="123" actId="20577"/>
          <ac:spMkLst>
            <pc:docMk/>
            <pc:sldMk cId="3880373387" sldId="456"/>
            <ac:spMk id="14" creationId="{2E87FED7-4EA2-48A8-960C-A8503FE386A7}"/>
          </ac:spMkLst>
        </pc:spChg>
        <pc:spChg chg="mod ord">
          <ac:chgData name="Eitan Blumin" userId="36fcb13c-3a5a-43c2-aa2e-520becbaeb9b" providerId="ADAL" clId="{D93E9669-29F3-4F30-B937-BE7050980039}" dt="2021-08-17T10:18:49.598" v="107" actId="167"/>
          <ac:spMkLst>
            <pc:docMk/>
            <pc:sldMk cId="3880373387" sldId="456"/>
            <ac:spMk id="15" creationId="{7DB041E4-E8EC-46C5-AAA0-2D2FF934628F}"/>
          </ac:spMkLst>
        </pc:spChg>
      </pc:sldChg>
      <pc:sldChg chg="modSp add mod modTransition modAnim modNotesTx">
        <pc:chgData name="Eitan Blumin" userId="36fcb13c-3a5a-43c2-aa2e-520becbaeb9b" providerId="ADAL" clId="{D93E9669-29F3-4F30-B937-BE7050980039}" dt="2021-08-17T12:16:33.877" v="594"/>
        <pc:sldMkLst>
          <pc:docMk/>
          <pc:sldMk cId="355497714" sldId="457"/>
        </pc:sldMkLst>
        <pc:spChg chg="mod">
          <ac:chgData name="Eitan Blumin" userId="36fcb13c-3a5a-43c2-aa2e-520becbaeb9b" providerId="ADAL" clId="{D93E9669-29F3-4F30-B937-BE7050980039}" dt="2021-08-17T11:52:52.131" v="216" actId="20577"/>
          <ac:spMkLst>
            <pc:docMk/>
            <pc:sldMk cId="355497714" sldId="457"/>
            <ac:spMk id="3" creationId="{73ED59F1-04BA-4FBF-9E94-6D6898A9B064}"/>
          </ac:spMkLst>
        </pc:spChg>
        <pc:spChg chg="mod">
          <ac:chgData name="Eitan Blumin" userId="36fcb13c-3a5a-43c2-aa2e-520becbaeb9b" providerId="ADAL" clId="{D93E9669-29F3-4F30-B937-BE7050980039}" dt="2021-08-17T11:55:26.029" v="320" actId="20577"/>
          <ac:spMkLst>
            <pc:docMk/>
            <pc:sldMk cId="355497714" sldId="457"/>
            <ac:spMk id="12" creationId="{B6AECB0B-D330-473B-964E-F214186C68F5}"/>
          </ac:spMkLst>
        </pc:spChg>
      </pc:sldChg>
      <pc:sldChg chg="addSp delSp modSp add mod modTransition delAnim modAnim">
        <pc:chgData name="Eitan Blumin" userId="36fcb13c-3a5a-43c2-aa2e-520becbaeb9b" providerId="ADAL" clId="{D93E9669-29F3-4F30-B937-BE7050980039}" dt="2021-08-17T12:11:01.425" v="560"/>
        <pc:sldMkLst>
          <pc:docMk/>
          <pc:sldMk cId="2058260819" sldId="458"/>
        </pc:sldMkLst>
        <pc:spChg chg="del">
          <ac:chgData name="Eitan Blumin" userId="36fcb13c-3a5a-43c2-aa2e-520becbaeb9b" providerId="ADAL" clId="{D93E9669-29F3-4F30-B937-BE7050980039}" dt="2021-08-17T12:04:43.782" v="498" actId="478"/>
          <ac:spMkLst>
            <pc:docMk/>
            <pc:sldMk cId="2058260819" sldId="458"/>
            <ac:spMk id="2" creationId="{8B21A374-839F-4132-8A8A-904338859F58}"/>
          </ac:spMkLst>
        </pc:spChg>
        <pc:spChg chg="add mod">
          <ac:chgData name="Eitan Blumin" userId="36fcb13c-3a5a-43c2-aa2e-520becbaeb9b" providerId="ADAL" clId="{D93E9669-29F3-4F30-B937-BE7050980039}" dt="2021-08-17T12:05:54.379" v="511" actId="1076"/>
          <ac:spMkLst>
            <pc:docMk/>
            <pc:sldMk cId="2058260819" sldId="458"/>
            <ac:spMk id="4" creationId="{515F7A2F-208B-4F3A-9C3A-3C4DFFC8F6F3}"/>
          </ac:spMkLst>
        </pc:spChg>
        <pc:spChg chg="add mod">
          <ac:chgData name="Eitan Blumin" userId="36fcb13c-3a5a-43c2-aa2e-520becbaeb9b" providerId="ADAL" clId="{D93E9669-29F3-4F30-B937-BE7050980039}" dt="2021-08-17T12:08:54.255" v="542" actId="1076"/>
          <ac:spMkLst>
            <pc:docMk/>
            <pc:sldMk cId="2058260819" sldId="458"/>
            <ac:spMk id="5" creationId="{B278D86A-D865-4670-AE84-AD870B85B2DD}"/>
          </ac:spMkLst>
        </pc:spChg>
        <pc:spChg chg="del">
          <ac:chgData name="Eitan Blumin" userId="36fcb13c-3a5a-43c2-aa2e-520becbaeb9b" providerId="ADAL" clId="{D93E9669-29F3-4F30-B937-BE7050980039}" dt="2021-08-17T12:04:43.207" v="497" actId="478"/>
          <ac:spMkLst>
            <pc:docMk/>
            <pc:sldMk cId="2058260819" sldId="458"/>
            <ac:spMk id="252" creationId="{7F5005EB-C737-4B8C-8AFD-EE1F7B38CCCB}"/>
          </ac:spMkLst>
        </pc:spChg>
        <pc:spChg chg="del">
          <ac:chgData name="Eitan Blumin" userId="36fcb13c-3a5a-43c2-aa2e-520becbaeb9b" providerId="ADAL" clId="{D93E9669-29F3-4F30-B937-BE7050980039}" dt="2021-08-17T12:04:44.358" v="499" actId="478"/>
          <ac:spMkLst>
            <pc:docMk/>
            <pc:sldMk cId="2058260819" sldId="458"/>
            <ac:spMk id="253" creationId="{2BE69C06-AE9A-4D60-A536-0ACAC4A5357E}"/>
          </ac:spMkLst>
        </pc:spChg>
        <pc:spChg chg="del">
          <ac:chgData name="Eitan Blumin" userId="36fcb13c-3a5a-43c2-aa2e-520becbaeb9b" providerId="ADAL" clId="{D93E9669-29F3-4F30-B937-BE7050980039}" dt="2021-08-17T12:04:41.991" v="495" actId="478"/>
          <ac:spMkLst>
            <pc:docMk/>
            <pc:sldMk cId="2058260819" sldId="458"/>
            <ac:spMk id="254" creationId="{B5359492-8F14-41D1-B533-4BCDF3C78E3A}"/>
          </ac:spMkLst>
        </pc:spChg>
        <pc:spChg chg="del">
          <ac:chgData name="Eitan Blumin" userId="36fcb13c-3a5a-43c2-aa2e-520becbaeb9b" providerId="ADAL" clId="{D93E9669-29F3-4F30-B937-BE7050980039}" dt="2021-08-17T12:04:41.423" v="494" actId="478"/>
          <ac:spMkLst>
            <pc:docMk/>
            <pc:sldMk cId="2058260819" sldId="458"/>
            <ac:spMk id="255" creationId="{57D394FD-3987-4C67-9161-5929C11DF683}"/>
          </ac:spMkLst>
        </pc:spChg>
        <pc:spChg chg="del">
          <ac:chgData name="Eitan Blumin" userId="36fcb13c-3a5a-43c2-aa2e-520becbaeb9b" providerId="ADAL" clId="{D93E9669-29F3-4F30-B937-BE7050980039}" dt="2021-08-17T12:04:40.124" v="492" actId="478"/>
          <ac:spMkLst>
            <pc:docMk/>
            <pc:sldMk cId="2058260819" sldId="458"/>
            <ac:spMk id="256" creationId="{4DA3B47F-245C-4559-AB83-80864819E604}"/>
          </ac:spMkLst>
        </pc:spChg>
        <pc:spChg chg="del">
          <ac:chgData name="Eitan Blumin" userId="36fcb13c-3a5a-43c2-aa2e-520becbaeb9b" providerId="ADAL" clId="{D93E9669-29F3-4F30-B937-BE7050980039}" dt="2021-08-17T12:04:40.789" v="493" actId="478"/>
          <ac:spMkLst>
            <pc:docMk/>
            <pc:sldMk cId="2058260819" sldId="458"/>
            <ac:spMk id="260" creationId="{18FA51BA-59A9-4EC7-9138-16C2347C89C8}"/>
          </ac:spMkLst>
        </pc:spChg>
        <pc:spChg chg="del">
          <ac:chgData name="Eitan Blumin" userId="36fcb13c-3a5a-43c2-aa2e-520becbaeb9b" providerId="ADAL" clId="{D93E9669-29F3-4F30-B937-BE7050980039}" dt="2021-08-17T12:04:44.874" v="500" actId="478"/>
          <ac:spMkLst>
            <pc:docMk/>
            <pc:sldMk cId="2058260819" sldId="458"/>
            <ac:spMk id="261" creationId="{0D933F7A-FE82-4BF0-AE3F-A55F4B95D6B2}"/>
          </ac:spMkLst>
        </pc:spChg>
        <pc:spChg chg="del">
          <ac:chgData name="Eitan Blumin" userId="36fcb13c-3a5a-43c2-aa2e-520becbaeb9b" providerId="ADAL" clId="{D93E9669-29F3-4F30-B937-BE7050980039}" dt="2021-08-17T12:04:39.379" v="491" actId="478"/>
          <ac:spMkLst>
            <pc:docMk/>
            <pc:sldMk cId="2058260819" sldId="458"/>
            <ac:spMk id="262" creationId="{91E9808E-0863-4143-8801-AFC0A5852E41}"/>
          </ac:spMkLst>
        </pc:spChg>
        <pc:spChg chg="del">
          <ac:chgData name="Eitan Blumin" userId="36fcb13c-3a5a-43c2-aa2e-520becbaeb9b" providerId="ADAL" clId="{D93E9669-29F3-4F30-B937-BE7050980039}" dt="2021-08-17T12:04:38.452" v="490" actId="478"/>
          <ac:spMkLst>
            <pc:docMk/>
            <pc:sldMk cId="2058260819" sldId="458"/>
            <ac:spMk id="263" creationId="{45EB6EAB-5993-43A5-8080-8BD952280F6E}"/>
          </ac:spMkLst>
        </pc:spChg>
        <pc:spChg chg="del">
          <ac:chgData name="Eitan Blumin" userId="36fcb13c-3a5a-43c2-aa2e-520becbaeb9b" providerId="ADAL" clId="{D93E9669-29F3-4F30-B937-BE7050980039}" dt="2021-08-17T12:04:42.575" v="496" actId="478"/>
          <ac:spMkLst>
            <pc:docMk/>
            <pc:sldMk cId="2058260819" sldId="458"/>
            <ac:spMk id="264" creationId="{42997E24-7B82-4733-91F4-490D5407FD22}"/>
          </ac:spMkLst>
        </pc:spChg>
        <pc:spChg chg="add mod">
          <ac:chgData name="Eitan Blumin" userId="36fcb13c-3a5a-43c2-aa2e-520becbaeb9b" providerId="ADAL" clId="{D93E9669-29F3-4F30-B937-BE7050980039}" dt="2021-08-17T12:06:42.472" v="517" actId="1076"/>
          <ac:spMkLst>
            <pc:docMk/>
            <pc:sldMk cId="2058260819" sldId="458"/>
            <ac:spMk id="265" creationId="{C03FA8DC-C8AC-4566-9A0C-1B3B8E5586F3}"/>
          </ac:spMkLst>
        </pc:spChg>
        <pc:spChg chg="add mod">
          <ac:chgData name="Eitan Blumin" userId="36fcb13c-3a5a-43c2-aa2e-520becbaeb9b" providerId="ADAL" clId="{D93E9669-29F3-4F30-B937-BE7050980039}" dt="2021-08-17T12:06:53.309" v="519" actId="1076"/>
          <ac:spMkLst>
            <pc:docMk/>
            <pc:sldMk cId="2058260819" sldId="458"/>
            <ac:spMk id="266" creationId="{B90B67C7-4F95-4FB9-B854-65BE0CEB32DD}"/>
          </ac:spMkLst>
        </pc:spChg>
        <pc:spChg chg="add mod">
          <ac:chgData name="Eitan Blumin" userId="36fcb13c-3a5a-43c2-aa2e-520becbaeb9b" providerId="ADAL" clId="{D93E9669-29F3-4F30-B937-BE7050980039}" dt="2021-08-17T12:06:53.309" v="519" actId="1076"/>
          <ac:spMkLst>
            <pc:docMk/>
            <pc:sldMk cId="2058260819" sldId="458"/>
            <ac:spMk id="267" creationId="{92135C38-3A6E-4C5D-95AB-776B14D9EA9B}"/>
          </ac:spMkLst>
        </pc:spChg>
        <pc:spChg chg="add mod">
          <ac:chgData name="Eitan Blumin" userId="36fcb13c-3a5a-43c2-aa2e-520becbaeb9b" providerId="ADAL" clId="{D93E9669-29F3-4F30-B937-BE7050980039}" dt="2021-08-17T12:08:54.255" v="542" actId="1076"/>
          <ac:spMkLst>
            <pc:docMk/>
            <pc:sldMk cId="2058260819" sldId="458"/>
            <ac:spMk id="268" creationId="{37953AE2-04CC-45C2-92FB-A6F232274777}"/>
          </ac:spMkLst>
        </pc:spChg>
        <pc:grpChg chg="mod">
          <ac:chgData name="Eitan Blumin" userId="36fcb13c-3a5a-43c2-aa2e-520becbaeb9b" providerId="ADAL" clId="{D93E9669-29F3-4F30-B937-BE7050980039}" dt="2021-08-17T12:08:24.796" v="535" actId="1076"/>
          <ac:grpSpMkLst>
            <pc:docMk/>
            <pc:sldMk cId="2058260819" sldId="458"/>
            <ac:grpSpMk id="529" creationId="{6AFD636B-8D59-4BBF-895D-FD52C8D6EEBD}"/>
          </ac:grpSpMkLst>
        </pc:grpChg>
        <pc:picChg chg="add mod">
          <ac:chgData name="Eitan Blumin" userId="36fcb13c-3a5a-43c2-aa2e-520becbaeb9b" providerId="ADAL" clId="{D93E9669-29F3-4F30-B937-BE7050980039}" dt="2021-08-17T12:09:15.352" v="545" actId="27349"/>
          <ac:picMkLst>
            <pc:docMk/>
            <pc:sldMk cId="2058260819" sldId="458"/>
            <ac:picMk id="7" creationId="{D78CCF0A-A0CD-4E39-B486-D865CB670352}"/>
          </ac:picMkLst>
        </pc:picChg>
      </pc:sldChg>
    </pc:docChg>
  </pc:docChgLst>
  <pc:docChgLst>
    <pc:chgData name="Eitan Blumin" userId="36fcb13c-3a5a-43c2-aa2e-520becbaeb9b" providerId="ADAL" clId="{F3378F67-16F6-4A9E-B6EC-876BE7ADF015}"/>
    <pc:docChg chg="undo custSel addSld delSld modSld modMainMaster modSection">
      <pc:chgData name="Eitan Blumin" userId="36fcb13c-3a5a-43c2-aa2e-520becbaeb9b" providerId="ADAL" clId="{F3378F67-16F6-4A9E-B6EC-876BE7ADF015}" dt="2020-11-17T15:55:52.953" v="742" actId="20577"/>
      <pc:docMkLst>
        <pc:docMk/>
      </pc:docMkLst>
      <pc:sldChg chg="addSp delSp modSp">
        <pc:chgData name="Eitan Blumin" userId="36fcb13c-3a5a-43c2-aa2e-520becbaeb9b" providerId="ADAL" clId="{F3378F67-16F6-4A9E-B6EC-876BE7ADF015}" dt="2020-11-17T14:31:09.271" v="238" actId="1076"/>
        <pc:sldMkLst>
          <pc:docMk/>
          <pc:sldMk cId="2795687182" sldId="285"/>
        </pc:sldMkLst>
        <pc:spChg chg="del mod">
          <ac:chgData name="Eitan Blumin" userId="36fcb13c-3a5a-43c2-aa2e-520becbaeb9b" providerId="ADAL" clId="{F3378F67-16F6-4A9E-B6EC-876BE7ADF015}" dt="2020-11-17T14:30:06.957" v="226" actId="478"/>
          <ac:spMkLst>
            <pc:docMk/>
            <pc:sldMk cId="2795687182" sldId="285"/>
            <ac:spMk id="4" creationId="{00000000-0000-0000-0000-000000000000}"/>
          </ac:spMkLst>
        </pc:spChg>
        <pc:spChg chg="add del mod">
          <ac:chgData name="Eitan Blumin" userId="36fcb13c-3a5a-43c2-aa2e-520becbaeb9b" providerId="ADAL" clId="{F3378F67-16F6-4A9E-B6EC-876BE7ADF015}" dt="2020-11-17T14:30:09.963" v="227" actId="478"/>
          <ac:spMkLst>
            <pc:docMk/>
            <pc:sldMk cId="2795687182" sldId="285"/>
            <ac:spMk id="5" creationId="{AEE35677-B4B9-4016-B8D6-93C79A705E40}"/>
          </ac:spMkLst>
        </pc:spChg>
        <pc:spChg chg="mod">
          <ac:chgData name="Eitan Blumin" userId="36fcb13c-3a5a-43c2-aa2e-520becbaeb9b" providerId="ADAL" clId="{F3378F67-16F6-4A9E-B6EC-876BE7ADF015}" dt="2020-11-17T14:30:57.168" v="237" actId="1076"/>
          <ac:spMkLst>
            <pc:docMk/>
            <pc:sldMk cId="2795687182" sldId="285"/>
            <ac:spMk id="6" creationId="{00000000-0000-0000-0000-000000000000}"/>
          </ac:spMkLst>
        </pc:spChg>
        <pc:spChg chg="del">
          <ac:chgData name="Eitan Blumin" userId="36fcb13c-3a5a-43c2-aa2e-520becbaeb9b" providerId="ADAL" clId="{F3378F67-16F6-4A9E-B6EC-876BE7ADF015}" dt="2020-11-17T14:30:37.882" v="235" actId="478"/>
          <ac:spMkLst>
            <pc:docMk/>
            <pc:sldMk cId="2795687182" sldId="285"/>
            <ac:spMk id="8" creationId="{00000000-0000-0000-0000-000000000000}"/>
          </ac:spMkLst>
        </pc:spChg>
        <pc:picChg chg="del">
          <ac:chgData name="Eitan Blumin" userId="36fcb13c-3a5a-43c2-aa2e-520becbaeb9b" providerId="ADAL" clId="{F3378F67-16F6-4A9E-B6EC-876BE7ADF015}" dt="2020-11-17T14:29:57.398" v="223" actId="478"/>
          <ac:picMkLst>
            <pc:docMk/>
            <pc:sldMk cId="2795687182" sldId="285"/>
            <ac:picMk id="3" creationId="{00000000-0000-0000-0000-000000000000}"/>
          </ac:picMkLst>
        </pc:picChg>
        <pc:picChg chg="mod">
          <ac:chgData name="Eitan Blumin" userId="36fcb13c-3a5a-43c2-aa2e-520becbaeb9b" providerId="ADAL" clId="{F3378F67-16F6-4A9E-B6EC-876BE7ADF015}" dt="2020-11-17T14:30:28.057" v="232" actId="1076"/>
          <ac:picMkLst>
            <pc:docMk/>
            <pc:sldMk cId="2795687182" sldId="285"/>
            <ac:picMk id="7" creationId="{00000000-0000-0000-0000-000000000000}"/>
          </ac:picMkLst>
        </pc:picChg>
        <pc:picChg chg="add mod">
          <ac:chgData name="Eitan Blumin" userId="36fcb13c-3a5a-43c2-aa2e-520becbaeb9b" providerId="ADAL" clId="{F3378F67-16F6-4A9E-B6EC-876BE7ADF015}" dt="2020-11-17T14:31:09.271" v="238" actId="1076"/>
          <ac:picMkLst>
            <pc:docMk/>
            <pc:sldMk cId="2795687182" sldId="285"/>
            <ac:picMk id="1026" creationId="{ED1B9225-DC56-485D-A531-502C5127CE98}"/>
          </ac:picMkLst>
        </pc:picChg>
      </pc:sldChg>
      <pc:sldChg chg="modSp">
        <pc:chgData name="Eitan Blumin" userId="36fcb13c-3a5a-43c2-aa2e-520becbaeb9b" providerId="ADAL" clId="{F3378F67-16F6-4A9E-B6EC-876BE7ADF015}" dt="2020-11-17T14:25:57.547" v="113" actId="20577"/>
        <pc:sldMkLst>
          <pc:docMk/>
          <pc:sldMk cId="3043140274" sldId="307"/>
        </pc:sldMkLst>
        <pc:spChg chg="mod">
          <ac:chgData name="Eitan Blumin" userId="36fcb13c-3a5a-43c2-aa2e-520becbaeb9b" providerId="ADAL" clId="{F3378F67-16F6-4A9E-B6EC-876BE7ADF015}" dt="2020-11-17T14:25:57.547" v="113" actId="20577"/>
          <ac:spMkLst>
            <pc:docMk/>
            <pc:sldMk cId="3043140274" sldId="307"/>
            <ac:spMk id="12" creationId="{00000000-0000-0000-0000-000000000000}"/>
          </ac:spMkLst>
        </pc:spChg>
      </pc:sldChg>
      <pc:sldChg chg="addSp delSp modSp modAnim">
        <pc:chgData name="Eitan Blumin" userId="36fcb13c-3a5a-43c2-aa2e-520becbaeb9b" providerId="ADAL" clId="{F3378F67-16F6-4A9E-B6EC-876BE7ADF015}" dt="2020-11-17T15:43:40.360" v="644" actId="1076"/>
        <pc:sldMkLst>
          <pc:docMk/>
          <pc:sldMk cId="454913271" sldId="358"/>
        </pc:sldMkLst>
        <pc:spChg chg="add del">
          <ac:chgData name="Eitan Blumin" userId="36fcb13c-3a5a-43c2-aa2e-520becbaeb9b" providerId="ADAL" clId="{F3378F67-16F6-4A9E-B6EC-876BE7ADF015}" dt="2020-11-17T15:42:16.995" v="633"/>
          <ac:spMkLst>
            <pc:docMk/>
            <pc:sldMk cId="454913271" sldId="358"/>
            <ac:spMk id="2" creationId="{C4546CD6-CAF2-45EF-8DD0-E12D0D27A477}"/>
          </ac:spMkLst>
        </pc:spChg>
        <pc:spChg chg="mod">
          <ac:chgData name="Eitan Blumin" userId="36fcb13c-3a5a-43c2-aa2e-520becbaeb9b" providerId="ADAL" clId="{F3378F67-16F6-4A9E-B6EC-876BE7ADF015}" dt="2020-11-17T14:27:42.746" v="199"/>
          <ac:spMkLst>
            <pc:docMk/>
            <pc:sldMk cId="454913271" sldId="358"/>
            <ac:spMk id="5" creationId="{00000000-0000-0000-0000-000000000000}"/>
          </ac:spMkLst>
        </pc:spChg>
        <pc:picChg chg="add del mod">
          <ac:chgData name="Eitan Blumin" userId="36fcb13c-3a5a-43c2-aa2e-520becbaeb9b" providerId="ADAL" clId="{F3378F67-16F6-4A9E-B6EC-876BE7ADF015}" dt="2020-11-17T15:43:33.980" v="639" actId="478"/>
          <ac:picMkLst>
            <pc:docMk/>
            <pc:sldMk cId="454913271" sldId="358"/>
            <ac:picMk id="6" creationId="{0BDA90C9-E253-43FE-973B-6B4CF09279F9}"/>
          </ac:picMkLst>
        </pc:picChg>
        <pc:picChg chg="add mod">
          <ac:chgData name="Eitan Blumin" userId="36fcb13c-3a5a-43c2-aa2e-520becbaeb9b" providerId="ADAL" clId="{F3378F67-16F6-4A9E-B6EC-876BE7ADF015}" dt="2020-11-17T15:43:40.360" v="644" actId="1076"/>
          <ac:picMkLst>
            <pc:docMk/>
            <pc:sldMk cId="454913271" sldId="358"/>
            <ac:picMk id="8" creationId="{13B9E802-8B4C-4DF7-A45C-F18B38B78425}"/>
          </ac:picMkLst>
        </pc:picChg>
      </pc:sldChg>
      <pc:sldChg chg="modSp">
        <pc:chgData name="Eitan Blumin" userId="36fcb13c-3a5a-43c2-aa2e-520becbaeb9b" providerId="ADAL" clId="{F3378F67-16F6-4A9E-B6EC-876BE7ADF015}" dt="2020-11-17T15:55:52.953" v="742" actId="20577"/>
        <pc:sldMkLst>
          <pc:docMk/>
          <pc:sldMk cId="3223013465" sldId="359"/>
        </pc:sldMkLst>
        <pc:spChg chg="mod">
          <ac:chgData name="Eitan Blumin" userId="36fcb13c-3a5a-43c2-aa2e-520becbaeb9b" providerId="ADAL" clId="{F3378F67-16F6-4A9E-B6EC-876BE7ADF015}" dt="2020-11-17T15:55:52.953" v="742" actId="20577"/>
          <ac:spMkLst>
            <pc:docMk/>
            <pc:sldMk cId="3223013465" sldId="359"/>
            <ac:spMk id="7" creationId="{00000000-0000-0000-0000-000000000000}"/>
          </ac:spMkLst>
        </pc:spChg>
      </pc:sldChg>
      <pc:sldChg chg="del">
        <pc:chgData name="Eitan Blumin" userId="36fcb13c-3a5a-43c2-aa2e-520becbaeb9b" providerId="ADAL" clId="{F3378F67-16F6-4A9E-B6EC-876BE7ADF015}" dt="2020-11-17T14:27:53.336" v="200" actId="2696"/>
        <pc:sldMkLst>
          <pc:docMk/>
          <pc:sldMk cId="3333320221" sldId="361"/>
        </pc:sldMkLst>
      </pc:sldChg>
      <pc:sldChg chg="del">
        <pc:chgData name="Eitan Blumin" userId="36fcb13c-3a5a-43c2-aa2e-520becbaeb9b" providerId="ADAL" clId="{F3378F67-16F6-4A9E-B6EC-876BE7ADF015}" dt="2020-11-17T14:27:53.377" v="202" actId="2696"/>
        <pc:sldMkLst>
          <pc:docMk/>
          <pc:sldMk cId="2833004203" sldId="362"/>
        </pc:sldMkLst>
      </pc:sldChg>
      <pc:sldChg chg="del">
        <pc:chgData name="Eitan Blumin" userId="36fcb13c-3a5a-43c2-aa2e-520becbaeb9b" providerId="ADAL" clId="{F3378F67-16F6-4A9E-B6EC-876BE7ADF015}" dt="2020-11-17T14:27:53.358" v="201" actId="2696"/>
        <pc:sldMkLst>
          <pc:docMk/>
          <pc:sldMk cId="3012958585" sldId="411"/>
        </pc:sldMkLst>
      </pc:sldChg>
      <pc:sldChg chg="del">
        <pc:chgData name="Eitan Blumin" userId="36fcb13c-3a5a-43c2-aa2e-520becbaeb9b" providerId="ADAL" clId="{F3378F67-16F6-4A9E-B6EC-876BE7ADF015}" dt="2020-11-17T14:27:53.397" v="203" actId="2696"/>
        <pc:sldMkLst>
          <pc:docMk/>
          <pc:sldMk cId="1003239312" sldId="412"/>
        </pc:sldMkLst>
      </pc:sldChg>
      <pc:sldChg chg="del">
        <pc:chgData name="Eitan Blumin" userId="36fcb13c-3a5a-43c2-aa2e-520becbaeb9b" providerId="ADAL" clId="{F3378F67-16F6-4A9E-B6EC-876BE7ADF015}" dt="2020-11-17T14:27:53.413" v="204" actId="2696"/>
        <pc:sldMkLst>
          <pc:docMk/>
          <pc:sldMk cId="4045371851" sldId="413"/>
        </pc:sldMkLst>
      </pc:sldChg>
      <pc:sldChg chg="del">
        <pc:chgData name="Eitan Blumin" userId="36fcb13c-3a5a-43c2-aa2e-520becbaeb9b" providerId="ADAL" clId="{F3378F67-16F6-4A9E-B6EC-876BE7ADF015}" dt="2020-11-17T14:27:53.441" v="205" actId="2696"/>
        <pc:sldMkLst>
          <pc:docMk/>
          <pc:sldMk cId="1474325394" sldId="414"/>
        </pc:sldMkLst>
      </pc:sldChg>
      <pc:sldChg chg="del">
        <pc:chgData name="Eitan Blumin" userId="36fcb13c-3a5a-43c2-aa2e-520becbaeb9b" providerId="ADAL" clId="{F3378F67-16F6-4A9E-B6EC-876BE7ADF015}" dt="2020-11-17T14:27:53.476" v="207" actId="2696"/>
        <pc:sldMkLst>
          <pc:docMk/>
          <pc:sldMk cId="470331001" sldId="415"/>
        </pc:sldMkLst>
      </pc:sldChg>
      <pc:sldChg chg="del">
        <pc:chgData name="Eitan Blumin" userId="36fcb13c-3a5a-43c2-aa2e-520becbaeb9b" providerId="ADAL" clId="{F3378F67-16F6-4A9E-B6EC-876BE7ADF015}" dt="2020-11-17T14:27:53.650" v="215" actId="2696"/>
        <pc:sldMkLst>
          <pc:docMk/>
          <pc:sldMk cId="1212765614" sldId="416"/>
        </pc:sldMkLst>
      </pc:sldChg>
      <pc:sldChg chg="del">
        <pc:chgData name="Eitan Blumin" userId="36fcb13c-3a5a-43c2-aa2e-520becbaeb9b" providerId="ADAL" clId="{F3378F67-16F6-4A9E-B6EC-876BE7ADF015}" dt="2020-11-17T14:27:53.720" v="219" actId="2696"/>
        <pc:sldMkLst>
          <pc:docMk/>
          <pc:sldMk cId="605242132" sldId="417"/>
        </pc:sldMkLst>
      </pc:sldChg>
      <pc:sldChg chg="del">
        <pc:chgData name="Eitan Blumin" userId="36fcb13c-3a5a-43c2-aa2e-520becbaeb9b" providerId="ADAL" clId="{F3378F67-16F6-4A9E-B6EC-876BE7ADF015}" dt="2020-11-17T14:27:53.705" v="218" actId="2696"/>
        <pc:sldMkLst>
          <pc:docMk/>
          <pc:sldMk cId="3935936935" sldId="418"/>
        </pc:sldMkLst>
      </pc:sldChg>
      <pc:sldChg chg="del">
        <pc:chgData name="Eitan Blumin" userId="36fcb13c-3a5a-43c2-aa2e-520becbaeb9b" providerId="ADAL" clId="{F3378F67-16F6-4A9E-B6EC-876BE7ADF015}" dt="2020-11-17T14:27:53.735" v="220" actId="2696"/>
        <pc:sldMkLst>
          <pc:docMk/>
          <pc:sldMk cId="3901398755" sldId="420"/>
        </pc:sldMkLst>
      </pc:sldChg>
      <pc:sldChg chg="del">
        <pc:chgData name="Eitan Blumin" userId="36fcb13c-3a5a-43c2-aa2e-520becbaeb9b" providerId="ADAL" clId="{F3378F67-16F6-4A9E-B6EC-876BE7ADF015}" dt="2020-11-17T14:27:53.459" v="206" actId="2696"/>
        <pc:sldMkLst>
          <pc:docMk/>
          <pc:sldMk cId="586316903" sldId="421"/>
        </pc:sldMkLst>
      </pc:sldChg>
      <pc:sldChg chg="del">
        <pc:chgData name="Eitan Blumin" userId="36fcb13c-3a5a-43c2-aa2e-520becbaeb9b" providerId="ADAL" clId="{F3378F67-16F6-4A9E-B6EC-876BE7ADF015}" dt="2020-11-17T14:27:53.508" v="209" actId="2696"/>
        <pc:sldMkLst>
          <pc:docMk/>
          <pc:sldMk cId="250030714" sldId="422"/>
        </pc:sldMkLst>
      </pc:sldChg>
      <pc:sldChg chg="del">
        <pc:chgData name="Eitan Blumin" userId="36fcb13c-3a5a-43c2-aa2e-520becbaeb9b" providerId="ADAL" clId="{F3378F67-16F6-4A9E-B6EC-876BE7ADF015}" dt="2020-11-17T14:27:53.492" v="208" actId="2696"/>
        <pc:sldMkLst>
          <pc:docMk/>
          <pc:sldMk cId="2720235658" sldId="423"/>
        </pc:sldMkLst>
      </pc:sldChg>
      <pc:sldChg chg="del">
        <pc:chgData name="Eitan Blumin" userId="36fcb13c-3a5a-43c2-aa2e-520becbaeb9b" providerId="ADAL" clId="{F3378F67-16F6-4A9E-B6EC-876BE7ADF015}" dt="2020-11-17T14:27:53.527" v="210" actId="2696"/>
        <pc:sldMkLst>
          <pc:docMk/>
          <pc:sldMk cId="3412328416" sldId="424"/>
        </pc:sldMkLst>
      </pc:sldChg>
      <pc:sldChg chg="del">
        <pc:chgData name="Eitan Blumin" userId="36fcb13c-3a5a-43c2-aa2e-520becbaeb9b" providerId="ADAL" clId="{F3378F67-16F6-4A9E-B6EC-876BE7ADF015}" dt="2020-11-17T14:27:53.552" v="211" actId="2696"/>
        <pc:sldMkLst>
          <pc:docMk/>
          <pc:sldMk cId="1006643939" sldId="425"/>
        </pc:sldMkLst>
      </pc:sldChg>
      <pc:sldChg chg="del">
        <pc:chgData name="Eitan Blumin" userId="36fcb13c-3a5a-43c2-aa2e-520becbaeb9b" providerId="ADAL" clId="{F3378F67-16F6-4A9E-B6EC-876BE7ADF015}" dt="2020-11-17T14:27:53.570" v="212" actId="2696"/>
        <pc:sldMkLst>
          <pc:docMk/>
          <pc:sldMk cId="1576652302" sldId="426"/>
        </pc:sldMkLst>
      </pc:sldChg>
      <pc:sldChg chg="del">
        <pc:chgData name="Eitan Blumin" userId="36fcb13c-3a5a-43c2-aa2e-520becbaeb9b" providerId="ADAL" clId="{F3378F67-16F6-4A9E-B6EC-876BE7ADF015}" dt="2020-11-17T14:27:53.590" v="213" actId="2696"/>
        <pc:sldMkLst>
          <pc:docMk/>
          <pc:sldMk cId="3753252552" sldId="427"/>
        </pc:sldMkLst>
      </pc:sldChg>
      <pc:sldChg chg="del">
        <pc:chgData name="Eitan Blumin" userId="36fcb13c-3a5a-43c2-aa2e-520becbaeb9b" providerId="ADAL" clId="{F3378F67-16F6-4A9E-B6EC-876BE7ADF015}" dt="2020-11-17T14:27:53.629" v="214" actId="2696"/>
        <pc:sldMkLst>
          <pc:docMk/>
          <pc:sldMk cId="3982307828" sldId="428"/>
        </pc:sldMkLst>
      </pc:sldChg>
      <pc:sldChg chg="del">
        <pc:chgData name="Eitan Blumin" userId="36fcb13c-3a5a-43c2-aa2e-520becbaeb9b" providerId="ADAL" clId="{F3378F67-16F6-4A9E-B6EC-876BE7ADF015}" dt="2020-11-17T14:27:53.668" v="216" actId="2696"/>
        <pc:sldMkLst>
          <pc:docMk/>
          <pc:sldMk cId="1021445504" sldId="429"/>
        </pc:sldMkLst>
      </pc:sldChg>
      <pc:sldChg chg="del">
        <pc:chgData name="Eitan Blumin" userId="36fcb13c-3a5a-43c2-aa2e-520becbaeb9b" providerId="ADAL" clId="{F3378F67-16F6-4A9E-B6EC-876BE7ADF015}" dt="2020-11-17T14:27:53.690" v="217" actId="2696"/>
        <pc:sldMkLst>
          <pc:docMk/>
          <pc:sldMk cId="836881020" sldId="430"/>
        </pc:sldMkLst>
      </pc:sldChg>
      <pc:sldChg chg="modSp modAnim">
        <pc:chgData name="Eitan Blumin" userId="36fcb13c-3a5a-43c2-aa2e-520becbaeb9b" providerId="ADAL" clId="{F3378F67-16F6-4A9E-B6EC-876BE7ADF015}" dt="2020-11-17T15:13:49.258" v="467" actId="20577"/>
        <pc:sldMkLst>
          <pc:docMk/>
          <pc:sldMk cId="2093114415" sldId="431"/>
        </pc:sldMkLst>
        <pc:spChg chg="mod">
          <ac:chgData name="Eitan Blumin" userId="36fcb13c-3a5a-43c2-aa2e-520becbaeb9b" providerId="ADAL" clId="{F3378F67-16F6-4A9E-B6EC-876BE7ADF015}" dt="2020-11-17T15:13:49.258" v="467" actId="20577"/>
          <ac:spMkLst>
            <pc:docMk/>
            <pc:sldMk cId="2093114415" sldId="431"/>
            <ac:spMk id="3" creationId="{00000000-0000-0000-0000-000000000000}"/>
          </ac:spMkLst>
        </pc:spChg>
      </pc:sldChg>
      <pc:sldChg chg="del">
        <pc:chgData name="Eitan Blumin" userId="36fcb13c-3a5a-43c2-aa2e-520becbaeb9b" providerId="ADAL" clId="{F3378F67-16F6-4A9E-B6EC-876BE7ADF015}" dt="2020-11-17T14:28:01.923" v="221" actId="2696"/>
        <pc:sldMkLst>
          <pc:docMk/>
          <pc:sldMk cId="1129658260" sldId="432"/>
        </pc:sldMkLst>
      </pc:sldChg>
      <pc:sldChg chg="modSp">
        <pc:chgData name="Eitan Blumin" userId="36fcb13c-3a5a-43c2-aa2e-520becbaeb9b" providerId="ADAL" clId="{F3378F67-16F6-4A9E-B6EC-876BE7ADF015}" dt="2020-11-17T15:55:20.059" v="738" actId="20577"/>
        <pc:sldMkLst>
          <pc:docMk/>
          <pc:sldMk cId="3774455883" sldId="433"/>
        </pc:sldMkLst>
        <pc:spChg chg="mod">
          <ac:chgData name="Eitan Blumin" userId="36fcb13c-3a5a-43c2-aa2e-520becbaeb9b" providerId="ADAL" clId="{F3378F67-16F6-4A9E-B6EC-876BE7ADF015}" dt="2020-11-17T15:55:20.059" v="738" actId="20577"/>
          <ac:spMkLst>
            <pc:docMk/>
            <pc:sldMk cId="3774455883" sldId="433"/>
            <ac:spMk id="12" creationId="{00000000-0000-0000-0000-000000000000}"/>
          </ac:spMkLst>
        </pc:spChg>
      </pc:sldChg>
      <pc:sldChg chg="addSp delSp modSp add">
        <pc:chgData name="Eitan Blumin" userId="36fcb13c-3a5a-43c2-aa2e-520becbaeb9b" providerId="ADAL" clId="{F3378F67-16F6-4A9E-B6EC-876BE7ADF015}" dt="2020-11-17T15:50:51.176" v="733" actId="6549"/>
        <pc:sldMkLst>
          <pc:docMk/>
          <pc:sldMk cId="3761281424" sldId="434"/>
        </pc:sldMkLst>
        <pc:spChg chg="mod">
          <ac:chgData name="Eitan Blumin" userId="36fcb13c-3a5a-43c2-aa2e-520becbaeb9b" providerId="ADAL" clId="{F3378F67-16F6-4A9E-B6EC-876BE7ADF015}" dt="2020-11-17T15:50:51.176" v="733" actId="6549"/>
          <ac:spMkLst>
            <pc:docMk/>
            <pc:sldMk cId="3761281424" sldId="434"/>
            <ac:spMk id="2" creationId="{314582ED-600E-4D8F-900C-3071835528C3}"/>
          </ac:spMkLst>
        </pc:spChg>
        <pc:spChg chg="mod">
          <ac:chgData name="Eitan Blumin" userId="36fcb13c-3a5a-43c2-aa2e-520becbaeb9b" providerId="ADAL" clId="{F3378F67-16F6-4A9E-B6EC-876BE7ADF015}" dt="2020-11-17T15:20:39.826" v="514" actId="20577"/>
          <ac:spMkLst>
            <pc:docMk/>
            <pc:sldMk cId="3761281424" sldId="434"/>
            <ac:spMk id="3" creationId="{DA28FDA0-9775-4787-9C20-2E07275244F1}"/>
          </ac:spMkLst>
        </pc:spChg>
        <pc:picChg chg="add del mod">
          <ac:chgData name="Eitan Blumin" userId="36fcb13c-3a5a-43c2-aa2e-520becbaeb9b" providerId="ADAL" clId="{F3378F67-16F6-4A9E-B6EC-876BE7ADF015}" dt="2020-11-17T15:18:47.762" v="489" actId="478"/>
          <ac:picMkLst>
            <pc:docMk/>
            <pc:sldMk cId="3761281424" sldId="434"/>
            <ac:picMk id="5" creationId="{5F8DA94E-BF59-4B60-8E26-BF525598925E}"/>
          </ac:picMkLst>
        </pc:picChg>
        <pc:picChg chg="add del mod">
          <ac:chgData name="Eitan Blumin" userId="36fcb13c-3a5a-43c2-aa2e-520becbaeb9b" providerId="ADAL" clId="{F3378F67-16F6-4A9E-B6EC-876BE7ADF015}" dt="2020-11-17T15:18:48.449" v="490" actId="478"/>
          <ac:picMkLst>
            <pc:docMk/>
            <pc:sldMk cId="3761281424" sldId="434"/>
            <ac:picMk id="7" creationId="{F2DA7516-FC96-467E-BC19-3AE9BF210247}"/>
          </ac:picMkLst>
        </pc:picChg>
        <pc:picChg chg="add del mod">
          <ac:chgData name="Eitan Blumin" userId="36fcb13c-3a5a-43c2-aa2e-520becbaeb9b" providerId="ADAL" clId="{F3378F67-16F6-4A9E-B6EC-876BE7ADF015}" dt="2020-11-17T15:18:47.762" v="489" actId="478"/>
          <ac:picMkLst>
            <pc:docMk/>
            <pc:sldMk cId="3761281424" sldId="434"/>
            <ac:picMk id="9" creationId="{26CE8FAB-309E-4B8A-8E35-F9618AB5EF6A}"/>
          </ac:picMkLst>
        </pc:picChg>
        <pc:picChg chg="add mod">
          <ac:chgData name="Eitan Blumin" userId="36fcb13c-3a5a-43c2-aa2e-520becbaeb9b" providerId="ADAL" clId="{F3378F67-16F6-4A9E-B6EC-876BE7ADF015}" dt="2020-11-17T15:47:13.109" v="709" actId="1076"/>
          <ac:picMkLst>
            <pc:docMk/>
            <pc:sldMk cId="3761281424" sldId="434"/>
            <ac:picMk id="11" creationId="{D7766014-C791-489F-95AA-DE5AAB28A387}"/>
          </ac:picMkLst>
        </pc:picChg>
        <pc:picChg chg="add mod">
          <ac:chgData name="Eitan Blumin" userId="36fcb13c-3a5a-43c2-aa2e-520becbaeb9b" providerId="ADAL" clId="{F3378F67-16F6-4A9E-B6EC-876BE7ADF015}" dt="2020-11-17T15:47:38.146" v="710" actId="1076"/>
          <ac:picMkLst>
            <pc:docMk/>
            <pc:sldMk cId="3761281424" sldId="434"/>
            <ac:picMk id="13" creationId="{15DF5BE5-A318-43A6-802B-53E76BD3906F}"/>
          </ac:picMkLst>
        </pc:picChg>
        <pc:picChg chg="add mod">
          <ac:chgData name="Eitan Blumin" userId="36fcb13c-3a5a-43c2-aa2e-520becbaeb9b" providerId="ADAL" clId="{F3378F67-16F6-4A9E-B6EC-876BE7ADF015}" dt="2020-11-17T15:44:55.760" v="651" actId="1076"/>
          <ac:picMkLst>
            <pc:docMk/>
            <pc:sldMk cId="3761281424" sldId="434"/>
            <ac:picMk id="15" creationId="{E418E91C-E478-4853-A7EA-9F877488ECB3}"/>
          </ac:picMkLst>
        </pc:picChg>
        <pc:picChg chg="add mod">
          <ac:chgData name="Eitan Blumin" userId="36fcb13c-3a5a-43c2-aa2e-520becbaeb9b" providerId="ADAL" clId="{F3378F67-16F6-4A9E-B6EC-876BE7ADF015}" dt="2020-11-17T15:47:13.109" v="709" actId="1076"/>
          <ac:picMkLst>
            <pc:docMk/>
            <pc:sldMk cId="3761281424" sldId="434"/>
            <ac:picMk id="17" creationId="{0BEE1AA1-E20C-439B-B737-CE1F937D51DD}"/>
          </ac:picMkLst>
        </pc:picChg>
        <pc:picChg chg="add mod">
          <ac:chgData name="Eitan Blumin" userId="36fcb13c-3a5a-43c2-aa2e-520becbaeb9b" providerId="ADAL" clId="{F3378F67-16F6-4A9E-B6EC-876BE7ADF015}" dt="2020-11-17T15:45:04.664" v="653" actId="14100"/>
          <ac:picMkLst>
            <pc:docMk/>
            <pc:sldMk cId="3761281424" sldId="434"/>
            <ac:picMk id="19" creationId="{250050B5-6426-4B07-9538-97B15C1E755B}"/>
          </ac:picMkLst>
        </pc:picChg>
        <pc:picChg chg="add mod">
          <ac:chgData name="Eitan Blumin" userId="36fcb13c-3a5a-43c2-aa2e-520becbaeb9b" providerId="ADAL" clId="{F3378F67-16F6-4A9E-B6EC-876BE7ADF015}" dt="2020-11-17T15:45:09.962" v="655" actId="1076"/>
          <ac:picMkLst>
            <pc:docMk/>
            <pc:sldMk cId="3761281424" sldId="434"/>
            <ac:picMk id="20" creationId="{F7D8BD3B-D9CF-4F0F-ADB7-38A5AD2EFE31}"/>
          </ac:picMkLst>
        </pc:picChg>
        <pc:picChg chg="add mod">
          <ac:chgData name="Eitan Blumin" userId="36fcb13c-3a5a-43c2-aa2e-520becbaeb9b" providerId="ADAL" clId="{F3378F67-16F6-4A9E-B6EC-876BE7ADF015}" dt="2020-11-17T15:45:13.063" v="657" actId="1076"/>
          <ac:picMkLst>
            <pc:docMk/>
            <pc:sldMk cId="3761281424" sldId="434"/>
            <ac:picMk id="21" creationId="{D7A12AAF-6005-4A25-A9E6-11234496A54B}"/>
          </ac:picMkLst>
        </pc:picChg>
        <pc:picChg chg="add mod">
          <ac:chgData name="Eitan Blumin" userId="36fcb13c-3a5a-43c2-aa2e-520becbaeb9b" providerId="ADAL" clId="{F3378F67-16F6-4A9E-B6EC-876BE7ADF015}" dt="2020-11-17T15:45:18.307" v="659" actId="1076"/>
          <ac:picMkLst>
            <pc:docMk/>
            <pc:sldMk cId="3761281424" sldId="434"/>
            <ac:picMk id="22" creationId="{D8DE7387-86CD-4BE6-BDC4-D96CA140A212}"/>
          </ac:picMkLst>
        </pc:picChg>
        <pc:picChg chg="add mod">
          <ac:chgData name="Eitan Blumin" userId="36fcb13c-3a5a-43c2-aa2e-520becbaeb9b" providerId="ADAL" clId="{F3378F67-16F6-4A9E-B6EC-876BE7ADF015}" dt="2020-11-17T15:47:38.146" v="710" actId="1076"/>
          <ac:picMkLst>
            <pc:docMk/>
            <pc:sldMk cId="3761281424" sldId="434"/>
            <ac:picMk id="23" creationId="{E1F2609B-4CEE-4B77-BD46-532DCB3113DE}"/>
          </ac:picMkLst>
        </pc:picChg>
        <pc:picChg chg="add mod">
          <ac:chgData name="Eitan Blumin" userId="36fcb13c-3a5a-43c2-aa2e-520becbaeb9b" providerId="ADAL" clId="{F3378F67-16F6-4A9E-B6EC-876BE7ADF015}" dt="2020-11-17T15:47:38.146" v="710" actId="1076"/>
          <ac:picMkLst>
            <pc:docMk/>
            <pc:sldMk cId="3761281424" sldId="434"/>
            <ac:picMk id="24" creationId="{1EEA6EF6-0F4F-47B1-B2E3-960186C4F447}"/>
          </ac:picMkLst>
        </pc:picChg>
        <pc:picChg chg="add mod">
          <ac:chgData name="Eitan Blumin" userId="36fcb13c-3a5a-43c2-aa2e-520becbaeb9b" providerId="ADAL" clId="{F3378F67-16F6-4A9E-B6EC-876BE7ADF015}" dt="2020-11-17T15:47:38.146" v="710" actId="1076"/>
          <ac:picMkLst>
            <pc:docMk/>
            <pc:sldMk cId="3761281424" sldId="434"/>
            <ac:picMk id="25" creationId="{328A36FC-A5EB-470A-901A-945A4231BB7C}"/>
          </ac:picMkLst>
        </pc:picChg>
        <pc:picChg chg="add mod">
          <ac:chgData name="Eitan Blumin" userId="36fcb13c-3a5a-43c2-aa2e-520becbaeb9b" providerId="ADAL" clId="{F3378F67-16F6-4A9E-B6EC-876BE7ADF015}" dt="2020-11-17T15:48:09.636" v="714" actId="1076"/>
          <ac:picMkLst>
            <pc:docMk/>
            <pc:sldMk cId="3761281424" sldId="434"/>
            <ac:picMk id="26" creationId="{E40F9202-D320-4E1B-9DEE-2A6657915C36}"/>
          </ac:picMkLst>
        </pc:picChg>
        <pc:cxnChg chg="add mod">
          <ac:chgData name="Eitan Blumin" userId="36fcb13c-3a5a-43c2-aa2e-520becbaeb9b" providerId="ADAL" clId="{F3378F67-16F6-4A9E-B6EC-876BE7ADF015}" dt="2020-11-17T15:50:01.078" v="727" actId="14100"/>
          <ac:cxnSpMkLst>
            <pc:docMk/>
            <pc:sldMk cId="3761281424" sldId="434"/>
            <ac:cxnSpMk id="28" creationId="{B5F87186-BCDB-4D40-9497-523FF30D24E3}"/>
          </ac:cxnSpMkLst>
        </pc:cxnChg>
        <pc:cxnChg chg="add mod">
          <ac:chgData name="Eitan Blumin" userId="36fcb13c-3a5a-43c2-aa2e-520becbaeb9b" providerId="ADAL" clId="{F3378F67-16F6-4A9E-B6EC-876BE7ADF015}" dt="2020-11-17T15:50:11.383" v="728" actId="14100"/>
          <ac:cxnSpMkLst>
            <pc:docMk/>
            <pc:sldMk cId="3761281424" sldId="434"/>
            <ac:cxnSpMk id="30" creationId="{FFAD9084-D81F-4152-8313-ABD40085A602}"/>
          </ac:cxnSpMkLst>
        </pc:cxnChg>
        <pc:cxnChg chg="add del mod">
          <ac:chgData name="Eitan Blumin" userId="36fcb13c-3a5a-43c2-aa2e-520becbaeb9b" providerId="ADAL" clId="{F3378F67-16F6-4A9E-B6EC-876BE7ADF015}" dt="2020-11-17T15:48:43.664" v="718" actId="11529"/>
          <ac:cxnSpMkLst>
            <pc:docMk/>
            <pc:sldMk cId="3761281424" sldId="434"/>
            <ac:cxnSpMk id="32" creationId="{DF0BF7B4-0F09-462F-A827-A07AB64F7BD3}"/>
          </ac:cxnSpMkLst>
        </pc:cxnChg>
        <pc:cxnChg chg="add del mod">
          <ac:chgData name="Eitan Blumin" userId="36fcb13c-3a5a-43c2-aa2e-520becbaeb9b" providerId="ADAL" clId="{F3378F67-16F6-4A9E-B6EC-876BE7ADF015}" dt="2020-11-17T15:48:47.487" v="720" actId="11529"/>
          <ac:cxnSpMkLst>
            <pc:docMk/>
            <pc:sldMk cId="3761281424" sldId="434"/>
            <ac:cxnSpMk id="34" creationId="{B66C45F3-A88E-4CC4-8930-3E617DE35395}"/>
          </ac:cxnSpMkLst>
        </pc:cxnChg>
        <pc:cxnChg chg="add mod">
          <ac:chgData name="Eitan Blumin" userId="36fcb13c-3a5a-43c2-aa2e-520becbaeb9b" providerId="ADAL" clId="{F3378F67-16F6-4A9E-B6EC-876BE7ADF015}" dt="2020-11-17T15:49:03.145" v="722" actId="14100"/>
          <ac:cxnSpMkLst>
            <pc:docMk/>
            <pc:sldMk cId="3761281424" sldId="434"/>
            <ac:cxnSpMk id="36" creationId="{E248C208-BCD3-496E-B929-3685C0607FC9}"/>
          </ac:cxnSpMkLst>
        </pc:cxnChg>
        <pc:cxnChg chg="add mod">
          <ac:chgData name="Eitan Blumin" userId="36fcb13c-3a5a-43c2-aa2e-520becbaeb9b" providerId="ADAL" clId="{F3378F67-16F6-4A9E-B6EC-876BE7ADF015}" dt="2020-11-17T15:49:26.781" v="724" actId="11529"/>
          <ac:cxnSpMkLst>
            <pc:docMk/>
            <pc:sldMk cId="3761281424" sldId="434"/>
            <ac:cxnSpMk id="40" creationId="{214309B4-3DEE-49C7-AD33-F06347A89832}"/>
          </ac:cxnSpMkLst>
        </pc:cxnChg>
        <pc:cxnChg chg="add mod">
          <ac:chgData name="Eitan Blumin" userId="36fcb13c-3a5a-43c2-aa2e-520becbaeb9b" providerId="ADAL" clId="{F3378F67-16F6-4A9E-B6EC-876BE7ADF015}" dt="2020-11-17T15:49:34.584" v="725" actId="11529"/>
          <ac:cxnSpMkLst>
            <pc:docMk/>
            <pc:sldMk cId="3761281424" sldId="434"/>
            <ac:cxnSpMk id="42" creationId="{1D5BF787-1F02-4D62-9776-552B04BFB974}"/>
          </ac:cxnSpMkLst>
        </pc:cxnChg>
        <pc:cxnChg chg="add mod">
          <ac:chgData name="Eitan Blumin" userId="36fcb13c-3a5a-43c2-aa2e-520becbaeb9b" providerId="ADAL" clId="{F3378F67-16F6-4A9E-B6EC-876BE7ADF015}" dt="2020-11-17T15:49:40.449" v="726" actId="11529"/>
          <ac:cxnSpMkLst>
            <pc:docMk/>
            <pc:sldMk cId="3761281424" sldId="434"/>
            <ac:cxnSpMk id="44" creationId="{AE0F9A10-40DF-44D9-8848-76E70085C11B}"/>
          </ac:cxnSpMkLst>
        </pc:cxnChg>
      </pc:sldChg>
      <pc:sldChg chg="modSp add">
        <pc:chgData name="Eitan Blumin" userId="36fcb13c-3a5a-43c2-aa2e-520becbaeb9b" providerId="ADAL" clId="{F3378F67-16F6-4A9E-B6EC-876BE7ADF015}" dt="2020-11-17T15:22:36.441" v="625" actId="20577"/>
        <pc:sldMkLst>
          <pc:docMk/>
          <pc:sldMk cId="1722555967" sldId="435"/>
        </pc:sldMkLst>
        <pc:spChg chg="mod">
          <ac:chgData name="Eitan Blumin" userId="36fcb13c-3a5a-43c2-aa2e-520becbaeb9b" providerId="ADAL" clId="{F3378F67-16F6-4A9E-B6EC-876BE7ADF015}" dt="2020-11-17T15:22:36.441" v="625" actId="20577"/>
          <ac:spMkLst>
            <pc:docMk/>
            <pc:sldMk cId="1722555967" sldId="435"/>
            <ac:spMk id="2" creationId="{32F5C98E-E53C-450E-B2F1-FBC6E746232A}"/>
          </ac:spMkLst>
        </pc:spChg>
        <pc:spChg chg="mod">
          <ac:chgData name="Eitan Blumin" userId="36fcb13c-3a5a-43c2-aa2e-520becbaeb9b" providerId="ADAL" clId="{F3378F67-16F6-4A9E-B6EC-876BE7ADF015}" dt="2020-11-17T15:22:33.153" v="620" actId="20577"/>
          <ac:spMkLst>
            <pc:docMk/>
            <pc:sldMk cId="1722555967" sldId="435"/>
            <ac:spMk id="3" creationId="{73F13E97-1D13-4923-9FCA-6C9679E33046}"/>
          </ac:spMkLst>
        </pc:spChg>
      </pc:sldChg>
      <pc:sldChg chg="modSp add">
        <pc:chgData name="Eitan Blumin" userId="36fcb13c-3a5a-43c2-aa2e-520becbaeb9b" providerId="ADAL" clId="{F3378F67-16F6-4A9E-B6EC-876BE7ADF015}" dt="2020-11-17T15:22:44.561" v="631" actId="20577"/>
        <pc:sldMkLst>
          <pc:docMk/>
          <pc:sldMk cId="2877021564" sldId="436"/>
        </pc:sldMkLst>
        <pc:spChg chg="mod">
          <ac:chgData name="Eitan Blumin" userId="36fcb13c-3a5a-43c2-aa2e-520becbaeb9b" providerId="ADAL" clId="{F3378F67-16F6-4A9E-B6EC-876BE7ADF015}" dt="2020-11-17T15:22:44.561" v="631" actId="20577"/>
          <ac:spMkLst>
            <pc:docMk/>
            <pc:sldMk cId="2877021564" sldId="436"/>
            <ac:spMk id="2" creationId="{32F5C98E-E53C-450E-B2F1-FBC6E746232A}"/>
          </ac:spMkLst>
        </pc:spChg>
      </pc:sldChg>
      <pc:sldMasterChg chg="modSldLayout">
        <pc:chgData name="Eitan Blumin" userId="36fcb13c-3a5a-43c2-aa2e-520becbaeb9b" providerId="ADAL" clId="{F3378F67-16F6-4A9E-B6EC-876BE7ADF015}" dt="2020-11-17T15:21:52.347" v="534"/>
        <pc:sldMasterMkLst>
          <pc:docMk/>
          <pc:sldMasterMk cId="4065379441" sldId="2147483648"/>
        </pc:sldMasterMkLst>
        <pc:sldLayoutChg chg="addSp">
          <pc:chgData name="Eitan Blumin" userId="36fcb13c-3a5a-43c2-aa2e-520becbaeb9b" providerId="ADAL" clId="{F3378F67-16F6-4A9E-B6EC-876BE7ADF015}" dt="2020-11-17T15:21:52.347" v="534"/>
          <pc:sldLayoutMkLst>
            <pc:docMk/>
            <pc:sldMasterMk cId="4065379441" sldId="2147483648"/>
            <pc:sldLayoutMk cId="1615909937" sldId="2147483656"/>
          </pc:sldLayoutMkLst>
          <pc:picChg chg="add">
            <ac:chgData name="Eitan Blumin" userId="36fcb13c-3a5a-43c2-aa2e-520becbaeb9b" providerId="ADAL" clId="{F3378F67-16F6-4A9E-B6EC-876BE7ADF015}" dt="2020-11-17T15:21:52.347" v="534"/>
            <ac:picMkLst>
              <pc:docMk/>
              <pc:sldMasterMk cId="4065379441" sldId="2147483648"/>
              <pc:sldLayoutMk cId="1615909937" sldId="2147483656"/>
              <ac:picMk id="5" creationId="{65E66CE2-B182-4258-BBCE-F7A3AF041105}"/>
            </ac:picMkLst>
          </pc:picChg>
        </pc:sldLayoutChg>
      </pc:sldMasterChg>
    </pc:docChg>
  </pc:docChgLst>
  <pc:docChgLst>
    <pc:chgData name="Eitan Blumin" userId="36fcb13c-3a5a-43c2-aa2e-520becbaeb9b" providerId="ADAL" clId="{F018A674-6530-47B9-A819-ED65EA842103}"/>
    <pc:docChg chg="undo custSel addSld delSld modSld sldOrd modSection">
      <pc:chgData name="Eitan Blumin" userId="36fcb13c-3a5a-43c2-aa2e-520becbaeb9b" providerId="ADAL" clId="{F018A674-6530-47B9-A819-ED65EA842103}" dt="2022-06-10T14:09:01.689" v="398" actId="20577"/>
      <pc:docMkLst>
        <pc:docMk/>
      </pc:docMkLst>
      <pc:sldChg chg="del">
        <pc:chgData name="Eitan Blumin" userId="36fcb13c-3a5a-43c2-aa2e-520becbaeb9b" providerId="ADAL" clId="{F018A674-6530-47B9-A819-ED65EA842103}" dt="2022-06-10T09:15:44.347" v="28" actId="47"/>
        <pc:sldMkLst>
          <pc:docMk/>
          <pc:sldMk cId="3043140274" sldId="307"/>
        </pc:sldMkLst>
      </pc:sldChg>
      <pc:sldChg chg="addSp delSp modSp mod">
        <pc:chgData name="Eitan Blumin" userId="36fcb13c-3a5a-43c2-aa2e-520becbaeb9b" providerId="ADAL" clId="{F018A674-6530-47B9-A819-ED65EA842103}" dt="2022-06-10T11:49:27.288" v="393" actId="1076"/>
        <pc:sldMkLst>
          <pc:docMk/>
          <pc:sldMk cId="3774455883" sldId="433"/>
        </pc:sldMkLst>
        <pc:spChg chg="mod">
          <ac:chgData name="Eitan Blumin" userId="36fcb13c-3a5a-43c2-aa2e-520becbaeb9b" providerId="ADAL" clId="{F018A674-6530-47B9-A819-ED65EA842103}" dt="2022-06-10T11:49:06.138" v="387" actId="1076"/>
          <ac:spMkLst>
            <pc:docMk/>
            <pc:sldMk cId="3774455883" sldId="433"/>
            <ac:spMk id="2" creationId="{00000000-0000-0000-0000-000000000000}"/>
          </ac:spMkLst>
        </pc:spChg>
        <pc:spChg chg="mod ord">
          <ac:chgData name="Eitan Blumin" userId="36fcb13c-3a5a-43c2-aa2e-520becbaeb9b" providerId="ADAL" clId="{F018A674-6530-47B9-A819-ED65EA842103}" dt="2022-06-10T09:17:08.576" v="45" actId="6549"/>
          <ac:spMkLst>
            <pc:docMk/>
            <pc:sldMk cId="3774455883" sldId="433"/>
            <ac:spMk id="12" creationId="{00000000-0000-0000-0000-000000000000}"/>
          </ac:spMkLst>
        </pc:spChg>
        <pc:spChg chg="add mod">
          <ac:chgData name="Eitan Blumin" userId="36fcb13c-3a5a-43c2-aa2e-520becbaeb9b" providerId="ADAL" clId="{F018A674-6530-47B9-A819-ED65EA842103}" dt="2022-06-10T09:16:20.572" v="34" actId="1076"/>
          <ac:spMkLst>
            <pc:docMk/>
            <pc:sldMk cId="3774455883" sldId="433"/>
            <ac:spMk id="14" creationId="{8D16237B-F65B-4856-71F3-615959DC338A}"/>
          </ac:spMkLst>
        </pc:spChg>
        <pc:picChg chg="mod">
          <ac:chgData name="Eitan Blumin" userId="36fcb13c-3a5a-43c2-aa2e-520becbaeb9b" providerId="ADAL" clId="{F018A674-6530-47B9-A819-ED65EA842103}" dt="2022-06-10T09:16:35.530" v="39" actId="1076"/>
          <ac:picMkLst>
            <pc:docMk/>
            <pc:sldMk cId="3774455883" sldId="433"/>
            <ac:picMk id="6" creationId="{00000000-0000-0000-0000-000000000000}"/>
          </ac:picMkLst>
        </pc:picChg>
        <pc:picChg chg="mod ord">
          <ac:chgData name="Eitan Blumin" userId="36fcb13c-3a5a-43c2-aa2e-520becbaeb9b" providerId="ADAL" clId="{F018A674-6530-47B9-A819-ED65EA842103}" dt="2022-06-10T11:49:17.725" v="391" actId="1076"/>
          <ac:picMkLst>
            <pc:docMk/>
            <pc:sldMk cId="3774455883" sldId="433"/>
            <ac:picMk id="7" creationId="{1CFD1782-E43C-4236-8F5D-E7BA22A0695F}"/>
          </ac:picMkLst>
        </pc:picChg>
        <pc:picChg chg="del">
          <ac:chgData name="Eitan Blumin" userId="36fcb13c-3a5a-43c2-aa2e-520becbaeb9b" providerId="ADAL" clId="{F018A674-6530-47B9-A819-ED65EA842103}" dt="2022-06-10T11:48:50.375" v="384" actId="478"/>
          <ac:picMkLst>
            <pc:docMk/>
            <pc:sldMk cId="3774455883" sldId="433"/>
            <ac:picMk id="8" creationId="{00000000-0000-0000-0000-000000000000}"/>
          </ac:picMkLst>
        </pc:picChg>
        <pc:picChg chg="mod">
          <ac:chgData name="Eitan Blumin" userId="36fcb13c-3a5a-43c2-aa2e-520becbaeb9b" providerId="ADAL" clId="{F018A674-6530-47B9-A819-ED65EA842103}" dt="2022-06-10T11:49:27.288" v="393" actId="1076"/>
          <ac:picMkLst>
            <pc:docMk/>
            <pc:sldMk cId="3774455883" sldId="433"/>
            <ac:picMk id="9" creationId="{00000000-0000-0000-0000-000000000000}"/>
          </ac:picMkLst>
        </pc:picChg>
        <pc:picChg chg="mod">
          <ac:chgData name="Eitan Blumin" userId="36fcb13c-3a5a-43c2-aa2e-520becbaeb9b" providerId="ADAL" clId="{F018A674-6530-47B9-A819-ED65EA842103}" dt="2022-06-10T11:49:20.644" v="392" actId="1076"/>
          <ac:picMkLst>
            <pc:docMk/>
            <pc:sldMk cId="3774455883" sldId="433"/>
            <ac:picMk id="10" creationId="{A43272D9-4838-4CBE-BD37-9DD6CFACEB00}"/>
          </ac:picMkLst>
        </pc:picChg>
        <pc:picChg chg="add mod">
          <ac:chgData name="Eitan Blumin" userId="36fcb13c-3a5a-43c2-aa2e-520becbaeb9b" providerId="ADAL" clId="{F018A674-6530-47B9-A819-ED65EA842103}" dt="2022-06-10T09:16:20.572" v="34" actId="1076"/>
          <ac:picMkLst>
            <pc:docMk/>
            <pc:sldMk cId="3774455883" sldId="433"/>
            <ac:picMk id="13" creationId="{84B63965-E877-E831-2159-35EB2F3EC078}"/>
          </ac:picMkLst>
        </pc:picChg>
      </pc:sldChg>
      <pc:sldChg chg="modAnim">
        <pc:chgData name="Eitan Blumin" userId="36fcb13c-3a5a-43c2-aa2e-520becbaeb9b" providerId="ADAL" clId="{F018A674-6530-47B9-A819-ED65EA842103}" dt="2022-06-10T10:17:30.773" v="135"/>
        <pc:sldMkLst>
          <pc:docMk/>
          <pc:sldMk cId="488625063" sldId="436"/>
        </pc:sldMkLst>
      </pc:sldChg>
      <pc:sldChg chg="addSp modSp mod">
        <pc:chgData name="Eitan Blumin" userId="36fcb13c-3a5a-43c2-aa2e-520becbaeb9b" providerId="ADAL" clId="{F018A674-6530-47B9-A819-ED65EA842103}" dt="2022-06-10T10:21:56.872" v="140" actId="108"/>
        <pc:sldMkLst>
          <pc:docMk/>
          <pc:sldMk cId="3721232455" sldId="441"/>
        </pc:sldMkLst>
        <pc:picChg chg="add mod">
          <ac:chgData name="Eitan Blumin" userId="36fcb13c-3a5a-43c2-aa2e-520becbaeb9b" providerId="ADAL" clId="{F018A674-6530-47B9-A819-ED65EA842103}" dt="2022-06-10T10:21:56.872" v="140" actId="108"/>
          <ac:picMkLst>
            <pc:docMk/>
            <pc:sldMk cId="3721232455" sldId="441"/>
            <ac:picMk id="4" creationId="{B1936E7E-445D-6EFE-43E7-96E91790BEC0}"/>
          </ac:picMkLst>
        </pc:picChg>
      </pc:sldChg>
      <pc:sldChg chg="addSp modSp mod modTransition modNotesTx">
        <pc:chgData name="Eitan Blumin" userId="36fcb13c-3a5a-43c2-aa2e-520becbaeb9b" providerId="ADAL" clId="{F018A674-6530-47B9-A819-ED65EA842103}" dt="2022-06-10T14:09:01.689" v="398" actId="20577"/>
        <pc:sldMkLst>
          <pc:docMk/>
          <pc:sldMk cId="3989104812" sldId="446"/>
        </pc:sldMkLst>
        <pc:picChg chg="add mod">
          <ac:chgData name="Eitan Blumin" userId="36fcb13c-3a5a-43c2-aa2e-520becbaeb9b" providerId="ADAL" clId="{F018A674-6530-47B9-A819-ED65EA842103}" dt="2022-06-10T11:48:37.793" v="383" actId="1076"/>
          <ac:picMkLst>
            <pc:docMk/>
            <pc:sldMk cId="3989104812" sldId="446"/>
            <ac:picMk id="6" creationId="{C526FA27-835D-00B8-F016-BD9504CE83F8}"/>
          </ac:picMkLst>
        </pc:picChg>
      </pc:sldChg>
      <pc:sldChg chg="modSp modAnim">
        <pc:chgData name="Eitan Blumin" userId="36fcb13c-3a5a-43c2-aa2e-520becbaeb9b" providerId="ADAL" clId="{F018A674-6530-47B9-A819-ED65EA842103}" dt="2022-06-10T09:23:46.961" v="130"/>
        <pc:sldMkLst>
          <pc:docMk/>
          <pc:sldMk cId="355497714" sldId="457"/>
        </pc:sldMkLst>
        <pc:spChg chg="mod">
          <ac:chgData name="Eitan Blumin" userId="36fcb13c-3a5a-43c2-aa2e-520becbaeb9b" providerId="ADAL" clId="{F018A674-6530-47B9-A819-ED65EA842103}" dt="2022-06-10T09:23:22.819" v="128" actId="20577"/>
          <ac:spMkLst>
            <pc:docMk/>
            <pc:sldMk cId="355497714" sldId="457"/>
            <ac:spMk id="12" creationId="{B6AECB0B-D330-473B-964E-F214186C68F5}"/>
          </ac:spMkLst>
        </pc:spChg>
      </pc:sldChg>
      <pc:sldChg chg="modAnim">
        <pc:chgData name="Eitan Blumin" userId="36fcb13c-3a5a-43c2-aa2e-520becbaeb9b" providerId="ADAL" clId="{F018A674-6530-47B9-A819-ED65EA842103}" dt="2022-06-10T10:23:50.175" v="156"/>
        <pc:sldMkLst>
          <pc:docMk/>
          <pc:sldMk cId="2789694877" sldId="459"/>
        </pc:sldMkLst>
      </pc:sldChg>
      <pc:sldChg chg="addSp delSp modSp add mod modTransition">
        <pc:chgData name="Eitan Blumin" userId="36fcb13c-3a5a-43c2-aa2e-520becbaeb9b" providerId="ADAL" clId="{F018A674-6530-47B9-A819-ED65EA842103}" dt="2022-06-10T09:20:40.270" v="60" actId="404"/>
        <pc:sldMkLst>
          <pc:docMk/>
          <pc:sldMk cId="1854162284" sldId="460"/>
        </pc:sldMkLst>
        <pc:spChg chg="mod">
          <ac:chgData name="Eitan Blumin" userId="36fcb13c-3a5a-43c2-aa2e-520becbaeb9b" providerId="ADAL" clId="{F018A674-6530-47B9-A819-ED65EA842103}" dt="2022-06-10T09:14:50.066" v="21" actId="14100"/>
          <ac:spMkLst>
            <pc:docMk/>
            <pc:sldMk cId="1854162284" sldId="460"/>
            <ac:spMk id="2" creationId="{49CDF84E-2917-24EA-3C5F-38A2FFC81099}"/>
          </ac:spMkLst>
        </pc:spChg>
        <pc:spChg chg="mod">
          <ac:chgData name="Eitan Blumin" userId="36fcb13c-3a5a-43c2-aa2e-520becbaeb9b" providerId="ADAL" clId="{F018A674-6530-47B9-A819-ED65EA842103}" dt="2022-06-10T09:20:40.270" v="60" actId="404"/>
          <ac:spMkLst>
            <pc:docMk/>
            <pc:sldMk cId="1854162284" sldId="460"/>
            <ac:spMk id="14" creationId="{5629F786-1BDE-DD57-84C1-4CF0F5677079}"/>
          </ac:spMkLst>
        </pc:spChg>
        <pc:spChg chg="add del mod">
          <ac:chgData name="Eitan Blumin" userId="36fcb13c-3a5a-43c2-aa2e-520becbaeb9b" providerId="ADAL" clId="{F018A674-6530-47B9-A819-ED65EA842103}" dt="2022-06-10T09:14:35.381" v="16" actId="478"/>
          <ac:spMkLst>
            <pc:docMk/>
            <pc:sldMk cId="1854162284" sldId="460"/>
            <ac:spMk id="15" creationId="{7049EBE7-30A7-A694-CB59-6BAAB504E619}"/>
          </ac:spMkLst>
        </pc:spChg>
        <pc:spChg chg="mod">
          <ac:chgData name="Eitan Blumin" userId="36fcb13c-3a5a-43c2-aa2e-520becbaeb9b" providerId="ADAL" clId="{F018A674-6530-47B9-A819-ED65EA842103}" dt="2022-06-10T09:15:06.071" v="27" actId="403"/>
          <ac:spMkLst>
            <pc:docMk/>
            <pc:sldMk cId="1854162284" sldId="460"/>
            <ac:spMk id="25" creationId="{B61262A9-8CAD-8029-DE96-FD7C59C0EE7F}"/>
          </ac:spMkLst>
        </pc:spChg>
        <pc:spChg chg="del">
          <ac:chgData name="Eitan Blumin" userId="36fcb13c-3a5a-43c2-aa2e-520becbaeb9b" providerId="ADAL" clId="{F018A674-6530-47B9-A819-ED65EA842103}" dt="2022-06-10T09:14:12.644" v="9" actId="478"/>
          <ac:spMkLst>
            <pc:docMk/>
            <pc:sldMk cId="1854162284" sldId="460"/>
            <ac:spMk id="29" creationId="{3985FE58-7D52-D331-FF0D-6454D62E5940}"/>
          </ac:spMkLst>
        </pc:spChg>
        <pc:picChg chg="mod">
          <ac:chgData name="Eitan Blumin" userId="36fcb13c-3a5a-43c2-aa2e-520becbaeb9b" providerId="ADAL" clId="{F018A674-6530-47B9-A819-ED65EA842103}" dt="2022-06-10T09:15:03.269" v="25" actId="1076"/>
          <ac:picMkLst>
            <pc:docMk/>
            <pc:sldMk cId="1854162284" sldId="460"/>
            <ac:picMk id="16" creationId="{CB12AF61-EFBC-E268-97A5-F8931CD63D61}"/>
          </ac:picMkLst>
        </pc:picChg>
        <pc:picChg chg="mod">
          <ac:chgData name="Eitan Blumin" userId="36fcb13c-3a5a-43c2-aa2e-520becbaeb9b" providerId="ADAL" clId="{F018A674-6530-47B9-A819-ED65EA842103}" dt="2022-06-10T09:15:03.269" v="25" actId="1076"/>
          <ac:picMkLst>
            <pc:docMk/>
            <pc:sldMk cId="1854162284" sldId="460"/>
            <ac:picMk id="17" creationId="{3EE4109C-0B23-9C5E-8C96-F8D33E3705A3}"/>
          </ac:picMkLst>
        </pc:picChg>
        <pc:picChg chg="mod">
          <ac:chgData name="Eitan Blumin" userId="36fcb13c-3a5a-43c2-aa2e-520becbaeb9b" providerId="ADAL" clId="{F018A674-6530-47B9-A819-ED65EA842103}" dt="2022-06-10T09:14:18.692" v="10" actId="1076"/>
          <ac:picMkLst>
            <pc:docMk/>
            <pc:sldMk cId="1854162284" sldId="460"/>
            <ac:picMk id="18" creationId="{D67BD8F0-3037-34CD-1A18-3DAEA0381650}"/>
          </ac:picMkLst>
        </pc:picChg>
        <pc:picChg chg="mod">
          <ac:chgData name="Eitan Blumin" userId="36fcb13c-3a5a-43c2-aa2e-520becbaeb9b" providerId="ADAL" clId="{F018A674-6530-47B9-A819-ED65EA842103}" dt="2022-06-10T09:14:18.692" v="10" actId="1076"/>
          <ac:picMkLst>
            <pc:docMk/>
            <pc:sldMk cId="1854162284" sldId="460"/>
            <ac:picMk id="19" creationId="{8E875E81-E45A-4C20-6F37-50F175E9583C}"/>
          </ac:picMkLst>
        </pc:picChg>
        <pc:picChg chg="mod">
          <ac:chgData name="Eitan Blumin" userId="36fcb13c-3a5a-43c2-aa2e-520becbaeb9b" providerId="ADAL" clId="{F018A674-6530-47B9-A819-ED65EA842103}" dt="2022-06-10T09:14:18.692" v="10" actId="1076"/>
          <ac:picMkLst>
            <pc:docMk/>
            <pc:sldMk cId="1854162284" sldId="460"/>
            <ac:picMk id="20" creationId="{EDFA1914-57B8-D26D-F500-EFF5299F77C5}"/>
          </ac:picMkLst>
        </pc:picChg>
        <pc:picChg chg="mod">
          <ac:chgData name="Eitan Blumin" userId="36fcb13c-3a5a-43c2-aa2e-520becbaeb9b" providerId="ADAL" clId="{F018A674-6530-47B9-A819-ED65EA842103}" dt="2022-06-10T09:15:03.269" v="25" actId="1076"/>
          <ac:picMkLst>
            <pc:docMk/>
            <pc:sldMk cId="1854162284" sldId="460"/>
            <ac:picMk id="23" creationId="{077123EE-A24F-0DCF-CA79-C58EF6CBD363}"/>
          </ac:picMkLst>
        </pc:picChg>
        <pc:picChg chg="del">
          <ac:chgData name="Eitan Blumin" userId="36fcb13c-3a5a-43c2-aa2e-520becbaeb9b" providerId="ADAL" clId="{F018A674-6530-47B9-A819-ED65EA842103}" dt="2022-06-10T09:14:12.644" v="9" actId="478"/>
          <ac:picMkLst>
            <pc:docMk/>
            <pc:sldMk cId="1854162284" sldId="460"/>
            <ac:picMk id="31" creationId="{BCFFBD7F-C4C5-C2D6-547C-D4D7C930C8C2}"/>
          </ac:picMkLst>
        </pc:picChg>
        <pc:picChg chg="mod">
          <ac:chgData name="Eitan Blumin" userId="36fcb13c-3a5a-43c2-aa2e-520becbaeb9b" providerId="ADAL" clId="{F018A674-6530-47B9-A819-ED65EA842103}" dt="2022-06-10T09:14:18.692" v="10" actId="1076"/>
          <ac:picMkLst>
            <pc:docMk/>
            <pc:sldMk cId="1854162284" sldId="460"/>
            <ac:picMk id="2050" creationId="{A8833ABE-233D-1DE9-3368-AEEDA7B252A6}"/>
          </ac:picMkLst>
        </pc:picChg>
      </pc:sldChg>
      <pc:sldChg chg="addSp delSp modSp new mod ord modTransition modClrScheme chgLayout">
        <pc:chgData name="Eitan Blumin" userId="36fcb13c-3a5a-43c2-aa2e-520becbaeb9b" providerId="ADAL" clId="{F018A674-6530-47B9-A819-ED65EA842103}" dt="2022-06-10T11:50:03.887" v="395"/>
        <pc:sldMkLst>
          <pc:docMk/>
          <pc:sldMk cId="2297352495" sldId="461"/>
        </pc:sldMkLst>
        <pc:spChg chg="del">
          <ac:chgData name="Eitan Blumin" userId="36fcb13c-3a5a-43c2-aa2e-520becbaeb9b" providerId="ADAL" clId="{F018A674-6530-47B9-A819-ED65EA842103}" dt="2022-06-10T11:19:03.804" v="158"/>
          <ac:spMkLst>
            <pc:docMk/>
            <pc:sldMk cId="2297352495" sldId="461"/>
            <ac:spMk id="2" creationId="{BAAD8909-C50D-AC80-7EEE-740FC3CF8932}"/>
          </ac:spMkLst>
        </pc:spChg>
        <pc:spChg chg="del">
          <ac:chgData name="Eitan Blumin" userId="36fcb13c-3a5a-43c2-aa2e-520becbaeb9b" providerId="ADAL" clId="{F018A674-6530-47B9-A819-ED65EA842103}" dt="2022-06-10T11:19:10.452" v="162" actId="26606"/>
          <ac:spMkLst>
            <pc:docMk/>
            <pc:sldMk cId="2297352495" sldId="461"/>
            <ac:spMk id="3" creationId="{125E3ABE-71A0-EA0E-DA10-96B747FA9EB8}"/>
          </ac:spMkLst>
        </pc:spChg>
        <pc:spChg chg="add del mod">
          <ac:chgData name="Eitan Blumin" userId="36fcb13c-3a5a-43c2-aa2e-520becbaeb9b" providerId="ADAL" clId="{F018A674-6530-47B9-A819-ED65EA842103}" dt="2022-06-10T11:27:00.026" v="213"/>
          <ac:spMkLst>
            <pc:docMk/>
            <pc:sldMk cId="2297352495" sldId="461"/>
            <ac:spMk id="7" creationId="{69E422BF-F4FC-57AA-B5F4-478B0F730669}"/>
          </ac:spMkLst>
        </pc:spChg>
        <pc:spChg chg="add mod ord">
          <ac:chgData name="Eitan Blumin" userId="36fcb13c-3a5a-43c2-aa2e-520becbaeb9b" providerId="ADAL" clId="{F018A674-6530-47B9-A819-ED65EA842103}" dt="2022-06-10T11:41:08.921" v="333" actId="20577"/>
          <ac:spMkLst>
            <pc:docMk/>
            <pc:sldMk cId="2297352495" sldId="461"/>
            <ac:spMk id="10" creationId="{5EBDCEF5-99B2-28F6-B19E-EDB68538DF3C}"/>
          </ac:spMkLst>
        </pc:spChg>
        <pc:spChg chg="add mod">
          <ac:chgData name="Eitan Blumin" userId="36fcb13c-3a5a-43c2-aa2e-520becbaeb9b" providerId="ADAL" clId="{F018A674-6530-47B9-A819-ED65EA842103}" dt="2022-06-10T11:29:43.608" v="236" actId="478"/>
          <ac:spMkLst>
            <pc:docMk/>
            <pc:sldMk cId="2297352495" sldId="461"/>
            <ac:spMk id="12" creationId="{4C2386B5-8ED1-740C-CF32-324F7A30AB06}"/>
          </ac:spMkLst>
        </pc:spChg>
        <pc:picChg chg="add del mod">
          <ac:chgData name="Eitan Blumin" userId="36fcb13c-3a5a-43c2-aa2e-520becbaeb9b" providerId="ADAL" clId="{F018A674-6530-47B9-A819-ED65EA842103}" dt="2022-06-10T11:26:56.338" v="212" actId="478"/>
          <ac:picMkLst>
            <pc:docMk/>
            <pc:sldMk cId="2297352495" sldId="461"/>
            <ac:picMk id="5" creationId="{4FDE1C8D-B315-6041-4D1B-DC7EA98C21D4}"/>
          </ac:picMkLst>
        </pc:picChg>
        <pc:picChg chg="add del mod">
          <ac:chgData name="Eitan Blumin" userId="36fcb13c-3a5a-43c2-aa2e-520becbaeb9b" providerId="ADAL" clId="{F018A674-6530-47B9-A819-ED65EA842103}" dt="2022-06-10T11:29:43.608" v="236" actId="478"/>
          <ac:picMkLst>
            <pc:docMk/>
            <pc:sldMk cId="2297352495" sldId="461"/>
            <ac:picMk id="9" creationId="{FFD88474-2CF8-518C-EA81-30FDCA051F0A}"/>
          </ac:picMkLst>
        </pc:picChg>
        <pc:picChg chg="add mod ord">
          <ac:chgData name="Eitan Blumin" userId="36fcb13c-3a5a-43c2-aa2e-520becbaeb9b" providerId="ADAL" clId="{F018A674-6530-47B9-A819-ED65EA842103}" dt="2022-06-10T11:29:57.440" v="239"/>
          <ac:picMkLst>
            <pc:docMk/>
            <pc:sldMk cId="2297352495" sldId="461"/>
            <ac:picMk id="13" creationId="{94DFF6BD-5AA0-0753-ECA3-133B48EC797E}"/>
          </ac:picMkLst>
        </pc:picChg>
      </pc:sldChg>
      <pc:sldChg chg="addSp delSp modSp add mod ord modTransition modAnim modNotesTx">
        <pc:chgData name="Eitan Blumin" userId="36fcb13c-3a5a-43c2-aa2e-520becbaeb9b" providerId="ADAL" clId="{F018A674-6530-47B9-A819-ED65EA842103}" dt="2022-06-10T11:50:03.887" v="395"/>
        <pc:sldMkLst>
          <pc:docMk/>
          <pc:sldMk cId="4074417698" sldId="462"/>
        </pc:sldMkLst>
        <pc:spChg chg="add del mod">
          <ac:chgData name="Eitan Blumin" userId="36fcb13c-3a5a-43c2-aa2e-520becbaeb9b" providerId="ADAL" clId="{F018A674-6530-47B9-A819-ED65EA842103}" dt="2022-06-10T11:21:30.217" v="181"/>
          <ac:spMkLst>
            <pc:docMk/>
            <pc:sldMk cId="4074417698" sldId="462"/>
            <ac:spMk id="3" creationId="{97B1E1C8-F042-BA7A-156E-12B8FAB8A372}"/>
          </ac:spMkLst>
        </pc:spChg>
        <pc:spChg chg="mod">
          <ac:chgData name="Eitan Blumin" userId="36fcb13c-3a5a-43c2-aa2e-520becbaeb9b" providerId="ADAL" clId="{F018A674-6530-47B9-A819-ED65EA842103}" dt="2022-06-10T11:41:04.960" v="328" actId="20577"/>
          <ac:spMkLst>
            <pc:docMk/>
            <pc:sldMk cId="4074417698" sldId="462"/>
            <ac:spMk id="10" creationId="{5EBDCEF5-99B2-28F6-B19E-EDB68538DF3C}"/>
          </ac:spMkLst>
        </pc:spChg>
        <pc:spChg chg="add mod">
          <ac:chgData name="Eitan Blumin" userId="36fcb13c-3a5a-43c2-aa2e-520becbaeb9b" providerId="ADAL" clId="{F018A674-6530-47B9-A819-ED65EA842103}" dt="2022-06-10T11:34:52.545" v="263" actId="1076"/>
          <ac:spMkLst>
            <pc:docMk/>
            <pc:sldMk cId="4074417698" sldId="462"/>
            <ac:spMk id="22" creationId="{EBBB2BF8-80CD-F803-4A29-D97D8BE96F25}"/>
          </ac:spMkLst>
        </pc:spChg>
        <pc:spChg chg="add mod">
          <ac:chgData name="Eitan Blumin" userId="36fcb13c-3a5a-43c2-aa2e-520becbaeb9b" providerId="ADAL" clId="{F018A674-6530-47B9-A819-ED65EA842103}" dt="2022-06-10T11:34:59.552" v="265" actId="1076"/>
          <ac:spMkLst>
            <pc:docMk/>
            <pc:sldMk cId="4074417698" sldId="462"/>
            <ac:spMk id="23" creationId="{8742E3C3-3E92-2B13-38A5-CC2D048EB41E}"/>
          </ac:spMkLst>
        </pc:spChg>
        <pc:spChg chg="add mod">
          <ac:chgData name="Eitan Blumin" userId="36fcb13c-3a5a-43c2-aa2e-520becbaeb9b" providerId="ADAL" clId="{F018A674-6530-47B9-A819-ED65EA842103}" dt="2022-06-10T11:35:07.265" v="267" actId="1076"/>
          <ac:spMkLst>
            <pc:docMk/>
            <pc:sldMk cId="4074417698" sldId="462"/>
            <ac:spMk id="24" creationId="{FC84BF76-FE00-07FB-2810-AEA5D9F1AD45}"/>
          </ac:spMkLst>
        </pc:spChg>
        <pc:spChg chg="add mod">
          <ac:chgData name="Eitan Blumin" userId="36fcb13c-3a5a-43c2-aa2e-520becbaeb9b" providerId="ADAL" clId="{F018A674-6530-47B9-A819-ED65EA842103}" dt="2022-06-10T11:35:40.649" v="279" actId="1076"/>
          <ac:spMkLst>
            <pc:docMk/>
            <pc:sldMk cId="4074417698" sldId="462"/>
            <ac:spMk id="25" creationId="{3B4C020C-B60A-A315-B7B8-8C85C58C9AF2}"/>
          </ac:spMkLst>
        </pc:spChg>
        <pc:spChg chg="add mod">
          <ac:chgData name="Eitan Blumin" userId="36fcb13c-3a5a-43c2-aa2e-520becbaeb9b" providerId="ADAL" clId="{F018A674-6530-47B9-A819-ED65EA842103}" dt="2022-06-10T11:38:33.707" v="320" actId="1076"/>
          <ac:spMkLst>
            <pc:docMk/>
            <pc:sldMk cId="4074417698" sldId="462"/>
            <ac:spMk id="27" creationId="{5B28F18C-DB78-E0D0-1B02-81CBB363590F}"/>
          </ac:spMkLst>
        </pc:spChg>
        <pc:picChg chg="del">
          <ac:chgData name="Eitan Blumin" userId="36fcb13c-3a5a-43c2-aa2e-520becbaeb9b" providerId="ADAL" clId="{F018A674-6530-47B9-A819-ED65EA842103}" dt="2022-06-10T11:21:26.537" v="180" actId="478"/>
          <ac:picMkLst>
            <pc:docMk/>
            <pc:sldMk cId="4074417698" sldId="462"/>
            <ac:picMk id="5" creationId="{4FDE1C8D-B315-6041-4D1B-DC7EA98C21D4}"/>
          </ac:picMkLst>
        </pc:picChg>
        <pc:picChg chg="add mod">
          <ac:chgData name="Eitan Blumin" userId="36fcb13c-3a5a-43c2-aa2e-520becbaeb9b" providerId="ADAL" clId="{F018A674-6530-47B9-A819-ED65EA842103}" dt="2022-06-10T11:33:09.411" v="244" actId="1076"/>
          <ac:picMkLst>
            <pc:docMk/>
            <pc:sldMk cId="4074417698" sldId="462"/>
            <ac:picMk id="6" creationId="{AADA2D06-68B5-6440-DE59-EF3A68ABFA69}"/>
          </ac:picMkLst>
        </pc:picChg>
        <pc:picChg chg="add del mod ord">
          <ac:chgData name="Eitan Blumin" userId="36fcb13c-3a5a-43c2-aa2e-520becbaeb9b" providerId="ADAL" clId="{F018A674-6530-47B9-A819-ED65EA842103}" dt="2022-06-10T11:23:24.121" v="210" actId="478"/>
          <ac:picMkLst>
            <pc:docMk/>
            <pc:sldMk cId="4074417698" sldId="462"/>
            <ac:picMk id="7" creationId="{14A7E469-4BC7-A78B-666C-891338FCA373}"/>
          </ac:picMkLst>
        </pc:picChg>
        <pc:picChg chg="add mod ord">
          <ac:chgData name="Eitan Blumin" userId="36fcb13c-3a5a-43c2-aa2e-520becbaeb9b" providerId="ADAL" clId="{F018A674-6530-47B9-A819-ED65EA842103}" dt="2022-06-10T11:29:29.755" v="235"/>
          <ac:picMkLst>
            <pc:docMk/>
            <pc:sldMk cId="4074417698" sldId="462"/>
            <ac:picMk id="8" creationId="{D0570DB2-D176-3E76-EB65-09E13B5DBA43}"/>
          </ac:picMkLst>
        </pc:picChg>
        <pc:picChg chg="add del mod">
          <ac:chgData name="Eitan Blumin" userId="36fcb13c-3a5a-43c2-aa2e-520becbaeb9b" providerId="ADAL" clId="{F018A674-6530-47B9-A819-ED65EA842103}" dt="2022-06-10T11:34:30.666" v="259" actId="478"/>
          <ac:picMkLst>
            <pc:docMk/>
            <pc:sldMk cId="4074417698" sldId="462"/>
            <ac:picMk id="18" creationId="{E5E40D89-D4D9-8D64-C912-4E8FF28AADE2}"/>
          </ac:picMkLst>
        </pc:picChg>
        <pc:picChg chg="add del mod">
          <ac:chgData name="Eitan Blumin" userId="36fcb13c-3a5a-43c2-aa2e-520becbaeb9b" providerId="ADAL" clId="{F018A674-6530-47B9-A819-ED65EA842103}" dt="2022-06-10T11:34:48.269" v="262" actId="478"/>
          <ac:picMkLst>
            <pc:docMk/>
            <pc:sldMk cId="4074417698" sldId="462"/>
            <ac:picMk id="20" creationId="{916ABD07-65C3-71BC-105A-BC22312A6903}"/>
          </ac:picMkLst>
        </pc:picChg>
        <pc:picChg chg="add mod">
          <ac:chgData name="Eitan Blumin" userId="36fcb13c-3a5a-43c2-aa2e-520becbaeb9b" providerId="ADAL" clId="{F018A674-6530-47B9-A819-ED65EA842103}" dt="2022-06-10T11:22:09.925" v="187" actId="1440"/>
          <ac:picMkLst>
            <pc:docMk/>
            <pc:sldMk cId="4074417698" sldId="462"/>
            <ac:picMk id="1026" creationId="{689C17CB-71BC-65E9-322A-03661E15E336}"/>
          </ac:picMkLst>
        </pc:picChg>
        <pc:cxnChg chg="add mod">
          <ac:chgData name="Eitan Blumin" userId="36fcb13c-3a5a-43c2-aa2e-520becbaeb9b" providerId="ADAL" clId="{F018A674-6530-47B9-A819-ED65EA842103}" dt="2022-06-10T11:33:30.658" v="247" actId="14100"/>
          <ac:cxnSpMkLst>
            <pc:docMk/>
            <pc:sldMk cId="4074417698" sldId="462"/>
            <ac:cxnSpMk id="11" creationId="{D6ACD3A4-A378-BA51-580E-40B17054E0D4}"/>
          </ac:cxnSpMkLst>
        </pc:cxnChg>
        <pc:cxnChg chg="add mod">
          <ac:chgData name="Eitan Blumin" userId="36fcb13c-3a5a-43c2-aa2e-520becbaeb9b" providerId="ADAL" clId="{F018A674-6530-47B9-A819-ED65EA842103}" dt="2022-06-10T11:33:46.742" v="253" actId="14100"/>
          <ac:cxnSpMkLst>
            <pc:docMk/>
            <pc:sldMk cId="4074417698" sldId="462"/>
            <ac:cxnSpMk id="14" creationId="{D76DB42F-F2EF-744B-12C4-A1580275C47D}"/>
          </ac:cxnSpMkLst>
        </pc:cxnChg>
      </pc:sldChg>
      <pc:sldChg chg="addSp delSp modSp add mod ord modAnim">
        <pc:chgData name="Eitan Blumin" userId="36fcb13c-3a5a-43c2-aa2e-520becbaeb9b" providerId="ADAL" clId="{F018A674-6530-47B9-A819-ED65EA842103}" dt="2022-06-10T11:50:03.887" v="395"/>
        <pc:sldMkLst>
          <pc:docMk/>
          <pc:sldMk cId="2985912749" sldId="463"/>
        </pc:sldMkLst>
        <pc:spChg chg="add mod">
          <ac:chgData name="Eitan Blumin" userId="36fcb13c-3a5a-43c2-aa2e-520becbaeb9b" providerId="ADAL" clId="{F018A674-6530-47B9-A819-ED65EA842103}" dt="2022-06-10T11:43:37.703" v="363" actId="6549"/>
          <ac:spMkLst>
            <pc:docMk/>
            <pc:sldMk cId="2985912749" sldId="463"/>
            <ac:spMk id="15" creationId="{F4606BB0-78A2-6E43-1B28-49883650DD1C}"/>
          </ac:spMkLst>
        </pc:spChg>
        <pc:spChg chg="add del">
          <ac:chgData name="Eitan Blumin" userId="36fcb13c-3a5a-43c2-aa2e-520becbaeb9b" providerId="ADAL" clId="{F018A674-6530-47B9-A819-ED65EA842103}" dt="2022-06-10T11:42:06.686" v="338" actId="478"/>
          <ac:spMkLst>
            <pc:docMk/>
            <pc:sldMk cId="2985912749" sldId="463"/>
            <ac:spMk id="22" creationId="{EBBB2BF8-80CD-F803-4A29-D97D8BE96F25}"/>
          </ac:spMkLst>
        </pc:spChg>
        <pc:spChg chg="add del">
          <ac:chgData name="Eitan Blumin" userId="36fcb13c-3a5a-43c2-aa2e-520becbaeb9b" providerId="ADAL" clId="{F018A674-6530-47B9-A819-ED65EA842103}" dt="2022-06-10T11:42:06.869" v="339" actId="478"/>
          <ac:spMkLst>
            <pc:docMk/>
            <pc:sldMk cId="2985912749" sldId="463"/>
            <ac:spMk id="23" creationId="{8742E3C3-3E92-2B13-38A5-CC2D048EB41E}"/>
          </ac:spMkLst>
        </pc:spChg>
        <pc:picChg chg="add mod">
          <ac:chgData name="Eitan Blumin" userId="36fcb13c-3a5a-43c2-aa2e-520becbaeb9b" providerId="ADAL" clId="{F018A674-6530-47B9-A819-ED65EA842103}" dt="2022-06-10T11:42:23.930" v="343" actId="1440"/>
          <ac:picMkLst>
            <pc:docMk/>
            <pc:sldMk cId="2985912749" sldId="463"/>
            <ac:picMk id="2050" creationId="{BF0ABF8A-AAAF-5DAC-2965-4062F0F59966}"/>
          </ac:picMkLst>
        </pc:picChg>
      </pc:sldChg>
    </pc:docChg>
  </pc:docChgLst>
  <pc:docChgLst>
    <pc:chgData name="Eitan Blumin" userId="36fcb13c-3a5a-43c2-aa2e-520becbaeb9b" providerId="ADAL" clId="{CD1744C9-1931-4A44-876D-26B787BC719B}"/>
    <pc:docChg chg="undo custSel addSld modSld">
      <pc:chgData name="Eitan Blumin" userId="36fcb13c-3a5a-43c2-aa2e-520becbaeb9b" providerId="ADAL" clId="{CD1744C9-1931-4A44-876D-26B787BC719B}" dt="2021-07-07T11:42:17.771" v="420" actId="20577"/>
      <pc:docMkLst>
        <pc:docMk/>
      </pc:docMkLst>
      <pc:sldChg chg="addSp delSp modSp mod">
        <pc:chgData name="Eitan Blumin" userId="36fcb13c-3a5a-43c2-aa2e-520becbaeb9b" providerId="ADAL" clId="{CD1744C9-1931-4A44-876D-26B787BC719B}" dt="2021-07-07T11:19:24.185" v="253"/>
        <pc:sldMkLst>
          <pc:docMk/>
          <pc:sldMk cId="3153432567" sldId="442"/>
        </pc:sldMkLst>
        <pc:spChg chg="mod">
          <ac:chgData name="Eitan Blumin" userId="36fcb13c-3a5a-43c2-aa2e-520becbaeb9b" providerId="ADAL" clId="{CD1744C9-1931-4A44-876D-26B787BC719B}" dt="2021-07-07T11:19:02.521" v="248" actId="14100"/>
          <ac:spMkLst>
            <pc:docMk/>
            <pc:sldMk cId="3153432567" sldId="442"/>
            <ac:spMk id="2" creationId="{A0B9A38B-4C6B-4885-92CC-A89B4EEF2C94}"/>
          </ac:spMkLst>
        </pc:spChg>
        <pc:spChg chg="mod">
          <ac:chgData name="Eitan Blumin" userId="36fcb13c-3a5a-43c2-aa2e-520becbaeb9b" providerId="ADAL" clId="{CD1744C9-1931-4A44-876D-26B787BC719B}" dt="2021-07-07T11:18:55.775" v="245" actId="165"/>
          <ac:spMkLst>
            <pc:docMk/>
            <pc:sldMk cId="3153432567" sldId="442"/>
            <ac:spMk id="6" creationId="{FC9D3723-0518-476F-9316-3135C8590679}"/>
          </ac:spMkLst>
        </pc:spChg>
        <pc:spChg chg="mod">
          <ac:chgData name="Eitan Blumin" userId="36fcb13c-3a5a-43c2-aa2e-520becbaeb9b" providerId="ADAL" clId="{CD1744C9-1931-4A44-876D-26B787BC719B}" dt="2021-07-07T11:18:55.775" v="245" actId="165"/>
          <ac:spMkLst>
            <pc:docMk/>
            <pc:sldMk cId="3153432567" sldId="442"/>
            <ac:spMk id="7" creationId="{7DED4B0B-DC8A-4D2D-A5B7-91C3D176F38F}"/>
          </ac:spMkLst>
        </pc:spChg>
        <pc:spChg chg="mod">
          <ac:chgData name="Eitan Blumin" userId="36fcb13c-3a5a-43c2-aa2e-520becbaeb9b" providerId="ADAL" clId="{CD1744C9-1931-4A44-876D-26B787BC719B}" dt="2021-07-07T11:18:55.775" v="245" actId="165"/>
          <ac:spMkLst>
            <pc:docMk/>
            <pc:sldMk cId="3153432567" sldId="442"/>
            <ac:spMk id="8" creationId="{9529E235-3942-4FB8-B8D3-4120A6C7E937}"/>
          </ac:spMkLst>
        </pc:spChg>
        <pc:spChg chg="mod">
          <ac:chgData name="Eitan Blumin" userId="36fcb13c-3a5a-43c2-aa2e-520becbaeb9b" providerId="ADAL" clId="{CD1744C9-1931-4A44-876D-26B787BC719B}" dt="2021-07-07T11:18:55.775" v="245" actId="165"/>
          <ac:spMkLst>
            <pc:docMk/>
            <pc:sldMk cId="3153432567" sldId="442"/>
            <ac:spMk id="9" creationId="{34672FFE-FB71-4FDE-A1C8-0D4A75FE31F7}"/>
          </ac:spMkLst>
        </pc:spChg>
        <pc:spChg chg="mod">
          <ac:chgData name="Eitan Blumin" userId="36fcb13c-3a5a-43c2-aa2e-520becbaeb9b" providerId="ADAL" clId="{CD1744C9-1931-4A44-876D-26B787BC719B}" dt="2021-07-07T11:18:55.775" v="245" actId="165"/>
          <ac:spMkLst>
            <pc:docMk/>
            <pc:sldMk cId="3153432567" sldId="442"/>
            <ac:spMk id="10" creationId="{8FB0271C-BCC6-48A3-AC18-3711FA34A7AC}"/>
          </ac:spMkLst>
        </pc:spChg>
        <pc:spChg chg="mod">
          <ac:chgData name="Eitan Blumin" userId="36fcb13c-3a5a-43c2-aa2e-520becbaeb9b" providerId="ADAL" clId="{CD1744C9-1931-4A44-876D-26B787BC719B}" dt="2021-07-07T11:18:55.775" v="245" actId="165"/>
          <ac:spMkLst>
            <pc:docMk/>
            <pc:sldMk cId="3153432567" sldId="442"/>
            <ac:spMk id="11" creationId="{3B34D4F3-6803-4977-9C57-2BEEC1CBD35A}"/>
          </ac:spMkLst>
        </pc:spChg>
        <pc:spChg chg="mod">
          <ac:chgData name="Eitan Blumin" userId="36fcb13c-3a5a-43c2-aa2e-520becbaeb9b" providerId="ADAL" clId="{CD1744C9-1931-4A44-876D-26B787BC719B}" dt="2021-07-07T11:18:55.775" v="245" actId="165"/>
          <ac:spMkLst>
            <pc:docMk/>
            <pc:sldMk cId="3153432567" sldId="442"/>
            <ac:spMk id="12" creationId="{4CEB56E1-5AA5-42B2-A098-672A398A5255}"/>
          </ac:spMkLst>
        </pc:spChg>
        <pc:spChg chg="mod">
          <ac:chgData name="Eitan Blumin" userId="36fcb13c-3a5a-43c2-aa2e-520becbaeb9b" providerId="ADAL" clId="{CD1744C9-1931-4A44-876D-26B787BC719B}" dt="2021-07-07T11:18:55.775" v="245" actId="165"/>
          <ac:spMkLst>
            <pc:docMk/>
            <pc:sldMk cId="3153432567" sldId="442"/>
            <ac:spMk id="13" creationId="{771C9DB5-6BC8-40BB-8768-5ECBE2CD0AF2}"/>
          </ac:spMkLst>
        </pc:spChg>
        <pc:spChg chg="mod">
          <ac:chgData name="Eitan Blumin" userId="36fcb13c-3a5a-43c2-aa2e-520becbaeb9b" providerId="ADAL" clId="{CD1744C9-1931-4A44-876D-26B787BC719B}" dt="2021-07-07T11:18:55.775" v="245" actId="165"/>
          <ac:spMkLst>
            <pc:docMk/>
            <pc:sldMk cId="3153432567" sldId="442"/>
            <ac:spMk id="14" creationId="{AF92D891-39A0-4D1A-A8BB-C1AAA0F55020}"/>
          </ac:spMkLst>
        </pc:spChg>
        <pc:spChg chg="mod">
          <ac:chgData name="Eitan Blumin" userId="36fcb13c-3a5a-43c2-aa2e-520becbaeb9b" providerId="ADAL" clId="{CD1744C9-1931-4A44-876D-26B787BC719B}" dt="2021-07-07T11:18:55.775" v="245" actId="165"/>
          <ac:spMkLst>
            <pc:docMk/>
            <pc:sldMk cId="3153432567" sldId="442"/>
            <ac:spMk id="15" creationId="{38742648-C839-4930-BFEB-D6FA6B6DF846}"/>
          </ac:spMkLst>
        </pc:spChg>
        <pc:spChg chg="mod">
          <ac:chgData name="Eitan Blumin" userId="36fcb13c-3a5a-43c2-aa2e-520becbaeb9b" providerId="ADAL" clId="{CD1744C9-1931-4A44-876D-26B787BC719B}" dt="2021-07-07T11:18:55.775" v="245" actId="165"/>
          <ac:spMkLst>
            <pc:docMk/>
            <pc:sldMk cId="3153432567" sldId="442"/>
            <ac:spMk id="16" creationId="{288B2074-F9B0-4E4C-A14C-392F90CEC195}"/>
          </ac:spMkLst>
        </pc:spChg>
        <pc:spChg chg="mod">
          <ac:chgData name="Eitan Blumin" userId="36fcb13c-3a5a-43c2-aa2e-520becbaeb9b" providerId="ADAL" clId="{CD1744C9-1931-4A44-876D-26B787BC719B}" dt="2021-07-07T11:18:55.775" v="245" actId="165"/>
          <ac:spMkLst>
            <pc:docMk/>
            <pc:sldMk cId="3153432567" sldId="442"/>
            <ac:spMk id="17" creationId="{29797B7A-569A-44AA-AF8A-D6BE8C3A69F1}"/>
          </ac:spMkLst>
        </pc:spChg>
        <pc:spChg chg="mod">
          <ac:chgData name="Eitan Blumin" userId="36fcb13c-3a5a-43c2-aa2e-520becbaeb9b" providerId="ADAL" clId="{CD1744C9-1931-4A44-876D-26B787BC719B}" dt="2021-07-07T11:18:55.775" v="245" actId="165"/>
          <ac:spMkLst>
            <pc:docMk/>
            <pc:sldMk cId="3153432567" sldId="442"/>
            <ac:spMk id="18" creationId="{5D94732C-D686-4D32-A4A3-D16C1741A412}"/>
          </ac:spMkLst>
        </pc:spChg>
        <pc:spChg chg="mod">
          <ac:chgData name="Eitan Blumin" userId="36fcb13c-3a5a-43c2-aa2e-520becbaeb9b" providerId="ADAL" clId="{CD1744C9-1931-4A44-876D-26B787BC719B}" dt="2021-07-07T11:18:55.775" v="245" actId="165"/>
          <ac:spMkLst>
            <pc:docMk/>
            <pc:sldMk cId="3153432567" sldId="442"/>
            <ac:spMk id="19" creationId="{0354E2A0-D0C1-42B7-A893-005DF4D2D6FD}"/>
          </ac:spMkLst>
        </pc:spChg>
        <pc:spChg chg="mod">
          <ac:chgData name="Eitan Blumin" userId="36fcb13c-3a5a-43c2-aa2e-520becbaeb9b" providerId="ADAL" clId="{CD1744C9-1931-4A44-876D-26B787BC719B}" dt="2021-07-07T11:18:55.775" v="245" actId="165"/>
          <ac:spMkLst>
            <pc:docMk/>
            <pc:sldMk cId="3153432567" sldId="442"/>
            <ac:spMk id="20" creationId="{7C690D91-6E2C-4A09-9C1C-FAC40494FF85}"/>
          </ac:spMkLst>
        </pc:spChg>
        <pc:spChg chg="mod">
          <ac:chgData name="Eitan Blumin" userId="36fcb13c-3a5a-43c2-aa2e-520becbaeb9b" providerId="ADAL" clId="{CD1744C9-1931-4A44-876D-26B787BC719B}" dt="2021-07-07T11:18:55.775" v="245" actId="165"/>
          <ac:spMkLst>
            <pc:docMk/>
            <pc:sldMk cId="3153432567" sldId="442"/>
            <ac:spMk id="21" creationId="{0BBA9A44-E9C1-48F7-A8DD-C3453035BACD}"/>
          </ac:spMkLst>
        </pc:spChg>
        <pc:spChg chg="mod">
          <ac:chgData name="Eitan Blumin" userId="36fcb13c-3a5a-43c2-aa2e-520becbaeb9b" providerId="ADAL" clId="{CD1744C9-1931-4A44-876D-26B787BC719B}" dt="2021-07-07T11:18:55.775" v="245" actId="165"/>
          <ac:spMkLst>
            <pc:docMk/>
            <pc:sldMk cId="3153432567" sldId="442"/>
            <ac:spMk id="22" creationId="{1AC6CE8A-E47D-4878-BE24-367079749F38}"/>
          </ac:spMkLst>
        </pc:spChg>
        <pc:spChg chg="mod">
          <ac:chgData name="Eitan Blumin" userId="36fcb13c-3a5a-43c2-aa2e-520becbaeb9b" providerId="ADAL" clId="{CD1744C9-1931-4A44-876D-26B787BC719B}" dt="2021-07-07T11:18:55.775" v="245" actId="165"/>
          <ac:spMkLst>
            <pc:docMk/>
            <pc:sldMk cId="3153432567" sldId="442"/>
            <ac:spMk id="23" creationId="{375BA31A-41A0-434C-8CD6-E9958BF176B5}"/>
          </ac:spMkLst>
        </pc:spChg>
        <pc:spChg chg="mod">
          <ac:chgData name="Eitan Blumin" userId="36fcb13c-3a5a-43c2-aa2e-520becbaeb9b" providerId="ADAL" clId="{CD1744C9-1931-4A44-876D-26B787BC719B}" dt="2021-07-07T11:18:55.775" v="245" actId="165"/>
          <ac:spMkLst>
            <pc:docMk/>
            <pc:sldMk cId="3153432567" sldId="442"/>
            <ac:spMk id="24" creationId="{DB1ABF18-4CBF-47B1-99FE-29F3DBE02AFA}"/>
          </ac:spMkLst>
        </pc:spChg>
        <pc:spChg chg="mod">
          <ac:chgData name="Eitan Blumin" userId="36fcb13c-3a5a-43c2-aa2e-520becbaeb9b" providerId="ADAL" clId="{CD1744C9-1931-4A44-876D-26B787BC719B}" dt="2021-07-07T11:18:55.775" v="245" actId="165"/>
          <ac:spMkLst>
            <pc:docMk/>
            <pc:sldMk cId="3153432567" sldId="442"/>
            <ac:spMk id="25" creationId="{8EFEDFA8-61C3-4ED3-8B82-17A6097C0DBD}"/>
          </ac:spMkLst>
        </pc:spChg>
        <pc:spChg chg="mod">
          <ac:chgData name="Eitan Blumin" userId="36fcb13c-3a5a-43c2-aa2e-520becbaeb9b" providerId="ADAL" clId="{CD1744C9-1931-4A44-876D-26B787BC719B}" dt="2021-07-07T11:18:55.775" v="245" actId="165"/>
          <ac:spMkLst>
            <pc:docMk/>
            <pc:sldMk cId="3153432567" sldId="442"/>
            <ac:spMk id="26" creationId="{2922851F-5F1D-4BEC-A0EF-BD7F17E31572}"/>
          </ac:spMkLst>
        </pc:spChg>
        <pc:spChg chg="mod">
          <ac:chgData name="Eitan Blumin" userId="36fcb13c-3a5a-43c2-aa2e-520becbaeb9b" providerId="ADAL" clId="{CD1744C9-1931-4A44-876D-26B787BC719B}" dt="2021-07-07T11:18:55.775" v="245" actId="165"/>
          <ac:spMkLst>
            <pc:docMk/>
            <pc:sldMk cId="3153432567" sldId="442"/>
            <ac:spMk id="27" creationId="{E2DF174E-861C-47E4-965C-238AE1771C6F}"/>
          </ac:spMkLst>
        </pc:spChg>
        <pc:spChg chg="mod">
          <ac:chgData name="Eitan Blumin" userId="36fcb13c-3a5a-43c2-aa2e-520becbaeb9b" providerId="ADAL" clId="{CD1744C9-1931-4A44-876D-26B787BC719B}" dt="2021-07-07T11:18:55.775" v="245" actId="165"/>
          <ac:spMkLst>
            <pc:docMk/>
            <pc:sldMk cId="3153432567" sldId="442"/>
            <ac:spMk id="28" creationId="{CDBF5DBD-05D8-42D2-8011-7D6BDB5BB063}"/>
          </ac:spMkLst>
        </pc:spChg>
        <pc:spChg chg="mod">
          <ac:chgData name="Eitan Blumin" userId="36fcb13c-3a5a-43c2-aa2e-520becbaeb9b" providerId="ADAL" clId="{CD1744C9-1931-4A44-876D-26B787BC719B}" dt="2021-07-07T11:18:55.775" v="245" actId="165"/>
          <ac:spMkLst>
            <pc:docMk/>
            <pc:sldMk cId="3153432567" sldId="442"/>
            <ac:spMk id="29" creationId="{CF7F83F3-EF4D-47C4-AD95-5584DA553AF5}"/>
          </ac:spMkLst>
        </pc:spChg>
        <pc:spChg chg="mod">
          <ac:chgData name="Eitan Blumin" userId="36fcb13c-3a5a-43c2-aa2e-520becbaeb9b" providerId="ADAL" clId="{CD1744C9-1931-4A44-876D-26B787BC719B}" dt="2021-07-07T11:18:55.775" v="245" actId="165"/>
          <ac:spMkLst>
            <pc:docMk/>
            <pc:sldMk cId="3153432567" sldId="442"/>
            <ac:spMk id="30" creationId="{77395149-1995-402B-81BA-03DB78B481F3}"/>
          </ac:spMkLst>
        </pc:spChg>
        <pc:spChg chg="mod">
          <ac:chgData name="Eitan Blumin" userId="36fcb13c-3a5a-43c2-aa2e-520becbaeb9b" providerId="ADAL" clId="{CD1744C9-1931-4A44-876D-26B787BC719B}" dt="2021-07-07T11:18:55.775" v="245" actId="165"/>
          <ac:spMkLst>
            <pc:docMk/>
            <pc:sldMk cId="3153432567" sldId="442"/>
            <ac:spMk id="31" creationId="{B0EF6C62-A2F9-4E93-9923-E164B9EFBAC4}"/>
          </ac:spMkLst>
        </pc:spChg>
        <pc:spChg chg="mod">
          <ac:chgData name="Eitan Blumin" userId="36fcb13c-3a5a-43c2-aa2e-520becbaeb9b" providerId="ADAL" clId="{CD1744C9-1931-4A44-876D-26B787BC719B}" dt="2021-07-07T11:18:55.775" v="245" actId="165"/>
          <ac:spMkLst>
            <pc:docMk/>
            <pc:sldMk cId="3153432567" sldId="442"/>
            <ac:spMk id="35" creationId="{BBF48CEF-0B93-4A27-AAA7-8408D98CECB8}"/>
          </ac:spMkLst>
        </pc:spChg>
        <pc:spChg chg="mod">
          <ac:chgData name="Eitan Blumin" userId="36fcb13c-3a5a-43c2-aa2e-520becbaeb9b" providerId="ADAL" clId="{CD1744C9-1931-4A44-876D-26B787BC719B}" dt="2021-07-07T11:18:55.775" v="245" actId="165"/>
          <ac:spMkLst>
            <pc:docMk/>
            <pc:sldMk cId="3153432567" sldId="442"/>
            <ac:spMk id="36" creationId="{BBF48CEF-0B93-4A27-AAA7-8408D98CECB8}"/>
          </ac:spMkLst>
        </pc:spChg>
        <pc:spChg chg="mod">
          <ac:chgData name="Eitan Blumin" userId="36fcb13c-3a5a-43c2-aa2e-520becbaeb9b" providerId="ADAL" clId="{CD1744C9-1931-4A44-876D-26B787BC719B}" dt="2021-07-07T11:18:55.775" v="245" actId="165"/>
          <ac:spMkLst>
            <pc:docMk/>
            <pc:sldMk cId="3153432567" sldId="442"/>
            <ac:spMk id="37" creationId="{BBF48CEF-0B93-4A27-AAA7-8408D98CECB8}"/>
          </ac:spMkLst>
        </pc:spChg>
        <pc:spChg chg="mod">
          <ac:chgData name="Eitan Blumin" userId="36fcb13c-3a5a-43c2-aa2e-520becbaeb9b" providerId="ADAL" clId="{CD1744C9-1931-4A44-876D-26B787BC719B}" dt="2021-07-07T11:18:55.775" v="245" actId="165"/>
          <ac:spMkLst>
            <pc:docMk/>
            <pc:sldMk cId="3153432567" sldId="442"/>
            <ac:spMk id="38" creationId="{BBF48CEF-0B93-4A27-AAA7-8408D98CECB8}"/>
          </ac:spMkLst>
        </pc:spChg>
        <pc:spChg chg="mod">
          <ac:chgData name="Eitan Blumin" userId="36fcb13c-3a5a-43c2-aa2e-520becbaeb9b" providerId="ADAL" clId="{CD1744C9-1931-4A44-876D-26B787BC719B}" dt="2021-07-07T11:19:24.185" v="253"/>
          <ac:spMkLst>
            <pc:docMk/>
            <pc:sldMk cId="3153432567" sldId="442"/>
            <ac:spMk id="42" creationId="{3D245A89-633D-490C-8744-7873BA66D30E}"/>
          </ac:spMkLst>
        </pc:spChg>
        <pc:spChg chg="mod">
          <ac:chgData name="Eitan Blumin" userId="36fcb13c-3a5a-43c2-aa2e-520becbaeb9b" providerId="ADAL" clId="{CD1744C9-1931-4A44-876D-26B787BC719B}" dt="2021-07-07T11:19:24.185" v="253"/>
          <ac:spMkLst>
            <pc:docMk/>
            <pc:sldMk cId="3153432567" sldId="442"/>
            <ac:spMk id="43" creationId="{6F9F3F90-EE83-4C65-9F54-704D16020D0D}"/>
          </ac:spMkLst>
        </pc:spChg>
        <pc:spChg chg="mod">
          <ac:chgData name="Eitan Blumin" userId="36fcb13c-3a5a-43c2-aa2e-520becbaeb9b" providerId="ADAL" clId="{CD1744C9-1931-4A44-876D-26B787BC719B}" dt="2021-07-07T11:19:24.185" v="253"/>
          <ac:spMkLst>
            <pc:docMk/>
            <pc:sldMk cId="3153432567" sldId="442"/>
            <ac:spMk id="44" creationId="{74FC4253-01F3-4182-9C14-25F95D43894E}"/>
          </ac:spMkLst>
        </pc:spChg>
        <pc:spChg chg="mod">
          <ac:chgData name="Eitan Blumin" userId="36fcb13c-3a5a-43c2-aa2e-520becbaeb9b" providerId="ADAL" clId="{CD1744C9-1931-4A44-876D-26B787BC719B}" dt="2021-07-07T11:19:24.185" v="253"/>
          <ac:spMkLst>
            <pc:docMk/>
            <pc:sldMk cId="3153432567" sldId="442"/>
            <ac:spMk id="45" creationId="{7971CCCC-8D6D-4E61-A8E4-EAB5F450D3D7}"/>
          </ac:spMkLst>
        </pc:spChg>
        <pc:spChg chg="mod">
          <ac:chgData name="Eitan Blumin" userId="36fcb13c-3a5a-43c2-aa2e-520becbaeb9b" providerId="ADAL" clId="{CD1744C9-1931-4A44-876D-26B787BC719B}" dt="2021-07-07T11:19:24.185" v="253"/>
          <ac:spMkLst>
            <pc:docMk/>
            <pc:sldMk cId="3153432567" sldId="442"/>
            <ac:spMk id="46" creationId="{E2C65051-1C1E-4AEA-86BD-01136B7F8F52}"/>
          </ac:spMkLst>
        </pc:spChg>
        <pc:spChg chg="mod">
          <ac:chgData name="Eitan Blumin" userId="36fcb13c-3a5a-43c2-aa2e-520becbaeb9b" providerId="ADAL" clId="{CD1744C9-1931-4A44-876D-26B787BC719B}" dt="2021-07-07T11:19:24.185" v="253"/>
          <ac:spMkLst>
            <pc:docMk/>
            <pc:sldMk cId="3153432567" sldId="442"/>
            <ac:spMk id="47" creationId="{C66DE5BC-0D7A-47B9-B107-2EC5040897DD}"/>
          </ac:spMkLst>
        </pc:spChg>
        <pc:spChg chg="mod">
          <ac:chgData name="Eitan Blumin" userId="36fcb13c-3a5a-43c2-aa2e-520becbaeb9b" providerId="ADAL" clId="{CD1744C9-1931-4A44-876D-26B787BC719B}" dt="2021-07-07T11:19:24.185" v="253"/>
          <ac:spMkLst>
            <pc:docMk/>
            <pc:sldMk cId="3153432567" sldId="442"/>
            <ac:spMk id="48" creationId="{05EA113E-96BE-431B-BA9D-F83155DCF4C6}"/>
          </ac:spMkLst>
        </pc:spChg>
        <pc:spChg chg="mod">
          <ac:chgData name="Eitan Blumin" userId="36fcb13c-3a5a-43c2-aa2e-520becbaeb9b" providerId="ADAL" clId="{CD1744C9-1931-4A44-876D-26B787BC719B}" dt="2021-07-07T11:19:24.185" v="253"/>
          <ac:spMkLst>
            <pc:docMk/>
            <pc:sldMk cId="3153432567" sldId="442"/>
            <ac:spMk id="49" creationId="{8D98113B-63FC-4B47-BBE0-1A49C4CD4F58}"/>
          </ac:spMkLst>
        </pc:spChg>
        <pc:spChg chg="mod">
          <ac:chgData name="Eitan Blumin" userId="36fcb13c-3a5a-43c2-aa2e-520becbaeb9b" providerId="ADAL" clId="{CD1744C9-1931-4A44-876D-26B787BC719B}" dt="2021-07-07T11:19:24.185" v="253"/>
          <ac:spMkLst>
            <pc:docMk/>
            <pc:sldMk cId="3153432567" sldId="442"/>
            <ac:spMk id="50" creationId="{E59752D5-5F16-47AD-A919-939BA0C699B7}"/>
          </ac:spMkLst>
        </pc:spChg>
        <pc:spChg chg="mod">
          <ac:chgData name="Eitan Blumin" userId="36fcb13c-3a5a-43c2-aa2e-520becbaeb9b" providerId="ADAL" clId="{CD1744C9-1931-4A44-876D-26B787BC719B}" dt="2021-07-07T11:19:24.185" v="253"/>
          <ac:spMkLst>
            <pc:docMk/>
            <pc:sldMk cId="3153432567" sldId="442"/>
            <ac:spMk id="51" creationId="{CD25F3F1-5B99-40DC-86E4-A5951AD0E5D6}"/>
          </ac:spMkLst>
        </pc:spChg>
        <pc:spChg chg="mod">
          <ac:chgData name="Eitan Blumin" userId="36fcb13c-3a5a-43c2-aa2e-520becbaeb9b" providerId="ADAL" clId="{CD1744C9-1931-4A44-876D-26B787BC719B}" dt="2021-07-07T11:19:24.185" v="253"/>
          <ac:spMkLst>
            <pc:docMk/>
            <pc:sldMk cId="3153432567" sldId="442"/>
            <ac:spMk id="52" creationId="{15CA17F9-645B-491A-AB3C-9E7551E06DFE}"/>
          </ac:spMkLst>
        </pc:spChg>
        <pc:spChg chg="mod">
          <ac:chgData name="Eitan Blumin" userId="36fcb13c-3a5a-43c2-aa2e-520becbaeb9b" providerId="ADAL" clId="{CD1744C9-1931-4A44-876D-26B787BC719B}" dt="2021-07-07T11:19:24.185" v="253"/>
          <ac:spMkLst>
            <pc:docMk/>
            <pc:sldMk cId="3153432567" sldId="442"/>
            <ac:spMk id="53" creationId="{0C62D922-337F-4B40-A788-C89391AF4687}"/>
          </ac:spMkLst>
        </pc:spChg>
        <pc:spChg chg="mod">
          <ac:chgData name="Eitan Blumin" userId="36fcb13c-3a5a-43c2-aa2e-520becbaeb9b" providerId="ADAL" clId="{CD1744C9-1931-4A44-876D-26B787BC719B}" dt="2021-07-07T11:19:24.185" v="253"/>
          <ac:spMkLst>
            <pc:docMk/>
            <pc:sldMk cId="3153432567" sldId="442"/>
            <ac:spMk id="54" creationId="{8F75A05C-8672-4B11-9478-628C32DA4962}"/>
          </ac:spMkLst>
        </pc:spChg>
        <pc:spChg chg="mod">
          <ac:chgData name="Eitan Blumin" userId="36fcb13c-3a5a-43c2-aa2e-520becbaeb9b" providerId="ADAL" clId="{CD1744C9-1931-4A44-876D-26B787BC719B}" dt="2021-07-07T11:19:24.185" v="253"/>
          <ac:spMkLst>
            <pc:docMk/>
            <pc:sldMk cId="3153432567" sldId="442"/>
            <ac:spMk id="55" creationId="{CEF8F1FC-DFB1-4466-84CA-3CD1D4D3D8F9}"/>
          </ac:spMkLst>
        </pc:spChg>
        <pc:spChg chg="mod">
          <ac:chgData name="Eitan Blumin" userId="36fcb13c-3a5a-43c2-aa2e-520becbaeb9b" providerId="ADAL" clId="{CD1744C9-1931-4A44-876D-26B787BC719B}" dt="2021-07-07T11:19:24.185" v="253"/>
          <ac:spMkLst>
            <pc:docMk/>
            <pc:sldMk cId="3153432567" sldId="442"/>
            <ac:spMk id="56" creationId="{E695B560-1254-4357-BC22-78A090ECC63A}"/>
          </ac:spMkLst>
        </pc:spChg>
        <pc:spChg chg="mod">
          <ac:chgData name="Eitan Blumin" userId="36fcb13c-3a5a-43c2-aa2e-520becbaeb9b" providerId="ADAL" clId="{CD1744C9-1931-4A44-876D-26B787BC719B}" dt="2021-07-07T11:19:24.185" v="253"/>
          <ac:spMkLst>
            <pc:docMk/>
            <pc:sldMk cId="3153432567" sldId="442"/>
            <ac:spMk id="57" creationId="{51BC7647-F4BE-49F7-920D-8FC370D0B857}"/>
          </ac:spMkLst>
        </pc:spChg>
        <pc:spChg chg="mod">
          <ac:chgData name="Eitan Blumin" userId="36fcb13c-3a5a-43c2-aa2e-520becbaeb9b" providerId="ADAL" clId="{CD1744C9-1931-4A44-876D-26B787BC719B}" dt="2021-07-07T11:19:24.185" v="253"/>
          <ac:spMkLst>
            <pc:docMk/>
            <pc:sldMk cId="3153432567" sldId="442"/>
            <ac:spMk id="58" creationId="{1A62CF7C-830F-4DA2-B031-E966136C774C}"/>
          </ac:spMkLst>
        </pc:spChg>
        <pc:spChg chg="mod">
          <ac:chgData name="Eitan Blumin" userId="36fcb13c-3a5a-43c2-aa2e-520becbaeb9b" providerId="ADAL" clId="{CD1744C9-1931-4A44-876D-26B787BC719B}" dt="2021-07-07T11:19:24.185" v="253"/>
          <ac:spMkLst>
            <pc:docMk/>
            <pc:sldMk cId="3153432567" sldId="442"/>
            <ac:spMk id="59" creationId="{C9B0702D-42C9-4350-A01F-83E734C9157F}"/>
          </ac:spMkLst>
        </pc:spChg>
        <pc:spChg chg="mod">
          <ac:chgData name="Eitan Blumin" userId="36fcb13c-3a5a-43c2-aa2e-520becbaeb9b" providerId="ADAL" clId="{CD1744C9-1931-4A44-876D-26B787BC719B}" dt="2021-07-07T11:19:24.185" v="253"/>
          <ac:spMkLst>
            <pc:docMk/>
            <pc:sldMk cId="3153432567" sldId="442"/>
            <ac:spMk id="60" creationId="{9CF9924F-DC65-4CFD-A82C-33BC6B0C7117}"/>
          </ac:spMkLst>
        </pc:spChg>
        <pc:spChg chg="mod">
          <ac:chgData name="Eitan Blumin" userId="36fcb13c-3a5a-43c2-aa2e-520becbaeb9b" providerId="ADAL" clId="{CD1744C9-1931-4A44-876D-26B787BC719B}" dt="2021-07-07T11:19:24.185" v="253"/>
          <ac:spMkLst>
            <pc:docMk/>
            <pc:sldMk cId="3153432567" sldId="442"/>
            <ac:spMk id="61" creationId="{FC54D14A-296E-46AE-90AA-AF7C096EEEA0}"/>
          </ac:spMkLst>
        </pc:spChg>
        <pc:spChg chg="mod">
          <ac:chgData name="Eitan Blumin" userId="36fcb13c-3a5a-43c2-aa2e-520becbaeb9b" providerId="ADAL" clId="{CD1744C9-1931-4A44-876D-26B787BC719B}" dt="2021-07-07T11:19:24.185" v="253"/>
          <ac:spMkLst>
            <pc:docMk/>
            <pc:sldMk cId="3153432567" sldId="442"/>
            <ac:spMk id="62" creationId="{85FBCE54-DC82-43DD-B36A-AEA5138A5E06}"/>
          </ac:spMkLst>
        </pc:spChg>
        <pc:spChg chg="mod">
          <ac:chgData name="Eitan Blumin" userId="36fcb13c-3a5a-43c2-aa2e-520becbaeb9b" providerId="ADAL" clId="{CD1744C9-1931-4A44-876D-26B787BC719B}" dt="2021-07-07T11:19:24.185" v="253"/>
          <ac:spMkLst>
            <pc:docMk/>
            <pc:sldMk cId="3153432567" sldId="442"/>
            <ac:spMk id="63" creationId="{134DB210-F319-4389-BE3C-D279CA41C7A6}"/>
          </ac:spMkLst>
        </pc:spChg>
        <pc:spChg chg="mod">
          <ac:chgData name="Eitan Blumin" userId="36fcb13c-3a5a-43c2-aa2e-520becbaeb9b" providerId="ADAL" clId="{CD1744C9-1931-4A44-876D-26B787BC719B}" dt="2021-07-07T11:19:24.185" v="253"/>
          <ac:spMkLst>
            <pc:docMk/>
            <pc:sldMk cId="3153432567" sldId="442"/>
            <ac:spMk id="64" creationId="{4B1CF23F-4DFD-4A90-B22F-7605DD2529D3}"/>
          </ac:spMkLst>
        </pc:spChg>
        <pc:spChg chg="mod">
          <ac:chgData name="Eitan Blumin" userId="36fcb13c-3a5a-43c2-aa2e-520becbaeb9b" providerId="ADAL" clId="{CD1744C9-1931-4A44-876D-26B787BC719B}" dt="2021-07-07T11:19:24.185" v="253"/>
          <ac:spMkLst>
            <pc:docMk/>
            <pc:sldMk cId="3153432567" sldId="442"/>
            <ac:spMk id="65" creationId="{63C5DFE4-B6F5-49CB-B1C7-5495BCF132F3}"/>
          </ac:spMkLst>
        </pc:spChg>
        <pc:spChg chg="mod">
          <ac:chgData name="Eitan Blumin" userId="36fcb13c-3a5a-43c2-aa2e-520becbaeb9b" providerId="ADAL" clId="{CD1744C9-1931-4A44-876D-26B787BC719B}" dt="2021-07-07T11:19:24.185" v="253"/>
          <ac:spMkLst>
            <pc:docMk/>
            <pc:sldMk cId="3153432567" sldId="442"/>
            <ac:spMk id="66" creationId="{A923862D-D948-402A-B5AB-18759DD7C913}"/>
          </ac:spMkLst>
        </pc:spChg>
        <pc:spChg chg="mod">
          <ac:chgData name="Eitan Blumin" userId="36fcb13c-3a5a-43c2-aa2e-520becbaeb9b" providerId="ADAL" clId="{CD1744C9-1931-4A44-876D-26B787BC719B}" dt="2021-07-07T11:19:24.185" v="253"/>
          <ac:spMkLst>
            <pc:docMk/>
            <pc:sldMk cId="3153432567" sldId="442"/>
            <ac:spMk id="67" creationId="{443D46B3-4511-4C76-A807-2E658F23DFB8}"/>
          </ac:spMkLst>
        </pc:spChg>
        <pc:spChg chg="add mod">
          <ac:chgData name="Eitan Blumin" userId="36fcb13c-3a5a-43c2-aa2e-520becbaeb9b" providerId="ADAL" clId="{CD1744C9-1931-4A44-876D-26B787BC719B}" dt="2021-07-07T11:19:24.185" v="253"/>
          <ac:spMkLst>
            <pc:docMk/>
            <pc:sldMk cId="3153432567" sldId="442"/>
            <ac:spMk id="68" creationId="{2AC493BA-0A51-4EF5-B413-5D410FB5F5AD}"/>
          </ac:spMkLst>
        </pc:spChg>
        <pc:spChg chg="add mod">
          <ac:chgData name="Eitan Blumin" userId="36fcb13c-3a5a-43c2-aa2e-520becbaeb9b" providerId="ADAL" clId="{CD1744C9-1931-4A44-876D-26B787BC719B}" dt="2021-07-07T11:19:24.185" v="253"/>
          <ac:spMkLst>
            <pc:docMk/>
            <pc:sldMk cId="3153432567" sldId="442"/>
            <ac:spMk id="69" creationId="{4F7C9A7B-BCEA-4E4F-8FFB-A7670EB88674}"/>
          </ac:spMkLst>
        </pc:spChg>
        <pc:spChg chg="add mod">
          <ac:chgData name="Eitan Blumin" userId="36fcb13c-3a5a-43c2-aa2e-520becbaeb9b" providerId="ADAL" clId="{CD1744C9-1931-4A44-876D-26B787BC719B}" dt="2021-07-07T11:19:24.185" v="253"/>
          <ac:spMkLst>
            <pc:docMk/>
            <pc:sldMk cId="3153432567" sldId="442"/>
            <ac:spMk id="70" creationId="{8B309E44-4E7F-44E2-B47E-CB9CCA59DD7B}"/>
          </ac:spMkLst>
        </pc:spChg>
        <pc:spChg chg="add mod">
          <ac:chgData name="Eitan Blumin" userId="36fcb13c-3a5a-43c2-aa2e-520becbaeb9b" providerId="ADAL" clId="{CD1744C9-1931-4A44-876D-26B787BC719B}" dt="2021-07-07T11:19:24.185" v="253"/>
          <ac:spMkLst>
            <pc:docMk/>
            <pc:sldMk cId="3153432567" sldId="442"/>
            <ac:spMk id="71" creationId="{E302CA91-20E6-4543-8FF1-39A9F5A5B129}"/>
          </ac:spMkLst>
        </pc:spChg>
        <pc:grpChg chg="del mod topLvl">
          <ac:chgData name="Eitan Blumin" userId="36fcb13c-3a5a-43c2-aa2e-520becbaeb9b" providerId="ADAL" clId="{CD1744C9-1931-4A44-876D-26B787BC719B}" dt="2021-07-07T11:19:23.396" v="252" actId="478"/>
          <ac:grpSpMkLst>
            <pc:docMk/>
            <pc:sldMk cId="3153432567" sldId="442"/>
            <ac:grpSpMk id="5" creationId="{AE7D2734-C510-48D7-B231-4067C1332C0D}"/>
          </ac:grpSpMkLst>
        </pc:grpChg>
        <pc:grpChg chg="del mod topLvl">
          <ac:chgData name="Eitan Blumin" userId="36fcb13c-3a5a-43c2-aa2e-520becbaeb9b" providerId="ADAL" clId="{CD1744C9-1931-4A44-876D-26B787BC719B}" dt="2021-07-07T11:19:23.396" v="252" actId="478"/>
          <ac:grpSpMkLst>
            <pc:docMk/>
            <pc:sldMk cId="3153432567" sldId="442"/>
            <ac:grpSpMk id="39" creationId="{DDEC709A-72BF-43E9-AC2F-5B3884FDCD99}"/>
          </ac:grpSpMkLst>
        </pc:grpChg>
        <pc:grpChg chg="del mod">
          <ac:chgData name="Eitan Blumin" userId="36fcb13c-3a5a-43c2-aa2e-520becbaeb9b" providerId="ADAL" clId="{CD1744C9-1931-4A44-876D-26B787BC719B}" dt="2021-07-07T11:18:55.775" v="245" actId="165"/>
          <ac:grpSpMkLst>
            <pc:docMk/>
            <pc:sldMk cId="3153432567" sldId="442"/>
            <ac:grpSpMk id="40" creationId="{42DBA6B9-EE68-4296-9CB9-90739D462161}"/>
          </ac:grpSpMkLst>
        </pc:grpChg>
        <pc:grpChg chg="add mod">
          <ac:chgData name="Eitan Blumin" userId="36fcb13c-3a5a-43c2-aa2e-520becbaeb9b" providerId="ADAL" clId="{CD1744C9-1931-4A44-876D-26B787BC719B}" dt="2021-07-07T11:19:24.185" v="253"/>
          <ac:grpSpMkLst>
            <pc:docMk/>
            <pc:sldMk cId="3153432567" sldId="442"/>
            <ac:grpSpMk id="41" creationId="{0E480741-544A-431E-8C18-0BE9C33E67F7}"/>
          </ac:grpSpMkLst>
        </pc:grpChg>
      </pc:sldChg>
      <pc:sldChg chg="modSp mod">
        <pc:chgData name="Eitan Blumin" userId="36fcb13c-3a5a-43c2-aa2e-520becbaeb9b" providerId="ADAL" clId="{CD1744C9-1931-4A44-876D-26B787BC719B}" dt="2021-07-07T11:33:04.908" v="370" actId="113"/>
        <pc:sldMkLst>
          <pc:docMk/>
          <pc:sldMk cId="2924046103" sldId="445"/>
        </pc:sldMkLst>
        <pc:spChg chg="mod">
          <ac:chgData name="Eitan Blumin" userId="36fcb13c-3a5a-43c2-aa2e-520becbaeb9b" providerId="ADAL" clId="{CD1744C9-1931-4A44-876D-26B787BC719B}" dt="2021-07-07T11:33:04.908" v="370" actId="113"/>
          <ac:spMkLst>
            <pc:docMk/>
            <pc:sldMk cId="2924046103" sldId="445"/>
            <ac:spMk id="12" creationId="{B6AECB0B-D330-473B-964E-F214186C68F5}"/>
          </ac:spMkLst>
        </pc:spChg>
      </pc:sldChg>
      <pc:sldChg chg="modSp mod">
        <pc:chgData name="Eitan Blumin" userId="36fcb13c-3a5a-43c2-aa2e-520becbaeb9b" providerId="ADAL" clId="{CD1744C9-1931-4A44-876D-26B787BC719B}" dt="2021-07-07T11:32:34.569" v="357" actId="20577"/>
        <pc:sldMkLst>
          <pc:docMk/>
          <pc:sldMk cId="1304239606" sldId="448"/>
        </pc:sldMkLst>
        <pc:spChg chg="mod">
          <ac:chgData name="Eitan Blumin" userId="36fcb13c-3a5a-43c2-aa2e-520becbaeb9b" providerId="ADAL" clId="{CD1744C9-1931-4A44-876D-26B787BC719B}" dt="2021-07-07T11:32:34.569" v="357" actId="20577"/>
          <ac:spMkLst>
            <pc:docMk/>
            <pc:sldMk cId="1304239606" sldId="448"/>
            <ac:spMk id="3" creationId="{0E4EF958-6688-4BA9-B0F1-82EE1D0E91B1}"/>
          </ac:spMkLst>
        </pc:spChg>
      </pc:sldChg>
      <pc:sldChg chg="addSp delSp modSp add mod modTransition modAnim modNotesTx">
        <pc:chgData name="Eitan Blumin" userId="36fcb13c-3a5a-43c2-aa2e-520becbaeb9b" providerId="ADAL" clId="{CD1744C9-1931-4A44-876D-26B787BC719B}" dt="2021-07-07T11:42:17.771" v="420" actId="20577"/>
        <pc:sldMkLst>
          <pc:docMk/>
          <pc:sldMk cId="3609047575" sldId="450"/>
        </pc:sldMkLst>
        <pc:spChg chg="del">
          <ac:chgData name="Eitan Blumin" userId="36fcb13c-3a5a-43c2-aa2e-520becbaeb9b" providerId="ADAL" clId="{CD1744C9-1931-4A44-876D-26B787BC719B}" dt="2021-07-07T11:16:15.683" v="2" actId="478"/>
          <ac:spMkLst>
            <pc:docMk/>
            <pc:sldMk cId="3609047575" sldId="450"/>
            <ac:spMk id="2" creationId="{A0B9A38B-4C6B-4885-92CC-A89B4EEF2C94}"/>
          </ac:spMkLst>
        </pc:spChg>
        <pc:spChg chg="del">
          <ac:chgData name="Eitan Blumin" userId="36fcb13c-3a5a-43c2-aa2e-520becbaeb9b" providerId="ADAL" clId="{CD1744C9-1931-4A44-876D-26B787BC719B}" dt="2021-07-07T11:16:13.898" v="1" actId="478"/>
          <ac:spMkLst>
            <pc:docMk/>
            <pc:sldMk cId="3609047575" sldId="450"/>
            <ac:spMk id="4" creationId="{4016C99C-3CB5-4F86-B77A-0821EB730265}"/>
          </ac:spMkLst>
        </pc:spChg>
        <pc:spChg chg="add del mod">
          <ac:chgData name="Eitan Blumin" userId="36fcb13c-3a5a-43c2-aa2e-520becbaeb9b" providerId="ADAL" clId="{CD1744C9-1931-4A44-876D-26B787BC719B}" dt="2021-07-07T11:16:17.628" v="3"/>
          <ac:spMkLst>
            <pc:docMk/>
            <pc:sldMk cId="3609047575" sldId="450"/>
            <ac:spMk id="33" creationId="{0A68D3D2-6563-4873-9E68-E9F1C078B39A}"/>
          </ac:spMkLst>
        </pc:spChg>
        <pc:spChg chg="add del mod ord">
          <ac:chgData name="Eitan Blumin" userId="36fcb13c-3a5a-43c2-aa2e-520becbaeb9b" providerId="ADAL" clId="{CD1744C9-1931-4A44-876D-26B787BC719B}" dt="2021-07-07T11:37:50.447" v="403" actId="478"/>
          <ac:spMkLst>
            <pc:docMk/>
            <pc:sldMk cId="3609047575" sldId="450"/>
            <ac:spMk id="34" creationId="{5D5E382F-57D0-4769-BAFB-7B795D075B85}"/>
          </ac:spMkLst>
        </pc:spChg>
        <pc:spChg chg="mod">
          <ac:chgData name="Eitan Blumin" userId="36fcb13c-3a5a-43c2-aa2e-520becbaeb9b" providerId="ADAL" clId="{CD1744C9-1931-4A44-876D-26B787BC719B}" dt="2021-07-07T11:18:36.039" v="241" actId="688"/>
          <ac:spMkLst>
            <pc:docMk/>
            <pc:sldMk cId="3609047575" sldId="450"/>
            <ac:spMk id="35" creationId="{BBF48CEF-0B93-4A27-AAA7-8408D98CECB8}"/>
          </ac:spMkLst>
        </pc:spChg>
        <pc:spChg chg="del">
          <ac:chgData name="Eitan Blumin" userId="36fcb13c-3a5a-43c2-aa2e-520becbaeb9b" providerId="ADAL" clId="{CD1744C9-1931-4A44-876D-26B787BC719B}" dt="2021-07-07T11:18:31.018" v="240" actId="478"/>
          <ac:spMkLst>
            <pc:docMk/>
            <pc:sldMk cId="3609047575" sldId="450"/>
            <ac:spMk id="36" creationId="{BBF48CEF-0B93-4A27-AAA7-8408D98CECB8}"/>
          </ac:spMkLst>
        </pc:spChg>
        <pc:spChg chg="add mod">
          <ac:chgData name="Eitan Blumin" userId="36fcb13c-3a5a-43c2-aa2e-520becbaeb9b" providerId="ADAL" clId="{CD1744C9-1931-4A44-876D-26B787BC719B}" dt="2021-07-07T11:33:11.192" v="383" actId="20577"/>
          <ac:spMkLst>
            <pc:docMk/>
            <pc:sldMk cId="3609047575" sldId="450"/>
            <ac:spMk id="41" creationId="{9DA2C70B-B17A-42EC-B409-A1FBF9B0E5FB}"/>
          </ac:spMkLst>
        </pc:spChg>
        <pc:spChg chg="mod">
          <ac:chgData name="Eitan Blumin" userId="36fcb13c-3a5a-43c2-aa2e-520becbaeb9b" providerId="ADAL" clId="{CD1744C9-1931-4A44-876D-26B787BC719B}" dt="2021-07-07T11:19:09.632" v="250"/>
          <ac:spMkLst>
            <pc:docMk/>
            <pc:sldMk cId="3609047575" sldId="450"/>
            <ac:spMk id="43" creationId="{438ED99A-1EB8-4877-9BAA-AA496FDF713A}"/>
          </ac:spMkLst>
        </pc:spChg>
        <pc:spChg chg="mod">
          <ac:chgData name="Eitan Blumin" userId="36fcb13c-3a5a-43c2-aa2e-520becbaeb9b" providerId="ADAL" clId="{CD1744C9-1931-4A44-876D-26B787BC719B}" dt="2021-07-07T11:19:09.632" v="250"/>
          <ac:spMkLst>
            <pc:docMk/>
            <pc:sldMk cId="3609047575" sldId="450"/>
            <ac:spMk id="44" creationId="{F05E3DF1-28CD-40D1-B814-B17A94EA572B}"/>
          </ac:spMkLst>
        </pc:spChg>
        <pc:spChg chg="mod">
          <ac:chgData name="Eitan Blumin" userId="36fcb13c-3a5a-43c2-aa2e-520becbaeb9b" providerId="ADAL" clId="{CD1744C9-1931-4A44-876D-26B787BC719B}" dt="2021-07-07T11:19:09.632" v="250"/>
          <ac:spMkLst>
            <pc:docMk/>
            <pc:sldMk cId="3609047575" sldId="450"/>
            <ac:spMk id="45" creationId="{B112C8BE-278E-4A09-8006-AB54FD53736A}"/>
          </ac:spMkLst>
        </pc:spChg>
        <pc:spChg chg="mod">
          <ac:chgData name="Eitan Blumin" userId="36fcb13c-3a5a-43c2-aa2e-520becbaeb9b" providerId="ADAL" clId="{CD1744C9-1931-4A44-876D-26B787BC719B}" dt="2021-07-07T11:19:09.632" v="250"/>
          <ac:spMkLst>
            <pc:docMk/>
            <pc:sldMk cId="3609047575" sldId="450"/>
            <ac:spMk id="46" creationId="{E70B2C89-669A-4B66-9F0B-AD3FCA5773ED}"/>
          </ac:spMkLst>
        </pc:spChg>
        <pc:spChg chg="mod">
          <ac:chgData name="Eitan Blumin" userId="36fcb13c-3a5a-43c2-aa2e-520becbaeb9b" providerId="ADAL" clId="{CD1744C9-1931-4A44-876D-26B787BC719B}" dt="2021-07-07T11:19:09.632" v="250"/>
          <ac:spMkLst>
            <pc:docMk/>
            <pc:sldMk cId="3609047575" sldId="450"/>
            <ac:spMk id="47" creationId="{250E7720-B065-47B2-BD46-7EA186FC449B}"/>
          </ac:spMkLst>
        </pc:spChg>
        <pc:spChg chg="mod">
          <ac:chgData name="Eitan Blumin" userId="36fcb13c-3a5a-43c2-aa2e-520becbaeb9b" providerId="ADAL" clId="{CD1744C9-1931-4A44-876D-26B787BC719B}" dt="2021-07-07T11:19:09.632" v="250"/>
          <ac:spMkLst>
            <pc:docMk/>
            <pc:sldMk cId="3609047575" sldId="450"/>
            <ac:spMk id="48" creationId="{F132A065-4F19-4A51-A07B-CE556E3FB62C}"/>
          </ac:spMkLst>
        </pc:spChg>
        <pc:spChg chg="mod">
          <ac:chgData name="Eitan Blumin" userId="36fcb13c-3a5a-43c2-aa2e-520becbaeb9b" providerId="ADAL" clId="{CD1744C9-1931-4A44-876D-26B787BC719B}" dt="2021-07-07T11:19:09.632" v="250"/>
          <ac:spMkLst>
            <pc:docMk/>
            <pc:sldMk cId="3609047575" sldId="450"/>
            <ac:spMk id="49" creationId="{962412CF-4421-4D32-88F1-6C0D1BEF47F7}"/>
          </ac:spMkLst>
        </pc:spChg>
        <pc:spChg chg="mod">
          <ac:chgData name="Eitan Blumin" userId="36fcb13c-3a5a-43c2-aa2e-520becbaeb9b" providerId="ADAL" clId="{CD1744C9-1931-4A44-876D-26B787BC719B}" dt="2021-07-07T11:19:09.632" v="250"/>
          <ac:spMkLst>
            <pc:docMk/>
            <pc:sldMk cId="3609047575" sldId="450"/>
            <ac:spMk id="50" creationId="{2F3768F8-9126-41FA-ACB5-DCC98C602A3B}"/>
          </ac:spMkLst>
        </pc:spChg>
        <pc:spChg chg="mod">
          <ac:chgData name="Eitan Blumin" userId="36fcb13c-3a5a-43c2-aa2e-520becbaeb9b" providerId="ADAL" clId="{CD1744C9-1931-4A44-876D-26B787BC719B}" dt="2021-07-07T11:19:09.632" v="250"/>
          <ac:spMkLst>
            <pc:docMk/>
            <pc:sldMk cId="3609047575" sldId="450"/>
            <ac:spMk id="51" creationId="{96A3996A-7E40-46EE-90FE-761441118CED}"/>
          </ac:spMkLst>
        </pc:spChg>
        <pc:spChg chg="mod">
          <ac:chgData name="Eitan Blumin" userId="36fcb13c-3a5a-43c2-aa2e-520becbaeb9b" providerId="ADAL" clId="{CD1744C9-1931-4A44-876D-26B787BC719B}" dt="2021-07-07T11:19:09.632" v="250"/>
          <ac:spMkLst>
            <pc:docMk/>
            <pc:sldMk cId="3609047575" sldId="450"/>
            <ac:spMk id="52" creationId="{4DC83315-520B-4492-939A-E9B9791C016D}"/>
          </ac:spMkLst>
        </pc:spChg>
        <pc:spChg chg="mod">
          <ac:chgData name="Eitan Blumin" userId="36fcb13c-3a5a-43c2-aa2e-520becbaeb9b" providerId="ADAL" clId="{CD1744C9-1931-4A44-876D-26B787BC719B}" dt="2021-07-07T11:19:09.632" v="250"/>
          <ac:spMkLst>
            <pc:docMk/>
            <pc:sldMk cId="3609047575" sldId="450"/>
            <ac:spMk id="53" creationId="{D52465DE-80B5-454E-8240-9ECED6775E4A}"/>
          </ac:spMkLst>
        </pc:spChg>
        <pc:spChg chg="mod">
          <ac:chgData name="Eitan Blumin" userId="36fcb13c-3a5a-43c2-aa2e-520becbaeb9b" providerId="ADAL" clId="{CD1744C9-1931-4A44-876D-26B787BC719B}" dt="2021-07-07T11:19:09.632" v="250"/>
          <ac:spMkLst>
            <pc:docMk/>
            <pc:sldMk cId="3609047575" sldId="450"/>
            <ac:spMk id="54" creationId="{E233C29C-7DC4-4DDA-9E00-7264802078F0}"/>
          </ac:spMkLst>
        </pc:spChg>
        <pc:spChg chg="mod">
          <ac:chgData name="Eitan Blumin" userId="36fcb13c-3a5a-43c2-aa2e-520becbaeb9b" providerId="ADAL" clId="{CD1744C9-1931-4A44-876D-26B787BC719B}" dt="2021-07-07T11:19:09.632" v="250"/>
          <ac:spMkLst>
            <pc:docMk/>
            <pc:sldMk cId="3609047575" sldId="450"/>
            <ac:spMk id="55" creationId="{BC5A2428-F10C-48A7-B17B-866919393CF2}"/>
          </ac:spMkLst>
        </pc:spChg>
        <pc:spChg chg="mod">
          <ac:chgData name="Eitan Blumin" userId="36fcb13c-3a5a-43c2-aa2e-520becbaeb9b" providerId="ADAL" clId="{CD1744C9-1931-4A44-876D-26B787BC719B}" dt="2021-07-07T11:19:09.632" v="250"/>
          <ac:spMkLst>
            <pc:docMk/>
            <pc:sldMk cId="3609047575" sldId="450"/>
            <ac:spMk id="56" creationId="{66E32639-1548-42A3-B9C6-2B0071B2778A}"/>
          </ac:spMkLst>
        </pc:spChg>
        <pc:spChg chg="mod">
          <ac:chgData name="Eitan Blumin" userId="36fcb13c-3a5a-43c2-aa2e-520becbaeb9b" providerId="ADAL" clId="{CD1744C9-1931-4A44-876D-26B787BC719B}" dt="2021-07-07T11:19:09.632" v="250"/>
          <ac:spMkLst>
            <pc:docMk/>
            <pc:sldMk cId="3609047575" sldId="450"/>
            <ac:spMk id="57" creationId="{E483681C-6D43-415C-B7FF-558D7492059D}"/>
          </ac:spMkLst>
        </pc:spChg>
        <pc:spChg chg="mod">
          <ac:chgData name="Eitan Blumin" userId="36fcb13c-3a5a-43c2-aa2e-520becbaeb9b" providerId="ADAL" clId="{CD1744C9-1931-4A44-876D-26B787BC719B}" dt="2021-07-07T11:19:09.632" v="250"/>
          <ac:spMkLst>
            <pc:docMk/>
            <pc:sldMk cId="3609047575" sldId="450"/>
            <ac:spMk id="58" creationId="{EB8D695A-7B36-4C1D-933B-87438571FF45}"/>
          </ac:spMkLst>
        </pc:spChg>
        <pc:spChg chg="mod">
          <ac:chgData name="Eitan Blumin" userId="36fcb13c-3a5a-43c2-aa2e-520becbaeb9b" providerId="ADAL" clId="{CD1744C9-1931-4A44-876D-26B787BC719B}" dt="2021-07-07T11:19:09.632" v="250"/>
          <ac:spMkLst>
            <pc:docMk/>
            <pc:sldMk cId="3609047575" sldId="450"/>
            <ac:spMk id="59" creationId="{A5D0B14A-219C-44FE-ACEF-6EDF64D957E9}"/>
          </ac:spMkLst>
        </pc:spChg>
        <pc:spChg chg="mod">
          <ac:chgData name="Eitan Blumin" userId="36fcb13c-3a5a-43c2-aa2e-520becbaeb9b" providerId="ADAL" clId="{CD1744C9-1931-4A44-876D-26B787BC719B}" dt="2021-07-07T11:19:09.632" v="250"/>
          <ac:spMkLst>
            <pc:docMk/>
            <pc:sldMk cId="3609047575" sldId="450"/>
            <ac:spMk id="60" creationId="{A20EEF4B-0DE0-4EAB-BA8A-0A0D08609772}"/>
          </ac:spMkLst>
        </pc:spChg>
        <pc:spChg chg="mod">
          <ac:chgData name="Eitan Blumin" userId="36fcb13c-3a5a-43c2-aa2e-520becbaeb9b" providerId="ADAL" clId="{CD1744C9-1931-4A44-876D-26B787BC719B}" dt="2021-07-07T11:19:09.632" v="250"/>
          <ac:spMkLst>
            <pc:docMk/>
            <pc:sldMk cId="3609047575" sldId="450"/>
            <ac:spMk id="61" creationId="{5F141728-D9A9-400F-AF3A-D415E127F393}"/>
          </ac:spMkLst>
        </pc:spChg>
        <pc:spChg chg="mod">
          <ac:chgData name="Eitan Blumin" userId="36fcb13c-3a5a-43c2-aa2e-520becbaeb9b" providerId="ADAL" clId="{CD1744C9-1931-4A44-876D-26B787BC719B}" dt="2021-07-07T11:19:09.632" v="250"/>
          <ac:spMkLst>
            <pc:docMk/>
            <pc:sldMk cId="3609047575" sldId="450"/>
            <ac:spMk id="62" creationId="{00FEF29C-E520-4401-810A-AECEC59C5F88}"/>
          </ac:spMkLst>
        </pc:spChg>
        <pc:spChg chg="mod">
          <ac:chgData name="Eitan Blumin" userId="36fcb13c-3a5a-43c2-aa2e-520becbaeb9b" providerId="ADAL" clId="{CD1744C9-1931-4A44-876D-26B787BC719B}" dt="2021-07-07T11:19:09.632" v="250"/>
          <ac:spMkLst>
            <pc:docMk/>
            <pc:sldMk cId="3609047575" sldId="450"/>
            <ac:spMk id="63" creationId="{AD5D7B4F-E228-4232-8881-E147A905936E}"/>
          </ac:spMkLst>
        </pc:spChg>
        <pc:spChg chg="mod">
          <ac:chgData name="Eitan Blumin" userId="36fcb13c-3a5a-43c2-aa2e-520becbaeb9b" providerId="ADAL" clId="{CD1744C9-1931-4A44-876D-26B787BC719B}" dt="2021-07-07T11:19:09.632" v="250"/>
          <ac:spMkLst>
            <pc:docMk/>
            <pc:sldMk cId="3609047575" sldId="450"/>
            <ac:spMk id="64" creationId="{0CB23816-B9BC-46D4-8D25-C70A77C27D53}"/>
          </ac:spMkLst>
        </pc:spChg>
        <pc:spChg chg="mod">
          <ac:chgData name="Eitan Blumin" userId="36fcb13c-3a5a-43c2-aa2e-520becbaeb9b" providerId="ADAL" clId="{CD1744C9-1931-4A44-876D-26B787BC719B}" dt="2021-07-07T11:19:09.632" v="250"/>
          <ac:spMkLst>
            <pc:docMk/>
            <pc:sldMk cId="3609047575" sldId="450"/>
            <ac:spMk id="65" creationId="{8E518801-7135-4B2D-AA96-F577CDEF2CA3}"/>
          </ac:spMkLst>
        </pc:spChg>
        <pc:spChg chg="mod">
          <ac:chgData name="Eitan Blumin" userId="36fcb13c-3a5a-43c2-aa2e-520becbaeb9b" providerId="ADAL" clId="{CD1744C9-1931-4A44-876D-26B787BC719B}" dt="2021-07-07T11:19:09.632" v="250"/>
          <ac:spMkLst>
            <pc:docMk/>
            <pc:sldMk cId="3609047575" sldId="450"/>
            <ac:spMk id="66" creationId="{55AB58C7-3AB7-47A7-8420-A0D33D39D6AD}"/>
          </ac:spMkLst>
        </pc:spChg>
        <pc:spChg chg="mod">
          <ac:chgData name="Eitan Blumin" userId="36fcb13c-3a5a-43c2-aa2e-520becbaeb9b" providerId="ADAL" clId="{CD1744C9-1931-4A44-876D-26B787BC719B}" dt="2021-07-07T11:19:09.632" v="250"/>
          <ac:spMkLst>
            <pc:docMk/>
            <pc:sldMk cId="3609047575" sldId="450"/>
            <ac:spMk id="67" creationId="{D3B41EDF-142F-4E1E-BBBD-EBD7C539CBC5}"/>
          </ac:spMkLst>
        </pc:spChg>
        <pc:spChg chg="mod">
          <ac:chgData name="Eitan Blumin" userId="36fcb13c-3a5a-43c2-aa2e-520becbaeb9b" providerId="ADAL" clId="{CD1744C9-1931-4A44-876D-26B787BC719B}" dt="2021-07-07T11:19:09.632" v="250"/>
          <ac:spMkLst>
            <pc:docMk/>
            <pc:sldMk cId="3609047575" sldId="450"/>
            <ac:spMk id="68" creationId="{6A0ECD0C-D2BD-4077-B8F5-CE1EADA58E75}"/>
          </ac:spMkLst>
        </pc:spChg>
        <pc:spChg chg="mod topLvl">
          <ac:chgData name="Eitan Blumin" userId="36fcb13c-3a5a-43c2-aa2e-520becbaeb9b" providerId="ADAL" clId="{CD1744C9-1931-4A44-876D-26B787BC719B}" dt="2021-07-07T11:19:32.862" v="255" actId="688"/>
          <ac:spMkLst>
            <pc:docMk/>
            <pc:sldMk cId="3609047575" sldId="450"/>
            <ac:spMk id="70" creationId="{CD1573E2-A502-4E9C-9D82-89E4826CF6F0}"/>
          </ac:spMkLst>
        </pc:spChg>
        <pc:spChg chg="del mod topLvl">
          <ac:chgData name="Eitan Blumin" userId="36fcb13c-3a5a-43c2-aa2e-520becbaeb9b" providerId="ADAL" clId="{CD1744C9-1931-4A44-876D-26B787BC719B}" dt="2021-07-07T11:19:28.505" v="254" actId="478"/>
          <ac:spMkLst>
            <pc:docMk/>
            <pc:sldMk cId="3609047575" sldId="450"/>
            <ac:spMk id="71" creationId="{EF805F9F-6341-4E1C-B6AE-56670429F4C4}"/>
          </ac:spMkLst>
        </pc:spChg>
        <pc:spChg chg="mod topLvl">
          <ac:chgData name="Eitan Blumin" userId="36fcb13c-3a5a-43c2-aa2e-520becbaeb9b" providerId="ADAL" clId="{CD1744C9-1931-4A44-876D-26B787BC719B}" dt="2021-07-07T11:19:15.557" v="251" actId="165"/>
          <ac:spMkLst>
            <pc:docMk/>
            <pc:sldMk cId="3609047575" sldId="450"/>
            <ac:spMk id="72" creationId="{BFC40824-0866-45A8-A13C-1A0144ADFCF6}"/>
          </ac:spMkLst>
        </pc:spChg>
        <pc:spChg chg="mod topLvl">
          <ac:chgData name="Eitan Blumin" userId="36fcb13c-3a5a-43c2-aa2e-520becbaeb9b" providerId="ADAL" clId="{CD1744C9-1931-4A44-876D-26B787BC719B}" dt="2021-07-07T11:19:15.557" v="251" actId="165"/>
          <ac:spMkLst>
            <pc:docMk/>
            <pc:sldMk cId="3609047575" sldId="450"/>
            <ac:spMk id="73" creationId="{67C3E6A3-3A79-4148-8CCD-857E66CF787B}"/>
          </ac:spMkLst>
        </pc:spChg>
        <pc:grpChg chg="del">
          <ac:chgData name="Eitan Blumin" userId="36fcb13c-3a5a-43c2-aa2e-520becbaeb9b" providerId="ADAL" clId="{CD1744C9-1931-4A44-876D-26B787BC719B}" dt="2021-07-07T11:19:08.729" v="249" actId="478"/>
          <ac:grpSpMkLst>
            <pc:docMk/>
            <pc:sldMk cId="3609047575" sldId="450"/>
            <ac:grpSpMk id="40" creationId="{42DBA6B9-EE68-4296-9CB9-90739D462161}"/>
          </ac:grpSpMkLst>
        </pc:grpChg>
        <pc:grpChg chg="add mod">
          <ac:chgData name="Eitan Blumin" userId="36fcb13c-3a5a-43c2-aa2e-520becbaeb9b" providerId="ADAL" clId="{CD1744C9-1931-4A44-876D-26B787BC719B}" dt="2021-07-07T11:19:09.632" v="250"/>
          <ac:grpSpMkLst>
            <pc:docMk/>
            <pc:sldMk cId="3609047575" sldId="450"/>
            <ac:grpSpMk id="42" creationId="{EE263580-0350-4DC9-BF52-6EC61FE1FED6}"/>
          </ac:grpSpMkLst>
        </pc:grpChg>
        <pc:grpChg chg="add del mod">
          <ac:chgData name="Eitan Blumin" userId="36fcb13c-3a5a-43c2-aa2e-520becbaeb9b" providerId="ADAL" clId="{CD1744C9-1931-4A44-876D-26B787BC719B}" dt="2021-07-07T11:19:15.557" v="251" actId="165"/>
          <ac:grpSpMkLst>
            <pc:docMk/>
            <pc:sldMk cId="3609047575" sldId="450"/>
            <ac:grpSpMk id="69" creationId="{1EDDF3F9-FA46-4CA4-966D-8C185D35AC7C}"/>
          </ac:grpSpMkLst>
        </pc:grpChg>
        <pc:picChg chg="add del mod">
          <ac:chgData name="Eitan Blumin" userId="36fcb13c-3a5a-43c2-aa2e-520becbaeb9b" providerId="ADAL" clId="{CD1744C9-1931-4A44-876D-26B787BC719B}" dt="2021-07-07T11:37:02.515" v="391"/>
          <ac:picMkLst>
            <pc:docMk/>
            <pc:sldMk cId="3609047575" sldId="450"/>
            <ac:picMk id="75" creationId="{4A765EFB-EF2F-45CA-9FAC-7955C1ECE9F6}"/>
          </ac:picMkLst>
        </pc:picChg>
        <pc:picChg chg="add del mod">
          <ac:chgData name="Eitan Blumin" userId="36fcb13c-3a5a-43c2-aa2e-520becbaeb9b" providerId="ADAL" clId="{CD1744C9-1931-4A44-876D-26B787BC719B}" dt="2021-07-07T11:37:09.233" v="393"/>
          <ac:picMkLst>
            <pc:docMk/>
            <pc:sldMk cId="3609047575" sldId="450"/>
            <ac:picMk id="76" creationId="{CEC8B000-9F15-4171-BBD8-BD917CB4F41A}"/>
          </ac:picMkLst>
        </pc:picChg>
        <pc:picChg chg="add mod">
          <ac:chgData name="Eitan Blumin" userId="36fcb13c-3a5a-43c2-aa2e-520becbaeb9b" providerId="ADAL" clId="{CD1744C9-1931-4A44-876D-26B787BC719B}" dt="2021-07-07T11:36:30.970" v="387" actId="14100"/>
          <ac:picMkLst>
            <pc:docMk/>
            <pc:sldMk cId="3609047575" sldId="450"/>
            <ac:picMk id="1026" creationId="{1D9002E3-8F90-4BA1-881E-9C385DA57C82}"/>
          </ac:picMkLst>
        </pc:picChg>
        <pc:cxnChg chg="add">
          <ac:chgData name="Eitan Blumin" userId="36fcb13c-3a5a-43c2-aa2e-520becbaeb9b" providerId="ADAL" clId="{CD1744C9-1931-4A44-876D-26B787BC719B}" dt="2021-07-07T11:38:03.630" v="404" actId="11529"/>
          <ac:cxnSpMkLst>
            <pc:docMk/>
            <pc:sldMk cId="3609047575" sldId="450"/>
            <ac:cxnSpMk id="77" creationId="{2E5AEB34-81AB-41F2-B44E-E5E989736272}"/>
          </ac:cxnSpMkLst>
        </pc:cxnChg>
      </pc:sldChg>
    </pc:docChg>
  </pc:docChgLst>
  <pc:docChgLst>
    <pc:chgData name="Eitan Blumin" userId="36fcb13c-3a5a-43c2-aa2e-520becbaeb9b" providerId="ADAL" clId="{7351DA44-6DE1-44F6-9C26-43A4FD87464E}"/>
    <pc:docChg chg="undo redo custSel addSld delSld modSld modSection">
      <pc:chgData name="Eitan Blumin" userId="36fcb13c-3a5a-43c2-aa2e-520becbaeb9b" providerId="ADAL" clId="{7351DA44-6DE1-44F6-9C26-43A4FD87464E}" dt="2021-07-01T15:55:30.893" v="568" actId="165"/>
      <pc:docMkLst>
        <pc:docMk/>
      </pc:docMkLst>
      <pc:sldChg chg="delSp modSp modAnim">
        <pc:chgData name="Eitan Blumin" userId="36fcb13c-3a5a-43c2-aa2e-520becbaeb9b" providerId="ADAL" clId="{7351DA44-6DE1-44F6-9C26-43A4FD87464E}" dt="2021-07-01T15:50:04.049" v="528" actId="165"/>
        <pc:sldMkLst>
          <pc:docMk/>
          <pc:sldMk cId="2776273780" sldId="435"/>
        </pc:sldMkLst>
        <pc:spChg chg="mod">
          <ac:chgData name="Eitan Blumin" userId="36fcb13c-3a5a-43c2-aa2e-520becbaeb9b" providerId="ADAL" clId="{7351DA44-6DE1-44F6-9C26-43A4FD87464E}" dt="2021-07-01T15:13:28.135" v="432"/>
          <ac:spMkLst>
            <pc:docMk/>
            <pc:sldMk cId="2776273780" sldId="435"/>
            <ac:spMk id="60" creationId="{71046B63-772C-4C7C-910D-5520AB9503F2}"/>
          </ac:spMkLst>
        </pc:spChg>
        <pc:spChg chg="mod topLvl">
          <ac:chgData name="Eitan Blumin" userId="36fcb13c-3a5a-43c2-aa2e-520becbaeb9b" providerId="ADAL" clId="{7351DA44-6DE1-44F6-9C26-43A4FD87464E}" dt="2021-07-01T15:49:59.247" v="527" actId="165"/>
          <ac:spMkLst>
            <pc:docMk/>
            <pc:sldMk cId="2776273780" sldId="435"/>
            <ac:spMk id="526" creationId="{E9005CDF-D211-4BAC-B198-D8760113E0F6}"/>
          </ac:spMkLst>
        </pc:spChg>
        <pc:spChg chg="mod topLvl">
          <ac:chgData name="Eitan Blumin" userId="36fcb13c-3a5a-43c2-aa2e-520becbaeb9b" providerId="ADAL" clId="{7351DA44-6DE1-44F6-9C26-43A4FD87464E}" dt="2021-07-01T15:49:59.247" v="527" actId="165"/>
          <ac:spMkLst>
            <pc:docMk/>
            <pc:sldMk cId="2776273780" sldId="435"/>
            <ac:spMk id="527" creationId="{172BA33E-AB6F-4966-8496-5F3D3B1025EE}"/>
          </ac:spMkLst>
        </pc:spChg>
        <pc:spChg chg="mod topLvl">
          <ac:chgData name="Eitan Blumin" userId="36fcb13c-3a5a-43c2-aa2e-520becbaeb9b" providerId="ADAL" clId="{7351DA44-6DE1-44F6-9C26-43A4FD87464E}" dt="2021-07-01T15:50:04.049" v="528" actId="165"/>
          <ac:spMkLst>
            <pc:docMk/>
            <pc:sldMk cId="2776273780" sldId="435"/>
            <ac:spMk id="530" creationId="{30B8EBAC-93C6-4B31-BFEB-C077E0765CBE}"/>
          </ac:spMkLst>
        </pc:spChg>
        <pc:spChg chg="mod topLvl">
          <ac:chgData name="Eitan Blumin" userId="36fcb13c-3a5a-43c2-aa2e-520becbaeb9b" providerId="ADAL" clId="{7351DA44-6DE1-44F6-9C26-43A4FD87464E}" dt="2021-07-01T15:50:04.049" v="528" actId="165"/>
          <ac:spMkLst>
            <pc:docMk/>
            <pc:sldMk cId="2776273780" sldId="435"/>
            <ac:spMk id="532" creationId="{B4A30318-D34B-4EE5-9646-262267EE15CD}"/>
          </ac:spMkLst>
        </pc:spChg>
        <pc:grpChg chg="del">
          <ac:chgData name="Eitan Blumin" userId="36fcb13c-3a5a-43c2-aa2e-520becbaeb9b" providerId="ADAL" clId="{7351DA44-6DE1-44F6-9C26-43A4FD87464E}" dt="2021-07-01T15:49:59.247" v="527" actId="165"/>
          <ac:grpSpMkLst>
            <pc:docMk/>
            <pc:sldMk cId="2776273780" sldId="435"/>
            <ac:grpSpMk id="528" creationId="{4B679AC1-77D8-4DA1-9F3D-9BC2B880BF87}"/>
          </ac:grpSpMkLst>
        </pc:grpChg>
        <pc:grpChg chg="del">
          <ac:chgData name="Eitan Blumin" userId="36fcb13c-3a5a-43c2-aa2e-520becbaeb9b" providerId="ADAL" clId="{7351DA44-6DE1-44F6-9C26-43A4FD87464E}" dt="2021-07-01T15:50:04.049" v="528" actId="165"/>
          <ac:grpSpMkLst>
            <pc:docMk/>
            <pc:sldMk cId="2776273780" sldId="435"/>
            <ac:grpSpMk id="529" creationId="{6AFD636B-8D59-4BBF-895D-FD52C8D6EEBD}"/>
          </ac:grpSpMkLst>
        </pc:grpChg>
        <pc:picChg chg="mod topLvl">
          <ac:chgData name="Eitan Blumin" userId="36fcb13c-3a5a-43c2-aa2e-520becbaeb9b" providerId="ADAL" clId="{7351DA44-6DE1-44F6-9C26-43A4FD87464E}" dt="2021-07-01T15:49:59.247" v="527" actId="165"/>
          <ac:picMkLst>
            <pc:docMk/>
            <pc:sldMk cId="2776273780" sldId="435"/>
            <ac:picMk id="146" creationId="{406C6BE0-937F-413C-9202-AC0DC30872B4}"/>
          </ac:picMkLst>
        </pc:picChg>
        <pc:picChg chg="mod topLvl">
          <ac:chgData name="Eitan Blumin" userId="36fcb13c-3a5a-43c2-aa2e-520becbaeb9b" providerId="ADAL" clId="{7351DA44-6DE1-44F6-9C26-43A4FD87464E}" dt="2021-07-01T15:50:04.049" v="528" actId="165"/>
          <ac:picMkLst>
            <pc:docMk/>
            <pc:sldMk cId="2776273780" sldId="435"/>
            <ac:picMk id="531" creationId="{785C6E7B-81B0-4D52-B1DA-F9261E279B2A}"/>
          </ac:picMkLst>
        </pc:picChg>
      </pc:sldChg>
      <pc:sldChg chg="delSp modSp mod">
        <pc:chgData name="Eitan Blumin" userId="36fcb13c-3a5a-43c2-aa2e-520becbaeb9b" providerId="ADAL" clId="{7351DA44-6DE1-44F6-9C26-43A4FD87464E}" dt="2021-07-01T15:53:38.554" v="558" actId="165"/>
        <pc:sldMkLst>
          <pc:docMk/>
          <pc:sldMk cId="488625063" sldId="436"/>
        </pc:sldMkLst>
        <pc:spChg chg="mod">
          <ac:chgData name="Eitan Blumin" userId="36fcb13c-3a5a-43c2-aa2e-520becbaeb9b" providerId="ADAL" clId="{7351DA44-6DE1-44F6-9C26-43A4FD87464E}" dt="2021-07-01T15:13:07.115" v="429" actId="20577"/>
          <ac:spMkLst>
            <pc:docMk/>
            <pc:sldMk cId="488625063" sldId="436"/>
            <ac:spMk id="60" creationId="{71046B63-772C-4C7C-910D-5520AB9503F2}"/>
          </ac:spMkLst>
        </pc:spChg>
        <pc:spChg chg="mod">
          <ac:chgData name="Eitan Blumin" userId="36fcb13c-3a5a-43c2-aa2e-520becbaeb9b" providerId="ADAL" clId="{7351DA44-6DE1-44F6-9C26-43A4FD87464E}" dt="2021-07-01T15:13:05.073" v="427" actId="1036"/>
          <ac:spMkLst>
            <pc:docMk/>
            <pc:sldMk cId="488625063" sldId="436"/>
            <ac:spMk id="144" creationId="{BE92941F-3B65-4F3F-8C6A-478A1782DC79}"/>
          </ac:spMkLst>
        </pc:spChg>
        <pc:spChg chg="mod topLvl">
          <ac:chgData name="Eitan Blumin" userId="36fcb13c-3a5a-43c2-aa2e-520becbaeb9b" providerId="ADAL" clId="{7351DA44-6DE1-44F6-9C26-43A4FD87464E}" dt="2021-07-01T15:53:38.554" v="558" actId="165"/>
          <ac:spMkLst>
            <pc:docMk/>
            <pc:sldMk cId="488625063" sldId="436"/>
            <ac:spMk id="526" creationId="{E9005CDF-D211-4BAC-B198-D8760113E0F6}"/>
          </ac:spMkLst>
        </pc:spChg>
        <pc:spChg chg="mod topLvl">
          <ac:chgData name="Eitan Blumin" userId="36fcb13c-3a5a-43c2-aa2e-520becbaeb9b" providerId="ADAL" clId="{7351DA44-6DE1-44F6-9C26-43A4FD87464E}" dt="2021-07-01T15:53:38.554" v="558" actId="165"/>
          <ac:spMkLst>
            <pc:docMk/>
            <pc:sldMk cId="488625063" sldId="436"/>
            <ac:spMk id="527" creationId="{172BA33E-AB6F-4966-8496-5F3D3B1025EE}"/>
          </ac:spMkLst>
        </pc:spChg>
        <pc:grpChg chg="del">
          <ac:chgData name="Eitan Blumin" userId="36fcb13c-3a5a-43c2-aa2e-520becbaeb9b" providerId="ADAL" clId="{7351DA44-6DE1-44F6-9C26-43A4FD87464E}" dt="2021-07-01T15:53:38.554" v="558" actId="165"/>
          <ac:grpSpMkLst>
            <pc:docMk/>
            <pc:sldMk cId="488625063" sldId="436"/>
            <ac:grpSpMk id="528" creationId="{4B679AC1-77D8-4DA1-9F3D-9BC2B880BF87}"/>
          </ac:grpSpMkLst>
        </pc:grpChg>
        <pc:picChg chg="mod topLvl">
          <ac:chgData name="Eitan Blumin" userId="36fcb13c-3a5a-43c2-aa2e-520becbaeb9b" providerId="ADAL" clId="{7351DA44-6DE1-44F6-9C26-43A4FD87464E}" dt="2021-07-01T15:53:38.554" v="558" actId="165"/>
          <ac:picMkLst>
            <pc:docMk/>
            <pc:sldMk cId="488625063" sldId="436"/>
            <ac:picMk id="146" creationId="{406C6BE0-937F-413C-9202-AC0DC30872B4}"/>
          </ac:picMkLst>
        </pc:picChg>
      </pc:sldChg>
      <pc:sldChg chg="delSp modSp mod">
        <pc:chgData name="Eitan Blumin" userId="36fcb13c-3a5a-43c2-aa2e-520becbaeb9b" providerId="ADAL" clId="{7351DA44-6DE1-44F6-9C26-43A4FD87464E}" dt="2021-07-01T15:50:14.037" v="530" actId="165"/>
        <pc:sldMkLst>
          <pc:docMk/>
          <pc:sldMk cId="1795944544" sldId="437"/>
        </pc:sldMkLst>
        <pc:spChg chg="mod">
          <ac:chgData name="Eitan Blumin" userId="36fcb13c-3a5a-43c2-aa2e-520becbaeb9b" providerId="ADAL" clId="{7351DA44-6DE1-44F6-9C26-43A4FD87464E}" dt="2021-07-01T15:13:23.692" v="431"/>
          <ac:spMkLst>
            <pc:docMk/>
            <pc:sldMk cId="1795944544" sldId="437"/>
            <ac:spMk id="60" creationId="{71046B63-772C-4C7C-910D-5520AB9503F2}"/>
          </ac:spMkLst>
        </pc:spChg>
        <pc:spChg chg="mod topLvl">
          <ac:chgData name="Eitan Blumin" userId="36fcb13c-3a5a-43c2-aa2e-520becbaeb9b" providerId="ADAL" clId="{7351DA44-6DE1-44F6-9C26-43A4FD87464E}" dt="2021-07-01T15:50:11.456" v="529" actId="165"/>
          <ac:spMkLst>
            <pc:docMk/>
            <pc:sldMk cId="1795944544" sldId="437"/>
            <ac:spMk id="526" creationId="{E9005CDF-D211-4BAC-B198-D8760113E0F6}"/>
          </ac:spMkLst>
        </pc:spChg>
        <pc:spChg chg="mod topLvl">
          <ac:chgData name="Eitan Blumin" userId="36fcb13c-3a5a-43c2-aa2e-520becbaeb9b" providerId="ADAL" clId="{7351DA44-6DE1-44F6-9C26-43A4FD87464E}" dt="2021-07-01T15:50:11.456" v="529" actId="165"/>
          <ac:spMkLst>
            <pc:docMk/>
            <pc:sldMk cId="1795944544" sldId="437"/>
            <ac:spMk id="527" creationId="{172BA33E-AB6F-4966-8496-5F3D3B1025EE}"/>
          </ac:spMkLst>
        </pc:spChg>
        <pc:spChg chg="mod topLvl">
          <ac:chgData name="Eitan Blumin" userId="36fcb13c-3a5a-43c2-aa2e-520becbaeb9b" providerId="ADAL" clId="{7351DA44-6DE1-44F6-9C26-43A4FD87464E}" dt="2021-07-01T15:50:14.037" v="530" actId="165"/>
          <ac:spMkLst>
            <pc:docMk/>
            <pc:sldMk cId="1795944544" sldId="437"/>
            <ac:spMk id="530" creationId="{30B8EBAC-93C6-4B31-BFEB-C077E0765CBE}"/>
          </ac:spMkLst>
        </pc:spChg>
        <pc:spChg chg="mod topLvl">
          <ac:chgData name="Eitan Blumin" userId="36fcb13c-3a5a-43c2-aa2e-520becbaeb9b" providerId="ADAL" clId="{7351DA44-6DE1-44F6-9C26-43A4FD87464E}" dt="2021-07-01T15:50:14.037" v="530" actId="165"/>
          <ac:spMkLst>
            <pc:docMk/>
            <pc:sldMk cId="1795944544" sldId="437"/>
            <ac:spMk id="532" creationId="{B4A30318-D34B-4EE5-9646-262267EE15CD}"/>
          </ac:spMkLst>
        </pc:spChg>
        <pc:grpChg chg="del">
          <ac:chgData name="Eitan Blumin" userId="36fcb13c-3a5a-43c2-aa2e-520becbaeb9b" providerId="ADAL" clId="{7351DA44-6DE1-44F6-9C26-43A4FD87464E}" dt="2021-07-01T15:50:11.456" v="529" actId="165"/>
          <ac:grpSpMkLst>
            <pc:docMk/>
            <pc:sldMk cId="1795944544" sldId="437"/>
            <ac:grpSpMk id="528" creationId="{4B679AC1-77D8-4DA1-9F3D-9BC2B880BF87}"/>
          </ac:grpSpMkLst>
        </pc:grpChg>
        <pc:grpChg chg="del">
          <ac:chgData name="Eitan Blumin" userId="36fcb13c-3a5a-43c2-aa2e-520becbaeb9b" providerId="ADAL" clId="{7351DA44-6DE1-44F6-9C26-43A4FD87464E}" dt="2021-07-01T15:50:14.037" v="530" actId="165"/>
          <ac:grpSpMkLst>
            <pc:docMk/>
            <pc:sldMk cId="1795944544" sldId="437"/>
            <ac:grpSpMk id="529" creationId="{6AFD636B-8D59-4BBF-895D-FD52C8D6EEBD}"/>
          </ac:grpSpMkLst>
        </pc:grpChg>
        <pc:picChg chg="mod topLvl">
          <ac:chgData name="Eitan Blumin" userId="36fcb13c-3a5a-43c2-aa2e-520becbaeb9b" providerId="ADAL" clId="{7351DA44-6DE1-44F6-9C26-43A4FD87464E}" dt="2021-07-01T15:50:11.456" v="529" actId="165"/>
          <ac:picMkLst>
            <pc:docMk/>
            <pc:sldMk cId="1795944544" sldId="437"/>
            <ac:picMk id="146" creationId="{406C6BE0-937F-413C-9202-AC0DC30872B4}"/>
          </ac:picMkLst>
        </pc:picChg>
        <pc:picChg chg="mod topLvl">
          <ac:chgData name="Eitan Blumin" userId="36fcb13c-3a5a-43c2-aa2e-520becbaeb9b" providerId="ADAL" clId="{7351DA44-6DE1-44F6-9C26-43A4FD87464E}" dt="2021-07-01T15:50:14.037" v="530" actId="165"/>
          <ac:picMkLst>
            <pc:docMk/>
            <pc:sldMk cId="1795944544" sldId="437"/>
            <ac:picMk id="531" creationId="{785C6E7B-81B0-4D52-B1DA-F9261E279B2A}"/>
          </ac:picMkLst>
        </pc:picChg>
      </pc:sldChg>
      <pc:sldChg chg="addSp delSp modSp mod">
        <pc:chgData name="Eitan Blumin" userId="36fcb13c-3a5a-43c2-aa2e-520becbaeb9b" providerId="ADAL" clId="{7351DA44-6DE1-44F6-9C26-43A4FD87464E}" dt="2021-07-01T15:53:12.146" v="557"/>
        <pc:sldMkLst>
          <pc:docMk/>
          <pc:sldMk cId="3075746761" sldId="438"/>
        </pc:sldMkLst>
        <pc:spChg chg="mod">
          <ac:chgData name="Eitan Blumin" userId="36fcb13c-3a5a-43c2-aa2e-520becbaeb9b" providerId="ADAL" clId="{7351DA44-6DE1-44F6-9C26-43A4FD87464E}" dt="2021-07-01T15:13:17.959" v="430"/>
          <ac:spMkLst>
            <pc:docMk/>
            <pc:sldMk cId="3075746761" sldId="438"/>
            <ac:spMk id="60" creationId="{71046B63-772C-4C7C-910D-5520AB9503F2}"/>
          </ac:spMkLst>
        </pc:spChg>
        <pc:spChg chg="add del mod">
          <ac:chgData name="Eitan Blumin" userId="36fcb13c-3a5a-43c2-aa2e-520becbaeb9b" providerId="ADAL" clId="{7351DA44-6DE1-44F6-9C26-43A4FD87464E}" dt="2021-07-01T15:53:09.622" v="554" actId="478"/>
          <ac:spMkLst>
            <pc:docMk/>
            <pc:sldMk cId="3075746761" sldId="438"/>
            <ac:spMk id="244" creationId="{E87AC77B-2D95-4E1F-9971-A8619425558E}"/>
          </ac:spMkLst>
        </pc:spChg>
        <pc:spChg chg="add del mod">
          <ac:chgData name="Eitan Blumin" userId="36fcb13c-3a5a-43c2-aa2e-520becbaeb9b" providerId="ADAL" clId="{7351DA44-6DE1-44F6-9C26-43A4FD87464E}" dt="2021-07-01T15:53:11.482" v="556" actId="478"/>
          <ac:spMkLst>
            <pc:docMk/>
            <pc:sldMk cId="3075746761" sldId="438"/>
            <ac:spMk id="246" creationId="{EB53F90D-D9F8-4F1C-81D4-E0E8C42CED72}"/>
          </ac:spMkLst>
        </pc:spChg>
        <pc:spChg chg="add mod">
          <ac:chgData name="Eitan Blumin" userId="36fcb13c-3a5a-43c2-aa2e-520becbaeb9b" providerId="ADAL" clId="{7351DA44-6DE1-44F6-9C26-43A4FD87464E}" dt="2021-07-01T15:53:12.146" v="557"/>
          <ac:spMkLst>
            <pc:docMk/>
            <pc:sldMk cId="3075746761" sldId="438"/>
            <ac:spMk id="247" creationId="{F39FAE5F-397E-4AAF-9117-7E3380F2E637}"/>
          </ac:spMkLst>
        </pc:spChg>
        <pc:spChg chg="add mod">
          <ac:chgData name="Eitan Blumin" userId="36fcb13c-3a5a-43c2-aa2e-520becbaeb9b" providerId="ADAL" clId="{7351DA44-6DE1-44F6-9C26-43A4FD87464E}" dt="2021-07-01T15:53:12.146" v="557"/>
          <ac:spMkLst>
            <pc:docMk/>
            <pc:sldMk cId="3075746761" sldId="438"/>
            <ac:spMk id="248" creationId="{138AA783-1156-4D21-BADE-C437A0B27387}"/>
          </ac:spMkLst>
        </pc:spChg>
        <pc:spChg chg="del mod topLvl">
          <ac:chgData name="Eitan Blumin" userId="36fcb13c-3a5a-43c2-aa2e-520becbaeb9b" providerId="ADAL" clId="{7351DA44-6DE1-44F6-9C26-43A4FD87464E}" dt="2021-07-01T15:51:26.775" v="542" actId="478"/>
          <ac:spMkLst>
            <pc:docMk/>
            <pc:sldMk cId="3075746761" sldId="438"/>
            <ac:spMk id="526" creationId="{E9005CDF-D211-4BAC-B198-D8760113E0F6}"/>
          </ac:spMkLst>
        </pc:spChg>
        <pc:spChg chg="del mod topLvl">
          <ac:chgData name="Eitan Blumin" userId="36fcb13c-3a5a-43c2-aa2e-520becbaeb9b" providerId="ADAL" clId="{7351DA44-6DE1-44F6-9C26-43A4FD87464E}" dt="2021-07-01T15:51:28.416" v="543" actId="478"/>
          <ac:spMkLst>
            <pc:docMk/>
            <pc:sldMk cId="3075746761" sldId="438"/>
            <ac:spMk id="527" creationId="{172BA33E-AB6F-4966-8496-5F3D3B1025EE}"/>
          </ac:spMkLst>
        </pc:spChg>
        <pc:grpChg chg="del">
          <ac:chgData name="Eitan Blumin" userId="36fcb13c-3a5a-43c2-aa2e-520becbaeb9b" providerId="ADAL" clId="{7351DA44-6DE1-44F6-9C26-43A4FD87464E}" dt="2021-07-01T15:50:21.715" v="532" actId="165"/>
          <ac:grpSpMkLst>
            <pc:docMk/>
            <pc:sldMk cId="3075746761" sldId="438"/>
            <ac:grpSpMk id="528" creationId="{4B679AC1-77D8-4DA1-9F3D-9BC2B880BF87}"/>
          </ac:grpSpMkLst>
        </pc:grpChg>
        <pc:picChg chg="del mod topLvl">
          <ac:chgData name="Eitan Blumin" userId="36fcb13c-3a5a-43c2-aa2e-520becbaeb9b" providerId="ADAL" clId="{7351DA44-6DE1-44F6-9C26-43A4FD87464E}" dt="2021-07-01T15:51:25.764" v="541" actId="478"/>
          <ac:picMkLst>
            <pc:docMk/>
            <pc:sldMk cId="3075746761" sldId="438"/>
            <ac:picMk id="146" creationId="{406C6BE0-937F-413C-9202-AC0DC30872B4}"/>
          </ac:picMkLst>
        </pc:picChg>
        <pc:picChg chg="add del mod">
          <ac:chgData name="Eitan Blumin" userId="36fcb13c-3a5a-43c2-aa2e-520becbaeb9b" providerId="ADAL" clId="{7351DA44-6DE1-44F6-9C26-43A4FD87464E}" dt="2021-07-01T15:53:10.049" v="555" actId="478"/>
          <ac:picMkLst>
            <pc:docMk/>
            <pc:sldMk cId="3075746761" sldId="438"/>
            <ac:picMk id="245" creationId="{CAD1F594-507E-430C-9AD5-5DEF7C25AD66}"/>
          </ac:picMkLst>
        </pc:picChg>
        <pc:picChg chg="add mod">
          <ac:chgData name="Eitan Blumin" userId="36fcb13c-3a5a-43c2-aa2e-520becbaeb9b" providerId="ADAL" clId="{7351DA44-6DE1-44F6-9C26-43A4FD87464E}" dt="2021-07-01T15:53:12.146" v="557"/>
          <ac:picMkLst>
            <pc:docMk/>
            <pc:sldMk cId="3075746761" sldId="438"/>
            <ac:picMk id="249" creationId="{C0D40B7D-5EF3-448E-876A-9B3C953929A4}"/>
          </ac:picMkLst>
        </pc:picChg>
      </pc:sldChg>
      <pc:sldChg chg="addSp delSp modSp mod">
        <pc:chgData name="Eitan Blumin" userId="36fcb13c-3a5a-43c2-aa2e-520becbaeb9b" providerId="ADAL" clId="{7351DA44-6DE1-44F6-9C26-43A4FD87464E}" dt="2021-07-01T15:55:27.244" v="567" actId="165"/>
        <pc:sldMkLst>
          <pc:docMk/>
          <pc:sldMk cId="4256717523" sldId="439"/>
        </pc:sldMkLst>
        <pc:spChg chg="mod topLvl">
          <ac:chgData name="Eitan Blumin" userId="36fcb13c-3a5a-43c2-aa2e-520becbaeb9b" providerId="ADAL" clId="{7351DA44-6DE1-44F6-9C26-43A4FD87464E}" dt="2021-07-01T15:55:27.244" v="567" actId="165"/>
          <ac:spMkLst>
            <pc:docMk/>
            <pc:sldMk cId="4256717523" sldId="439"/>
            <ac:spMk id="35" creationId="{2E9A6C54-346C-4BE1-938F-500FD3CE1769}"/>
          </ac:spMkLst>
        </pc:spChg>
        <pc:grpChg chg="add del mod">
          <ac:chgData name="Eitan Blumin" userId="36fcb13c-3a5a-43c2-aa2e-520becbaeb9b" providerId="ADAL" clId="{7351DA44-6DE1-44F6-9C26-43A4FD87464E}" dt="2021-07-01T15:55:27.244" v="567" actId="165"/>
          <ac:grpSpMkLst>
            <pc:docMk/>
            <pc:sldMk cId="4256717523" sldId="439"/>
            <ac:grpSpMk id="2" creationId="{FDD12452-271F-4539-9329-60E69312C4A5}"/>
          </ac:grpSpMkLst>
        </pc:grpChg>
        <pc:grpChg chg="mod">
          <ac:chgData name="Eitan Blumin" userId="36fcb13c-3a5a-43c2-aa2e-520becbaeb9b" providerId="ADAL" clId="{7351DA44-6DE1-44F6-9C26-43A4FD87464E}" dt="2021-07-01T15:54:16.137" v="559" actId="1076"/>
          <ac:grpSpMkLst>
            <pc:docMk/>
            <pc:sldMk cId="4256717523" sldId="439"/>
            <ac:grpSpMk id="5" creationId="{4188B1B0-61F9-4EE2-B490-FE2D34861B1C}"/>
          </ac:grpSpMkLst>
        </pc:grpChg>
        <pc:picChg chg="mod">
          <ac:chgData name="Eitan Blumin" userId="36fcb13c-3a5a-43c2-aa2e-520becbaeb9b" providerId="ADAL" clId="{7351DA44-6DE1-44F6-9C26-43A4FD87464E}" dt="2021-07-01T15:54:16.137" v="559" actId="1076"/>
          <ac:picMkLst>
            <pc:docMk/>
            <pc:sldMk cId="4256717523" sldId="439"/>
            <ac:picMk id="4" creationId="{D5CF2288-EC95-4A4A-A665-4653E6BB6FC2}"/>
          </ac:picMkLst>
        </pc:picChg>
        <pc:cxnChg chg="mod topLvl">
          <ac:chgData name="Eitan Blumin" userId="36fcb13c-3a5a-43c2-aa2e-520becbaeb9b" providerId="ADAL" clId="{7351DA44-6DE1-44F6-9C26-43A4FD87464E}" dt="2021-07-01T15:55:27.244" v="567" actId="165"/>
          <ac:cxnSpMkLst>
            <pc:docMk/>
            <pc:sldMk cId="4256717523" sldId="439"/>
            <ac:cxnSpMk id="33" creationId="{B2022558-C63C-448D-BE7B-3DBEB9ACE928}"/>
          </ac:cxnSpMkLst>
        </pc:cxnChg>
      </pc:sldChg>
      <pc:sldChg chg="addSp delSp modSp mod">
        <pc:chgData name="Eitan Blumin" userId="36fcb13c-3a5a-43c2-aa2e-520becbaeb9b" providerId="ADAL" clId="{7351DA44-6DE1-44F6-9C26-43A4FD87464E}" dt="2021-07-01T15:55:30.893" v="568" actId="165"/>
        <pc:sldMkLst>
          <pc:docMk/>
          <pc:sldMk cId="1455281930" sldId="440"/>
        </pc:sldMkLst>
        <pc:spChg chg="del">
          <ac:chgData name="Eitan Blumin" userId="36fcb13c-3a5a-43c2-aa2e-520becbaeb9b" providerId="ADAL" clId="{7351DA44-6DE1-44F6-9C26-43A4FD87464E}" dt="2021-07-01T15:55:05.398" v="564" actId="478"/>
          <ac:spMkLst>
            <pc:docMk/>
            <pc:sldMk cId="1455281930" sldId="440"/>
            <ac:spMk id="35" creationId="{2E9A6C54-346C-4BE1-938F-500FD3CE1769}"/>
          </ac:spMkLst>
        </pc:spChg>
        <pc:spChg chg="mod topLvl">
          <ac:chgData name="Eitan Blumin" userId="36fcb13c-3a5a-43c2-aa2e-520becbaeb9b" providerId="ADAL" clId="{7351DA44-6DE1-44F6-9C26-43A4FD87464E}" dt="2021-07-01T15:55:30.893" v="568" actId="165"/>
          <ac:spMkLst>
            <pc:docMk/>
            <pc:sldMk cId="1455281930" sldId="440"/>
            <ac:spMk id="50" creationId="{7499F761-A4A7-4608-80B3-A95C7330929E}"/>
          </ac:spMkLst>
        </pc:spChg>
        <pc:grpChg chg="add del mod">
          <ac:chgData name="Eitan Blumin" userId="36fcb13c-3a5a-43c2-aa2e-520becbaeb9b" providerId="ADAL" clId="{7351DA44-6DE1-44F6-9C26-43A4FD87464E}" dt="2021-07-01T15:55:30.893" v="568" actId="165"/>
          <ac:grpSpMkLst>
            <pc:docMk/>
            <pc:sldMk cId="1455281930" sldId="440"/>
            <ac:grpSpMk id="43" creationId="{4FFC27F0-6F74-45AE-B9F1-494A593CB035}"/>
          </ac:grpSpMkLst>
        </pc:grpChg>
        <pc:cxnChg chg="del">
          <ac:chgData name="Eitan Blumin" userId="36fcb13c-3a5a-43c2-aa2e-520becbaeb9b" providerId="ADAL" clId="{7351DA44-6DE1-44F6-9C26-43A4FD87464E}" dt="2021-07-01T15:54:33.054" v="560" actId="478"/>
          <ac:cxnSpMkLst>
            <pc:docMk/>
            <pc:sldMk cId="1455281930" sldId="440"/>
            <ac:cxnSpMk id="33" creationId="{B2022558-C63C-448D-BE7B-3DBEB9ACE928}"/>
          </ac:cxnSpMkLst>
        </pc:cxnChg>
        <pc:cxnChg chg="add del mod">
          <ac:chgData name="Eitan Blumin" userId="36fcb13c-3a5a-43c2-aa2e-520becbaeb9b" providerId="ADAL" clId="{7351DA44-6DE1-44F6-9C26-43A4FD87464E}" dt="2021-07-01T15:55:05.398" v="564" actId="478"/>
          <ac:cxnSpMkLst>
            <pc:docMk/>
            <pc:sldMk cId="1455281930" sldId="440"/>
            <ac:cxnSpMk id="42" creationId="{C9D91B34-E257-4C49-96E0-5FC339C79463}"/>
          </ac:cxnSpMkLst>
        </pc:cxnChg>
        <pc:cxnChg chg="mod topLvl">
          <ac:chgData name="Eitan Blumin" userId="36fcb13c-3a5a-43c2-aa2e-520becbaeb9b" providerId="ADAL" clId="{7351DA44-6DE1-44F6-9C26-43A4FD87464E}" dt="2021-07-01T15:55:30.893" v="568" actId="165"/>
          <ac:cxnSpMkLst>
            <pc:docMk/>
            <pc:sldMk cId="1455281930" sldId="440"/>
            <ac:cxnSpMk id="44" creationId="{D197426E-83EE-4D84-BAD4-9538E8ECC97A}"/>
          </ac:cxnSpMkLst>
        </pc:cxnChg>
      </pc:sldChg>
      <pc:sldChg chg="modSp mod">
        <pc:chgData name="Eitan Blumin" userId="36fcb13c-3a5a-43c2-aa2e-520becbaeb9b" providerId="ADAL" clId="{7351DA44-6DE1-44F6-9C26-43A4FD87464E}" dt="2021-07-01T15:31:30.775" v="509" actId="1076"/>
        <pc:sldMkLst>
          <pc:docMk/>
          <pc:sldMk cId="357890177" sldId="443"/>
        </pc:sldMkLst>
        <pc:spChg chg="mod">
          <ac:chgData name="Eitan Blumin" userId="36fcb13c-3a5a-43c2-aa2e-520becbaeb9b" providerId="ADAL" clId="{7351DA44-6DE1-44F6-9C26-43A4FD87464E}" dt="2021-07-01T15:31:30.775" v="509" actId="1076"/>
          <ac:spMkLst>
            <pc:docMk/>
            <pc:sldMk cId="357890177" sldId="443"/>
            <ac:spMk id="12" creationId="{B6AECB0B-D330-473B-964E-F214186C68F5}"/>
          </ac:spMkLst>
        </pc:spChg>
        <pc:grpChg chg="mod">
          <ac:chgData name="Eitan Blumin" userId="36fcb13c-3a5a-43c2-aa2e-520becbaeb9b" providerId="ADAL" clId="{7351DA44-6DE1-44F6-9C26-43A4FD87464E}" dt="2021-07-01T15:31:06.432" v="508" actId="1076"/>
          <ac:grpSpMkLst>
            <pc:docMk/>
            <pc:sldMk cId="357890177" sldId="443"/>
            <ac:grpSpMk id="13" creationId="{36AE573A-13D2-44AF-B4BB-496E250505D0}"/>
          </ac:grpSpMkLst>
        </pc:grpChg>
        <pc:picChg chg="mod">
          <ac:chgData name="Eitan Blumin" userId="36fcb13c-3a5a-43c2-aa2e-520becbaeb9b" providerId="ADAL" clId="{7351DA44-6DE1-44F6-9C26-43A4FD87464E}" dt="2021-07-01T15:31:06.432" v="508" actId="1076"/>
          <ac:picMkLst>
            <pc:docMk/>
            <pc:sldMk cId="357890177" sldId="443"/>
            <ac:picMk id="11" creationId="{DBD9D92E-28C2-49A0-8554-B4B66A727D3E}"/>
          </ac:picMkLst>
        </pc:picChg>
      </pc:sldChg>
      <pc:sldChg chg="modSp mod">
        <pc:chgData name="Eitan Blumin" userId="36fcb13c-3a5a-43c2-aa2e-520becbaeb9b" providerId="ADAL" clId="{7351DA44-6DE1-44F6-9C26-43A4FD87464E}" dt="2021-06-30T07:18:10.519" v="25" actId="20577"/>
        <pc:sldMkLst>
          <pc:docMk/>
          <pc:sldMk cId="3267534933" sldId="444"/>
        </pc:sldMkLst>
        <pc:spChg chg="mod">
          <ac:chgData name="Eitan Blumin" userId="36fcb13c-3a5a-43c2-aa2e-520becbaeb9b" providerId="ADAL" clId="{7351DA44-6DE1-44F6-9C26-43A4FD87464E}" dt="2021-06-30T07:18:10.519" v="25" actId="20577"/>
          <ac:spMkLst>
            <pc:docMk/>
            <pc:sldMk cId="3267534933" sldId="444"/>
            <ac:spMk id="7" creationId="{D1707546-A007-448F-A20A-7EE6F995F82B}"/>
          </ac:spMkLst>
        </pc:spChg>
      </pc:sldChg>
      <pc:sldChg chg="modSp">
        <pc:chgData name="Eitan Blumin" userId="36fcb13c-3a5a-43c2-aa2e-520becbaeb9b" providerId="ADAL" clId="{7351DA44-6DE1-44F6-9C26-43A4FD87464E}" dt="2021-07-01T15:48:00.829" v="523" actId="113"/>
        <pc:sldMkLst>
          <pc:docMk/>
          <pc:sldMk cId="2924046103" sldId="445"/>
        </pc:sldMkLst>
        <pc:spChg chg="mod">
          <ac:chgData name="Eitan Blumin" userId="36fcb13c-3a5a-43c2-aa2e-520becbaeb9b" providerId="ADAL" clId="{7351DA44-6DE1-44F6-9C26-43A4FD87464E}" dt="2021-07-01T15:48:00.829" v="523" actId="113"/>
          <ac:spMkLst>
            <pc:docMk/>
            <pc:sldMk cId="2924046103" sldId="445"/>
            <ac:spMk id="12" creationId="{B6AECB0B-D330-473B-964E-F214186C68F5}"/>
          </ac:spMkLst>
        </pc:spChg>
      </pc:sldChg>
      <pc:sldChg chg="addSp delSp modSp mod addCm delCm modCm modNotesTx">
        <pc:chgData name="Eitan Blumin" userId="36fcb13c-3a5a-43c2-aa2e-520becbaeb9b" providerId="ADAL" clId="{7351DA44-6DE1-44F6-9C26-43A4FD87464E}" dt="2021-07-01T15:29:52.512" v="503" actId="12"/>
        <pc:sldMkLst>
          <pc:docMk/>
          <pc:sldMk cId="1902533996" sldId="447"/>
        </pc:sldMkLst>
        <pc:spChg chg="add del mod">
          <ac:chgData name="Eitan Blumin" userId="36fcb13c-3a5a-43c2-aa2e-520becbaeb9b" providerId="ADAL" clId="{7351DA44-6DE1-44F6-9C26-43A4FD87464E}" dt="2021-07-01T15:04:18.764" v="318"/>
          <ac:spMkLst>
            <pc:docMk/>
            <pc:sldMk cId="1902533996" sldId="447"/>
            <ac:spMk id="5" creationId="{610993C3-A271-44EF-8A66-3E672934DD6E}"/>
          </ac:spMkLst>
        </pc:spChg>
        <pc:spChg chg="add mod">
          <ac:chgData name="Eitan Blumin" userId="36fcb13c-3a5a-43c2-aa2e-520becbaeb9b" providerId="ADAL" clId="{7351DA44-6DE1-44F6-9C26-43A4FD87464E}" dt="2021-07-01T15:29:52.512" v="503" actId="12"/>
          <ac:spMkLst>
            <pc:docMk/>
            <pc:sldMk cId="1902533996" sldId="447"/>
            <ac:spMk id="8" creationId="{1613A9A5-72EB-479E-A0C5-B5F659B5A614}"/>
          </ac:spMkLst>
        </pc:spChg>
        <pc:graphicFrameChg chg="del mod modGraphic">
          <ac:chgData name="Eitan Blumin" userId="36fcb13c-3a5a-43c2-aa2e-520becbaeb9b" providerId="ADAL" clId="{7351DA44-6DE1-44F6-9C26-43A4FD87464E}" dt="2021-07-01T14:43:44.403" v="312" actId="478"/>
          <ac:graphicFrameMkLst>
            <pc:docMk/>
            <pc:sldMk cId="1902533996" sldId="447"/>
            <ac:graphicFrameMk id="4" creationId="{0510F704-C000-4E72-B247-457FE6CFBA24}"/>
          </ac:graphicFrameMkLst>
        </pc:graphicFrameChg>
        <pc:graphicFrameChg chg="add mod modGraphic">
          <ac:chgData name="Eitan Blumin" userId="36fcb13c-3a5a-43c2-aa2e-520becbaeb9b" providerId="ADAL" clId="{7351DA44-6DE1-44F6-9C26-43A4FD87464E}" dt="2021-07-01T15:26:04.988" v="490" actId="113"/>
          <ac:graphicFrameMkLst>
            <pc:docMk/>
            <pc:sldMk cId="1902533996" sldId="447"/>
            <ac:graphicFrameMk id="6" creationId="{DC59CB80-B865-4643-94AF-B2E573A435A0}"/>
          </ac:graphicFrameMkLst>
        </pc:graphicFrameChg>
        <pc:picChg chg="add del mod">
          <ac:chgData name="Eitan Blumin" userId="36fcb13c-3a5a-43c2-aa2e-520becbaeb9b" providerId="ADAL" clId="{7351DA44-6DE1-44F6-9C26-43A4FD87464E}" dt="2021-07-01T15:29:49.057" v="502" actId="478"/>
          <ac:picMkLst>
            <pc:docMk/>
            <pc:sldMk cId="1902533996" sldId="447"/>
            <ac:picMk id="10" creationId="{06D5C411-645C-4106-AF24-3A25BB7674F3}"/>
          </ac:picMkLst>
        </pc:picChg>
      </pc:sldChg>
      <pc:sldChg chg="addSp modSp mod">
        <pc:chgData name="Eitan Blumin" userId="36fcb13c-3a5a-43c2-aa2e-520becbaeb9b" providerId="ADAL" clId="{7351DA44-6DE1-44F6-9C26-43A4FD87464E}" dt="2021-07-01T15:33:34.050" v="517" actId="1076"/>
        <pc:sldMkLst>
          <pc:docMk/>
          <pc:sldMk cId="1304239606" sldId="448"/>
        </pc:sldMkLst>
        <pc:picChg chg="add mod">
          <ac:chgData name="Eitan Blumin" userId="36fcb13c-3a5a-43c2-aa2e-520becbaeb9b" providerId="ADAL" clId="{7351DA44-6DE1-44F6-9C26-43A4FD87464E}" dt="2021-07-01T15:33:34.050" v="517" actId="1076"/>
          <ac:picMkLst>
            <pc:docMk/>
            <pc:sldMk cId="1304239606" sldId="448"/>
            <ac:picMk id="5" creationId="{AB56CBF1-AA37-4F21-B331-DEE67BCADC3F}"/>
          </ac:picMkLst>
        </pc:picChg>
      </pc:sldChg>
      <pc:sldChg chg="addSp delSp modSp add mod">
        <pc:chgData name="Eitan Blumin" userId="36fcb13c-3a5a-43c2-aa2e-520becbaeb9b" providerId="ADAL" clId="{7351DA44-6DE1-44F6-9C26-43A4FD87464E}" dt="2021-07-01T15:53:01.460" v="553" actId="14100"/>
        <pc:sldMkLst>
          <pc:docMk/>
          <pc:sldMk cId="1538934180" sldId="449"/>
        </pc:sldMkLst>
        <pc:spChg chg="del mod topLvl">
          <ac:chgData name="Eitan Blumin" userId="36fcb13c-3a5a-43c2-aa2e-520becbaeb9b" providerId="ADAL" clId="{7351DA44-6DE1-44F6-9C26-43A4FD87464E}" dt="2021-07-01T15:50:45.722" v="535" actId="478"/>
          <ac:spMkLst>
            <pc:docMk/>
            <pc:sldMk cId="1538934180" sldId="449"/>
            <ac:spMk id="250" creationId="{D514ACA1-C5B8-4B17-938D-3BEA575A9176}"/>
          </ac:spMkLst>
        </pc:spChg>
        <pc:spChg chg="del mod topLvl">
          <ac:chgData name="Eitan Blumin" userId="36fcb13c-3a5a-43c2-aa2e-520becbaeb9b" providerId="ADAL" clId="{7351DA44-6DE1-44F6-9C26-43A4FD87464E}" dt="2021-07-01T15:50:45.079" v="534" actId="478"/>
          <ac:spMkLst>
            <pc:docMk/>
            <pc:sldMk cId="1538934180" sldId="449"/>
            <ac:spMk id="252" creationId="{6F6A5D39-04C8-430E-BC9D-8F74D3BE2F10}"/>
          </ac:spMkLst>
        </pc:spChg>
        <pc:spChg chg="add mod">
          <ac:chgData name="Eitan Blumin" userId="36fcb13c-3a5a-43c2-aa2e-520becbaeb9b" providerId="ADAL" clId="{7351DA44-6DE1-44F6-9C26-43A4FD87464E}" dt="2021-07-01T15:50:59.557" v="537" actId="14100"/>
          <ac:spMkLst>
            <pc:docMk/>
            <pc:sldMk cId="1538934180" sldId="449"/>
            <ac:spMk id="253" creationId="{A178D693-41A7-48B2-AD79-CB0FA62AF1F9}"/>
          </ac:spMkLst>
        </pc:spChg>
        <pc:spChg chg="add mod">
          <ac:chgData name="Eitan Blumin" userId="36fcb13c-3a5a-43c2-aa2e-520becbaeb9b" providerId="ADAL" clId="{7351DA44-6DE1-44F6-9C26-43A4FD87464E}" dt="2021-07-01T15:52:39.192" v="550" actId="14100"/>
          <ac:spMkLst>
            <pc:docMk/>
            <pc:sldMk cId="1538934180" sldId="449"/>
            <ac:spMk id="255" creationId="{7CAA710C-1F23-486E-A5A7-C88C970EAFF3}"/>
          </ac:spMkLst>
        </pc:spChg>
        <pc:grpChg chg="add del mod">
          <ac:chgData name="Eitan Blumin" userId="36fcb13c-3a5a-43c2-aa2e-520becbaeb9b" providerId="ADAL" clId="{7351DA44-6DE1-44F6-9C26-43A4FD87464E}" dt="2021-07-01T15:50:18.320" v="531" actId="165"/>
          <ac:grpSpMkLst>
            <pc:docMk/>
            <pc:sldMk cId="1538934180" sldId="449"/>
            <ac:grpSpMk id="249" creationId="{5906287D-6B02-45CF-A21E-B4B9002FEB67}"/>
          </ac:grpSpMkLst>
        </pc:grpChg>
        <pc:grpChg chg="del">
          <ac:chgData name="Eitan Blumin" userId="36fcb13c-3a5a-43c2-aa2e-520becbaeb9b" providerId="ADAL" clId="{7351DA44-6DE1-44F6-9C26-43A4FD87464E}" dt="2021-07-01T15:49:39.441" v="525" actId="478"/>
          <ac:grpSpMkLst>
            <pc:docMk/>
            <pc:sldMk cId="1538934180" sldId="449"/>
            <ac:grpSpMk id="528" creationId="{4B679AC1-77D8-4DA1-9F3D-9BC2B880BF87}"/>
          </ac:grpSpMkLst>
        </pc:grpChg>
        <pc:grpChg chg="del">
          <ac:chgData name="Eitan Blumin" userId="36fcb13c-3a5a-43c2-aa2e-520becbaeb9b" providerId="ADAL" clId="{7351DA44-6DE1-44F6-9C26-43A4FD87464E}" dt="2021-07-01T15:49:39.441" v="525" actId="478"/>
          <ac:grpSpMkLst>
            <pc:docMk/>
            <pc:sldMk cId="1538934180" sldId="449"/>
            <ac:grpSpMk id="529" creationId="{6AFD636B-8D59-4BBF-895D-FD52C8D6EEBD}"/>
          </ac:grpSpMkLst>
        </pc:grpChg>
        <pc:picChg chg="del mod topLvl">
          <ac:chgData name="Eitan Blumin" userId="36fcb13c-3a5a-43c2-aa2e-520becbaeb9b" providerId="ADAL" clId="{7351DA44-6DE1-44F6-9C26-43A4FD87464E}" dt="2021-07-01T15:50:43.017" v="533" actId="478"/>
          <ac:picMkLst>
            <pc:docMk/>
            <pc:sldMk cId="1538934180" sldId="449"/>
            <ac:picMk id="251" creationId="{CC487D74-71E9-4500-9401-65EE827A55BF}"/>
          </ac:picMkLst>
        </pc:picChg>
        <pc:picChg chg="add del mod">
          <ac:chgData name="Eitan Blumin" userId="36fcb13c-3a5a-43c2-aa2e-520becbaeb9b" providerId="ADAL" clId="{7351DA44-6DE1-44F6-9C26-43A4FD87464E}" dt="2021-07-01T15:52:20.920" v="545" actId="478"/>
          <ac:picMkLst>
            <pc:docMk/>
            <pc:sldMk cId="1538934180" sldId="449"/>
            <ac:picMk id="254" creationId="{AE762606-71AC-4C08-A137-BD885333570B}"/>
          </ac:picMkLst>
        </pc:picChg>
        <pc:picChg chg="add mod">
          <ac:chgData name="Eitan Blumin" userId="36fcb13c-3a5a-43c2-aa2e-520becbaeb9b" providerId="ADAL" clId="{7351DA44-6DE1-44F6-9C26-43A4FD87464E}" dt="2021-07-01T15:53:01.460" v="553" actId="14100"/>
          <ac:picMkLst>
            <pc:docMk/>
            <pc:sldMk cId="1538934180" sldId="449"/>
            <ac:picMk id="256" creationId="{ECA71BB4-7BF7-4812-BC8A-1D57722ABEA2}"/>
          </ac:picMkLst>
        </pc:picChg>
      </pc:sldChg>
      <pc:sldChg chg="add del modNotesTx">
        <pc:chgData name="Eitan Blumin" userId="36fcb13c-3a5a-43c2-aa2e-520becbaeb9b" providerId="ADAL" clId="{7351DA44-6DE1-44F6-9C26-43A4FD87464E}" dt="2021-07-01T15:07:22.366" v="358" actId="47"/>
        <pc:sldMkLst>
          <pc:docMk/>
          <pc:sldMk cId="2720082079" sldId="449"/>
        </pc:sldMkLst>
      </pc:sldChg>
    </pc:docChg>
  </pc:docChgLst>
  <pc:docChgLst>
    <pc:chgData name="Eitan Blumin" userId="36fcb13c-3a5a-43c2-aa2e-520becbaeb9b" providerId="ADAL" clId="{F70B6BCB-F136-4FAD-8BD5-329BE48024DD}"/>
    <pc:docChg chg="undo custSel addSld delSld modSld sldOrd modSection">
      <pc:chgData name="Eitan Blumin" userId="36fcb13c-3a5a-43c2-aa2e-520becbaeb9b" providerId="ADAL" clId="{F70B6BCB-F136-4FAD-8BD5-329BE48024DD}" dt="2021-06-26T14:46:19.080" v="3040" actId="20577"/>
      <pc:docMkLst>
        <pc:docMk/>
      </pc:docMkLst>
      <pc:sldChg chg="addSp delSp modSp mod">
        <pc:chgData name="Eitan Blumin" userId="36fcb13c-3a5a-43c2-aa2e-520becbaeb9b" providerId="ADAL" clId="{F70B6BCB-F136-4FAD-8BD5-329BE48024DD}" dt="2021-06-26T07:09:33.690" v="13" actId="1076"/>
        <pc:sldMkLst>
          <pc:docMk/>
          <pc:sldMk cId="2795687182" sldId="285"/>
        </pc:sldMkLst>
        <pc:spChg chg="del">
          <ac:chgData name="Eitan Blumin" userId="36fcb13c-3a5a-43c2-aa2e-520becbaeb9b" providerId="ADAL" clId="{F70B6BCB-F136-4FAD-8BD5-329BE48024DD}" dt="2021-06-26T07:09:04.446" v="2" actId="478"/>
          <ac:spMkLst>
            <pc:docMk/>
            <pc:sldMk cId="2795687182" sldId="285"/>
            <ac:spMk id="2" creationId="{04E63A19-4455-4D1D-B609-34686CE33791}"/>
          </ac:spMkLst>
        </pc:spChg>
        <pc:spChg chg="del">
          <ac:chgData name="Eitan Blumin" userId="36fcb13c-3a5a-43c2-aa2e-520becbaeb9b" providerId="ADAL" clId="{F70B6BCB-F136-4FAD-8BD5-329BE48024DD}" dt="2021-06-26T07:09:16.311" v="5" actId="478"/>
          <ac:spMkLst>
            <pc:docMk/>
            <pc:sldMk cId="2795687182" sldId="285"/>
            <ac:spMk id="6" creationId="{00000000-0000-0000-0000-000000000000}"/>
          </ac:spMkLst>
        </pc:spChg>
        <pc:picChg chg="add del mod">
          <ac:chgData name="Eitan Blumin" userId="36fcb13c-3a5a-43c2-aa2e-520becbaeb9b" providerId="ADAL" clId="{F70B6BCB-F136-4FAD-8BD5-329BE48024DD}" dt="2021-06-26T07:09:09.944" v="4" actId="21"/>
          <ac:picMkLst>
            <pc:docMk/>
            <pc:sldMk cId="2795687182" sldId="285"/>
            <ac:picMk id="4" creationId="{C5FB4C2C-EEFA-45DF-B6F9-A4424231965F}"/>
          </ac:picMkLst>
        </pc:picChg>
        <pc:picChg chg="del">
          <ac:chgData name="Eitan Blumin" userId="36fcb13c-3a5a-43c2-aa2e-520becbaeb9b" providerId="ADAL" clId="{F70B6BCB-F136-4FAD-8BD5-329BE48024DD}" dt="2021-06-26T07:09:18.276" v="6" actId="21"/>
          <ac:picMkLst>
            <pc:docMk/>
            <pc:sldMk cId="2795687182" sldId="285"/>
            <ac:picMk id="7" creationId="{00000000-0000-0000-0000-000000000000}"/>
          </ac:picMkLst>
        </pc:picChg>
        <pc:picChg chg="add mod">
          <ac:chgData name="Eitan Blumin" userId="36fcb13c-3a5a-43c2-aa2e-520becbaeb9b" providerId="ADAL" clId="{F70B6BCB-F136-4FAD-8BD5-329BE48024DD}" dt="2021-06-26T07:09:21.401" v="9" actId="962"/>
          <ac:picMkLst>
            <pc:docMk/>
            <pc:sldMk cId="2795687182" sldId="285"/>
            <ac:picMk id="8" creationId="{A56DA52C-473F-4E54-AAB4-155FECA6B37F}"/>
          </ac:picMkLst>
        </pc:picChg>
        <pc:picChg chg="add mod">
          <ac:chgData name="Eitan Blumin" userId="36fcb13c-3a5a-43c2-aa2e-520becbaeb9b" providerId="ADAL" clId="{F70B6BCB-F136-4FAD-8BD5-329BE48024DD}" dt="2021-06-26T07:09:33.690" v="13" actId="1076"/>
          <ac:picMkLst>
            <pc:docMk/>
            <pc:sldMk cId="2795687182" sldId="285"/>
            <ac:picMk id="11" creationId="{4C37108A-E68B-46B7-9736-43303CA50339}"/>
          </ac:picMkLst>
        </pc:picChg>
        <pc:picChg chg="del">
          <ac:chgData name="Eitan Blumin" userId="36fcb13c-3a5a-43c2-aa2e-520becbaeb9b" providerId="ADAL" clId="{F70B6BCB-F136-4FAD-8BD5-329BE48024DD}" dt="2021-06-26T07:08:58.429" v="0" actId="478"/>
          <ac:picMkLst>
            <pc:docMk/>
            <pc:sldMk cId="2795687182" sldId="285"/>
            <ac:picMk id="1026" creationId="{ED1B9225-DC56-485D-A531-502C5127CE98}"/>
          </ac:picMkLst>
        </pc:picChg>
        <pc:picChg chg="del">
          <ac:chgData name="Eitan Blumin" userId="36fcb13c-3a5a-43c2-aa2e-520becbaeb9b" providerId="ADAL" clId="{F70B6BCB-F136-4FAD-8BD5-329BE48024DD}" dt="2021-06-26T07:09:02.727" v="1" actId="478"/>
          <ac:picMkLst>
            <pc:docMk/>
            <pc:sldMk cId="2795687182" sldId="285"/>
            <ac:picMk id="1028" creationId="{8E13BE6C-5637-4EF3-8B18-BC6B16089294}"/>
          </ac:picMkLst>
        </pc:picChg>
      </pc:sldChg>
      <pc:sldChg chg="modSp mod">
        <pc:chgData name="Eitan Blumin" userId="36fcb13c-3a5a-43c2-aa2e-520becbaeb9b" providerId="ADAL" clId="{F70B6BCB-F136-4FAD-8BD5-329BE48024DD}" dt="2021-06-26T07:10:06.572" v="15" actId="20577"/>
        <pc:sldMkLst>
          <pc:docMk/>
          <pc:sldMk cId="3043140274" sldId="307"/>
        </pc:sldMkLst>
        <pc:spChg chg="mod">
          <ac:chgData name="Eitan Blumin" userId="36fcb13c-3a5a-43c2-aa2e-520becbaeb9b" providerId="ADAL" clId="{F70B6BCB-F136-4FAD-8BD5-329BE48024DD}" dt="2021-06-26T07:10:06.572" v="15" actId="20577"/>
          <ac:spMkLst>
            <pc:docMk/>
            <pc:sldMk cId="3043140274" sldId="307"/>
            <ac:spMk id="12" creationId="{00000000-0000-0000-0000-000000000000}"/>
          </ac:spMkLst>
        </pc:spChg>
      </pc:sldChg>
      <pc:sldChg chg="addSp delSp modSp del mod modAnim">
        <pc:chgData name="Eitan Blumin" userId="36fcb13c-3a5a-43c2-aa2e-520becbaeb9b" providerId="ADAL" clId="{F70B6BCB-F136-4FAD-8BD5-329BE48024DD}" dt="2021-06-26T07:12:28.109" v="36" actId="47"/>
        <pc:sldMkLst>
          <pc:docMk/>
          <pc:sldMk cId="454913271" sldId="358"/>
        </pc:sldMkLst>
        <pc:spChg chg="mod">
          <ac:chgData name="Eitan Blumin" userId="36fcb13c-3a5a-43c2-aa2e-520becbaeb9b" providerId="ADAL" clId="{F70B6BCB-F136-4FAD-8BD5-329BE48024DD}" dt="2021-06-26T07:12:14.604" v="35" actId="20577"/>
          <ac:spMkLst>
            <pc:docMk/>
            <pc:sldMk cId="454913271" sldId="358"/>
            <ac:spMk id="5" creationId="{00000000-0000-0000-0000-000000000000}"/>
          </ac:spMkLst>
        </pc:spChg>
        <pc:picChg chg="add del mod">
          <ac:chgData name="Eitan Blumin" userId="36fcb13c-3a5a-43c2-aa2e-520becbaeb9b" providerId="ADAL" clId="{F70B6BCB-F136-4FAD-8BD5-329BE48024DD}" dt="2021-06-26T07:11:18.041" v="24" actId="478"/>
          <ac:picMkLst>
            <pc:docMk/>
            <pc:sldMk cId="454913271" sldId="358"/>
            <ac:picMk id="3" creationId="{07E61678-14C4-4691-ACD1-ABD4E80B2D89}"/>
          </ac:picMkLst>
        </pc:picChg>
        <pc:picChg chg="add mod">
          <ac:chgData name="Eitan Blumin" userId="36fcb13c-3a5a-43c2-aa2e-520becbaeb9b" providerId="ADAL" clId="{F70B6BCB-F136-4FAD-8BD5-329BE48024DD}" dt="2021-06-26T07:11:14.437" v="22" actId="1076"/>
          <ac:picMkLst>
            <pc:docMk/>
            <pc:sldMk cId="454913271" sldId="358"/>
            <ac:picMk id="7" creationId="{2C50F451-795C-4805-A0D8-78983C161232}"/>
          </ac:picMkLst>
        </pc:picChg>
        <pc:picChg chg="del">
          <ac:chgData name="Eitan Blumin" userId="36fcb13c-3a5a-43c2-aa2e-520becbaeb9b" providerId="ADAL" clId="{F70B6BCB-F136-4FAD-8BD5-329BE48024DD}" dt="2021-06-26T07:10:28.575" v="16" actId="478"/>
          <ac:picMkLst>
            <pc:docMk/>
            <pc:sldMk cId="454913271" sldId="358"/>
            <ac:picMk id="8" creationId="{13B9E802-8B4C-4DF7-A45C-F18B38B78425}"/>
          </ac:picMkLst>
        </pc:picChg>
        <pc:picChg chg="add mod">
          <ac:chgData name="Eitan Blumin" userId="36fcb13c-3a5a-43c2-aa2e-520becbaeb9b" providerId="ADAL" clId="{F70B6BCB-F136-4FAD-8BD5-329BE48024DD}" dt="2021-06-26T07:11:40.975" v="25" actId="27349"/>
          <ac:picMkLst>
            <pc:docMk/>
            <pc:sldMk cId="454913271" sldId="358"/>
            <ac:picMk id="10" creationId="{5EDD9250-D45A-4789-AAA0-3C60292F3679}"/>
          </ac:picMkLst>
        </pc:picChg>
      </pc:sldChg>
      <pc:sldChg chg="modSp mod">
        <pc:chgData name="Eitan Blumin" userId="36fcb13c-3a5a-43c2-aa2e-520becbaeb9b" providerId="ADAL" clId="{F70B6BCB-F136-4FAD-8BD5-329BE48024DD}" dt="2021-06-26T07:09:57.519" v="14" actId="20577"/>
        <pc:sldMkLst>
          <pc:docMk/>
          <pc:sldMk cId="3223013465" sldId="359"/>
        </pc:sldMkLst>
        <pc:spChg chg="mod">
          <ac:chgData name="Eitan Blumin" userId="36fcb13c-3a5a-43c2-aa2e-520becbaeb9b" providerId="ADAL" clId="{F70B6BCB-F136-4FAD-8BD5-329BE48024DD}" dt="2021-06-26T07:09:57.519" v="14" actId="20577"/>
          <ac:spMkLst>
            <pc:docMk/>
            <pc:sldMk cId="3223013465" sldId="359"/>
            <ac:spMk id="7" creationId="{00000000-0000-0000-0000-000000000000}"/>
          </ac:spMkLst>
        </pc:spChg>
      </pc:sldChg>
      <pc:sldChg chg="del">
        <pc:chgData name="Eitan Blumin" userId="36fcb13c-3a5a-43c2-aa2e-520becbaeb9b" providerId="ADAL" clId="{F70B6BCB-F136-4FAD-8BD5-329BE48024DD}" dt="2021-06-26T07:12:34.163" v="38" actId="47"/>
        <pc:sldMkLst>
          <pc:docMk/>
          <pc:sldMk cId="2093114415" sldId="431"/>
        </pc:sldMkLst>
      </pc:sldChg>
      <pc:sldChg chg="modSp mod">
        <pc:chgData name="Eitan Blumin" userId="36fcb13c-3a5a-43c2-aa2e-520becbaeb9b" providerId="ADAL" clId="{F70B6BCB-F136-4FAD-8BD5-329BE48024DD}" dt="2021-06-26T07:12:39.322" v="39" actId="20577"/>
        <pc:sldMkLst>
          <pc:docMk/>
          <pc:sldMk cId="3774455883" sldId="433"/>
        </pc:sldMkLst>
        <pc:spChg chg="mod">
          <ac:chgData name="Eitan Blumin" userId="36fcb13c-3a5a-43c2-aa2e-520becbaeb9b" providerId="ADAL" clId="{F70B6BCB-F136-4FAD-8BD5-329BE48024DD}" dt="2021-06-26T07:12:39.322" v="39" actId="20577"/>
          <ac:spMkLst>
            <pc:docMk/>
            <pc:sldMk cId="3774455883" sldId="433"/>
            <ac:spMk id="12" creationId="{00000000-0000-0000-0000-000000000000}"/>
          </ac:spMkLst>
        </pc:spChg>
      </pc:sldChg>
      <pc:sldChg chg="addSp delSp modSp new mod modAnim">
        <pc:chgData name="Eitan Blumin" userId="36fcb13c-3a5a-43c2-aa2e-520becbaeb9b" providerId="ADAL" clId="{F70B6BCB-F136-4FAD-8BD5-329BE48024DD}" dt="2021-06-26T14:46:19.080" v="3040" actId="20577"/>
        <pc:sldMkLst>
          <pc:docMk/>
          <pc:sldMk cId="885789745" sldId="434"/>
        </pc:sldMkLst>
        <pc:spChg chg="mod">
          <ac:chgData name="Eitan Blumin" userId="36fcb13c-3a5a-43c2-aa2e-520becbaeb9b" providerId="ADAL" clId="{F70B6BCB-F136-4FAD-8BD5-329BE48024DD}" dt="2021-06-26T07:12:59.648" v="70" actId="20577"/>
          <ac:spMkLst>
            <pc:docMk/>
            <pc:sldMk cId="885789745" sldId="434"/>
            <ac:spMk id="2" creationId="{5819B6E6-DA5A-4F1A-BE79-BA031616AC19}"/>
          </ac:spMkLst>
        </pc:spChg>
        <pc:spChg chg="del">
          <ac:chgData name="Eitan Blumin" userId="36fcb13c-3a5a-43c2-aa2e-520becbaeb9b" providerId="ADAL" clId="{F70B6BCB-F136-4FAD-8BD5-329BE48024DD}" dt="2021-06-26T07:16:00.073" v="73"/>
          <ac:spMkLst>
            <pc:docMk/>
            <pc:sldMk cId="885789745" sldId="434"/>
            <ac:spMk id="3" creationId="{3C265E4F-CA02-4AD8-A8D8-24A63597051F}"/>
          </ac:spMkLst>
        </pc:spChg>
        <pc:spChg chg="add del">
          <ac:chgData name="Eitan Blumin" userId="36fcb13c-3a5a-43c2-aa2e-520becbaeb9b" providerId="ADAL" clId="{F70B6BCB-F136-4FAD-8BD5-329BE48024DD}" dt="2021-06-26T07:14:07.797" v="72" actId="22"/>
          <ac:spMkLst>
            <pc:docMk/>
            <pc:sldMk cId="885789745" sldId="434"/>
            <ac:spMk id="5" creationId="{A891FBFF-4F8A-4C82-BECE-21AB043E0BE0}"/>
          </ac:spMkLst>
        </pc:spChg>
        <pc:spChg chg="add del mod">
          <ac:chgData name="Eitan Blumin" userId="36fcb13c-3a5a-43c2-aa2e-520becbaeb9b" providerId="ADAL" clId="{F70B6BCB-F136-4FAD-8BD5-329BE48024DD}" dt="2021-06-26T07:21:05.819" v="204" actId="478"/>
          <ac:spMkLst>
            <pc:docMk/>
            <pc:sldMk cId="885789745" sldId="434"/>
            <ac:spMk id="10" creationId="{40E8BA67-E798-4F55-8F8A-787EDD505EA3}"/>
          </ac:spMkLst>
        </pc:spChg>
        <pc:spChg chg="add mod ord">
          <ac:chgData name="Eitan Blumin" userId="36fcb13c-3a5a-43c2-aa2e-520becbaeb9b" providerId="ADAL" clId="{F70B6BCB-F136-4FAD-8BD5-329BE48024DD}" dt="2021-06-26T14:46:19.080" v="3040" actId="20577"/>
          <ac:spMkLst>
            <pc:docMk/>
            <pc:sldMk cId="885789745" sldId="434"/>
            <ac:spMk id="12" creationId="{C11FAD62-698D-4465-97DA-C397A7A4CE92}"/>
          </ac:spMkLst>
        </pc:spChg>
        <pc:spChg chg="add mod">
          <ac:chgData name="Eitan Blumin" userId="36fcb13c-3a5a-43c2-aa2e-520becbaeb9b" providerId="ADAL" clId="{F70B6BCB-F136-4FAD-8BD5-329BE48024DD}" dt="2021-06-26T07:25:30.806" v="258" actId="1076"/>
          <ac:spMkLst>
            <pc:docMk/>
            <pc:sldMk cId="885789745" sldId="434"/>
            <ac:spMk id="20" creationId="{194D7548-9C85-44C1-A728-F53BD0876FC2}"/>
          </ac:spMkLst>
        </pc:spChg>
        <pc:spChg chg="add mod ord">
          <ac:chgData name="Eitan Blumin" userId="36fcb13c-3a5a-43c2-aa2e-520becbaeb9b" providerId="ADAL" clId="{F70B6BCB-F136-4FAD-8BD5-329BE48024DD}" dt="2021-06-26T07:30:06.914" v="297" actId="13822"/>
          <ac:spMkLst>
            <pc:docMk/>
            <pc:sldMk cId="885789745" sldId="434"/>
            <ac:spMk id="23" creationId="{AFDA98F9-6F1C-4666-A29A-3C7D1D0BE355}"/>
          </ac:spMkLst>
        </pc:spChg>
        <pc:picChg chg="add del mod">
          <ac:chgData name="Eitan Blumin" userId="36fcb13c-3a5a-43c2-aa2e-520becbaeb9b" providerId="ADAL" clId="{F70B6BCB-F136-4FAD-8BD5-329BE48024DD}" dt="2021-06-26T07:20:29.989" v="157" actId="21"/>
          <ac:picMkLst>
            <pc:docMk/>
            <pc:sldMk cId="885789745" sldId="434"/>
            <ac:picMk id="7" creationId="{E3E591EA-B6BC-41BC-B862-A8C982B97589}"/>
          </ac:picMkLst>
        </pc:picChg>
        <pc:picChg chg="add mod">
          <ac:chgData name="Eitan Blumin" userId="36fcb13c-3a5a-43c2-aa2e-520becbaeb9b" providerId="ADAL" clId="{F70B6BCB-F136-4FAD-8BD5-329BE48024DD}" dt="2021-06-26T07:26:46.485" v="284" actId="1036"/>
          <ac:picMkLst>
            <pc:docMk/>
            <pc:sldMk cId="885789745" sldId="434"/>
            <ac:picMk id="9" creationId="{FDC24344-1A76-4311-BE31-2DD8CF19FECE}"/>
          </ac:picMkLst>
        </pc:picChg>
        <pc:picChg chg="add mod">
          <ac:chgData name="Eitan Blumin" userId="36fcb13c-3a5a-43c2-aa2e-520becbaeb9b" providerId="ADAL" clId="{F70B6BCB-F136-4FAD-8BD5-329BE48024DD}" dt="2021-06-26T07:26:46.485" v="284" actId="1036"/>
          <ac:picMkLst>
            <pc:docMk/>
            <pc:sldMk cId="885789745" sldId="434"/>
            <ac:picMk id="13" creationId="{798955CD-36C5-447E-85EE-CA9315B09723}"/>
          </ac:picMkLst>
        </pc:picChg>
        <pc:picChg chg="add mod ord">
          <ac:chgData name="Eitan Blumin" userId="36fcb13c-3a5a-43c2-aa2e-520becbaeb9b" providerId="ADAL" clId="{F70B6BCB-F136-4FAD-8BD5-329BE48024DD}" dt="2021-06-26T07:26:39.948" v="273" actId="167"/>
          <ac:picMkLst>
            <pc:docMk/>
            <pc:sldMk cId="885789745" sldId="434"/>
            <ac:picMk id="22" creationId="{0E8CCEC6-DA5C-4016-BC2E-DC817564F615}"/>
          </ac:picMkLst>
        </pc:picChg>
        <pc:cxnChg chg="add del mod">
          <ac:chgData name="Eitan Blumin" userId="36fcb13c-3a5a-43c2-aa2e-520becbaeb9b" providerId="ADAL" clId="{F70B6BCB-F136-4FAD-8BD5-329BE48024DD}" dt="2021-06-26T07:21:48.679" v="210" actId="478"/>
          <ac:cxnSpMkLst>
            <pc:docMk/>
            <pc:sldMk cId="885789745" sldId="434"/>
            <ac:cxnSpMk id="15" creationId="{4212B81B-DFDD-41BE-8627-E345183A2855}"/>
          </ac:cxnSpMkLst>
        </pc:cxnChg>
      </pc:sldChg>
      <pc:sldChg chg="del">
        <pc:chgData name="Eitan Blumin" userId="36fcb13c-3a5a-43c2-aa2e-520becbaeb9b" providerId="ADAL" clId="{F70B6BCB-F136-4FAD-8BD5-329BE48024DD}" dt="2021-06-26T07:12:29.595" v="37" actId="47"/>
        <pc:sldMkLst>
          <pc:docMk/>
          <pc:sldMk cId="3761281424" sldId="434"/>
        </pc:sldMkLst>
      </pc:sldChg>
      <pc:sldChg chg="del">
        <pc:chgData name="Eitan Blumin" userId="36fcb13c-3a5a-43c2-aa2e-520becbaeb9b" providerId="ADAL" clId="{F70B6BCB-F136-4FAD-8BD5-329BE48024DD}" dt="2021-06-26T07:12:34.163" v="38" actId="47"/>
        <pc:sldMkLst>
          <pc:docMk/>
          <pc:sldMk cId="1722555967" sldId="435"/>
        </pc:sldMkLst>
      </pc:sldChg>
      <pc:sldChg chg="addSp delSp modSp new mod modAnim modNotesTx">
        <pc:chgData name="Eitan Blumin" userId="36fcb13c-3a5a-43c2-aa2e-520becbaeb9b" providerId="ADAL" clId="{F70B6BCB-F136-4FAD-8BD5-329BE48024DD}" dt="2021-06-26T12:37:40.022" v="1768" actId="20577"/>
        <pc:sldMkLst>
          <pc:docMk/>
          <pc:sldMk cId="2776273780" sldId="435"/>
        </pc:sldMkLst>
        <pc:spChg chg="del">
          <ac:chgData name="Eitan Blumin" userId="36fcb13c-3a5a-43c2-aa2e-520becbaeb9b" providerId="ADAL" clId="{F70B6BCB-F136-4FAD-8BD5-329BE48024DD}" dt="2021-06-26T07:33:33.372" v="302" actId="931"/>
          <ac:spMkLst>
            <pc:docMk/>
            <pc:sldMk cId="2776273780" sldId="435"/>
            <ac:spMk id="2" creationId="{2FBC9BD0-DE98-44ED-A84C-0CD189975296}"/>
          </ac:spMkLst>
        </pc:spChg>
        <pc:spChg chg="mod">
          <ac:chgData name="Eitan Blumin" userId="36fcb13c-3a5a-43c2-aa2e-520becbaeb9b" providerId="ADAL" clId="{F70B6BCB-F136-4FAD-8BD5-329BE48024DD}" dt="2021-06-26T12:37:40.022" v="1768" actId="20577"/>
          <ac:spMkLst>
            <pc:docMk/>
            <pc:sldMk cId="2776273780" sldId="435"/>
            <ac:spMk id="3" creationId="{0313A2B1-A5BD-49AB-81D7-CAF93190C5DF}"/>
          </ac:spMkLst>
        </pc:spChg>
        <pc:spChg chg="add mod">
          <ac:chgData name="Eitan Blumin" userId="36fcb13c-3a5a-43c2-aa2e-520becbaeb9b" providerId="ADAL" clId="{F70B6BCB-F136-4FAD-8BD5-329BE48024DD}" dt="2021-06-26T08:05:31.752" v="600" actId="20577"/>
          <ac:spMkLst>
            <pc:docMk/>
            <pc:sldMk cId="2776273780" sldId="435"/>
            <ac:spMk id="60" creationId="{71046B63-772C-4C7C-910D-5520AB9503F2}"/>
          </ac:spMkLst>
        </pc:spChg>
        <pc:spChg chg="add mod">
          <ac:chgData name="Eitan Blumin" userId="36fcb13c-3a5a-43c2-aa2e-520becbaeb9b" providerId="ADAL" clId="{F70B6BCB-F136-4FAD-8BD5-329BE48024DD}" dt="2021-06-26T07:59:14.541" v="497" actId="1076"/>
          <ac:spMkLst>
            <pc:docMk/>
            <pc:sldMk cId="2776273780" sldId="435"/>
            <ac:spMk id="61" creationId="{7A1ACBF1-0414-4F8D-8A63-839367C857AC}"/>
          </ac:spMkLst>
        </pc:spChg>
        <pc:spChg chg="add del mod">
          <ac:chgData name="Eitan Blumin" userId="36fcb13c-3a5a-43c2-aa2e-520becbaeb9b" providerId="ADAL" clId="{F70B6BCB-F136-4FAD-8BD5-329BE48024DD}" dt="2021-06-26T07:57:43.773" v="485" actId="478"/>
          <ac:spMkLst>
            <pc:docMk/>
            <pc:sldMk cId="2776273780" sldId="435"/>
            <ac:spMk id="62" creationId="{EEF5D3B1-0A62-465A-A561-73EDA9310641}"/>
          </ac:spMkLst>
        </pc:spChg>
        <pc:spChg chg="add del mod">
          <ac:chgData name="Eitan Blumin" userId="36fcb13c-3a5a-43c2-aa2e-520becbaeb9b" providerId="ADAL" clId="{F70B6BCB-F136-4FAD-8BD5-329BE48024DD}" dt="2021-06-26T07:57:43.773" v="485" actId="478"/>
          <ac:spMkLst>
            <pc:docMk/>
            <pc:sldMk cId="2776273780" sldId="435"/>
            <ac:spMk id="63" creationId="{A2B5756A-E459-4B20-A196-A064BDC1F1A6}"/>
          </ac:spMkLst>
        </pc:spChg>
        <pc:spChg chg="add del mod">
          <ac:chgData name="Eitan Blumin" userId="36fcb13c-3a5a-43c2-aa2e-520becbaeb9b" providerId="ADAL" clId="{F70B6BCB-F136-4FAD-8BD5-329BE48024DD}" dt="2021-06-26T07:57:43.773" v="485" actId="478"/>
          <ac:spMkLst>
            <pc:docMk/>
            <pc:sldMk cId="2776273780" sldId="435"/>
            <ac:spMk id="64" creationId="{CC4393A3-FC99-49AF-B4BB-4B9A815906C2}"/>
          </ac:spMkLst>
        </pc:spChg>
        <pc:spChg chg="add mod ord">
          <ac:chgData name="Eitan Blumin" userId="36fcb13c-3a5a-43c2-aa2e-520becbaeb9b" providerId="ADAL" clId="{F70B6BCB-F136-4FAD-8BD5-329BE48024DD}" dt="2021-06-26T08:15:28.240" v="684" actId="1076"/>
          <ac:spMkLst>
            <pc:docMk/>
            <pc:sldMk cId="2776273780" sldId="435"/>
            <ac:spMk id="103" creationId="{958A0160-D310-4D52-BD22-76E590188DE2}"/>
          </ac:spMkLst>
        </pc:spChg>
        <pc:spChg chg="add del mod ord">
          <ac:chgData name="Eitan Blumin" userId="36fcb13c-3a5a-43c2-aa2e-520becbaeb9b" providerId="ADAL" clId="{F70B6BCB-F136-4FAD-8BD5-329BE48024DD}" dt="2021-06-26T07:59:59.833" v="502" actId="478"/>
          <ac:spMkLst>
            <pc:docMk/>
            <pc:sldMk cId="2776273780" sldId="435"/>
            <ac:spMk id="104" creationId="{C99570D4-7B23-4FD5-918A-A3D6D4751181}"/>
          </ac:spMkLst>
        </pc:spChg>
        <pc:spChg chg="add del mod">
          <ac:chgData name="Eitan Blumin" userId="36fcb13c-3a5a-43c2-aa2e-520becbaeb9b" providerId="ADAL" clId="{F70B6BCB-F136-4FAD-8BD5-329BE48024DD}" dt="2021-06-26T08:00:00.546" v="504" actId="478"/>
          <ac:spMkLst>
            <pc:docMk/>
            <pc:sldMk cId="2776273780" sldId="435"/>
            <ac:spMk id="105" creationId="{E57528D4-EEDD-4552-8A91-0C4C482BFF07}"/>
          </ac:spMkLst>
        </pc:spChg>
        <pc:spChg chg="add del mod">
          <ac:chgData name="Eitan Blumin" userId="36fcb13c-3a5a-43c2-aa2e-520becbaeb9b" providerId="ADAL" clId="{F70B6BCB-F136-4FAD-8BD5-329BE48024DD}" dt="2021-06-26T08:00:00.286" v="503" actId="478"/>
          <ac:spMkLst>
            <pc:docMk/>
            <pc:sldMk cId="2776273780" sldId="435"/>
            <ac:spMk id="106" creationId="{C54D0330-2C36-4D9F-AD93-1DBD669079B8}"/>
          </ac:spMkLst>
        </pc:spChg>
        <pc:spChg chg="add mod ord">
          <ac:chgData name="Eitan Blumin" userId="36fcb13c-3a5a-43c2-aa2e-520becbaeb9b" providerId="ADAL" clId="{F70B6BCB-F136-4FAD-8BD5-329BE48024DD}" dt="2021-06-26T08:05:07.936" v="580" actId="20577"/>
          <ac:spMkLst>
            <pc:docMk/>
            <pc:sldMk cId="2776273780" sldId="435"/>
            <ac:spMk id="140" creationId="{FB63450E-22B3-45E1-B7A0-18B468115907}"/>
          </ac:spMkLst>
        </pc:spChg>
        <pc:spChg chg="add mod ord">
          <ac:chgData name="Eitan Blumin" userId="36fcb13c-3a5a-43c2-aa2e-520becbaeb9b" providerId="ADAL" clId="{F70B6BCB-F136-4FAD-8BD5-329BE48024DD}" dt="2021-06-26T08:05:13.502" v="589" actId="20577"/>
          <ac:spMkLst>
            <pc:docMk/>
            <pc:sldMk cId="2776273780" sldId="435"/>
            <ac:spMk id="141" creationId="{159062D3-457B-4D4D-8BD1-8C7147CDD0C2}"/>
          </ac:spMkLst>
        </pc:spChg>
        <pc:spChg chg="add mod ord">
          <ac:chgData name="Eitan Blumin" userId="36fcb13c-3a5a-43c2-aa2e-520becbaeb9b" providerId="ADAL" clId="{F70B6BCB-F136-4FAD-8BD5-329BE48024DD}" dt="2021-06-26T08:05:17.639" v="598" actId="20577"/>
          <ac:spMkLst>
            <pc:docMk/>
            <pc:sldMk cId="2776273780" sldId="435"/>
            <ac:spMk id="142" creationId="{9C90666F-012B-4D45-908C-24A64C864330}"/>
          </ac:spMkLst>
        </pc:spChg>
        <pc:spChg chg="add mod">
          <ac:chgData name="Eitan Blumin" userId="36fcb13c-3a5a-43c2-aa2e-520becbaeb9b" providerId="ADAL" clId="{F70B6BCB-F136-4FAD-8BD5-329BE48024DD}" dt="2021-06-26T08:55:57.908" v="827" actId="14100"/>
          <ac:spMkLst>
            <pc:docMk/>
            <pc:sldMk cId="2776273780" sldId="435"/>
            <ac:spMk id="144" creationId="{BE92941F-3B65-4F3F-8C6A-478A1782DC79}"/>
          </ac:spMkLst>
        </pc:spChg>
        <pc:spChg chg="add del mod">
          <ac:chgData name="Eitan Blumin" userId="36fcb13c-3a5a-43c2-aa2e-520becbaeb9b" providerId="ADAL" clId="{F70B6BCB-F136-4FAD-8BD5-329BE48024DD}" dt="2021-06-26T08:13:44.085" v="658" actId="478"/>
          <ac:spMkLst>
            <pc:docMk/>
            <pc:sldMk cId="2776273780" sldId="435"/>
            <ac:spMk id="165" creationId="{1265CA61-4354-42F2-8F68-3096D576E99F}"/>
          </ac:spMkLst>
        </pc:spChg>
        <pc:spChg chg="mod">
          <ac:chgData name="Eitan Blumin" userId="36fcb13c-3a5a-43c2-aa2e-520becbaeb9b" providerId="ADAL" clId="{F70B6BCB-F136-4FAD-8BD5-329BE48024DD}" dt="2021-06-26T08:16:48.296" v="686" actId="13822"/>
          <ac:spMkLst>
            <pc:docMk/>
            <pc:sldMk cId="2776273780" sldId="435"/>
            <ac:spMk id="174" creationId="{A48D0615-5284-4404-A582-96F6A36BD586}"/>
          </ac:spMkLst>
        </pc:spChg>
        <pc:spChg chg="mod">
          <ac:chgData name="Eitan Blumin" userId="36fcb13c-3a5a-43c2-aa2e-520becbaeb9b" providerId="ADAL" clId="{F70B6BCB-F136-4FAD-8BD5-329BE48024DD}" dt="2021-06-26T08:16:48.296" v="686" actId="13822"/>
          <ac:spMkLst>
            <pc:docMk/>
            <pc:sldMk cId="2776273780" sldId="435"/>
            <ac:spMk id="175" creationId="{A48D0615-5284-4404-A582-96F6A36BD586}"/>
          </ac:spMkLst>
        </pc:spChg>
        <pc:spChg chg="mod">
          <ac:chgData name="Eitan Blumin" userId="36fcb13c-3a5a-43c2-aa2e-520becbaeb9b" providerId="ADAL" clId="{F70B6BCB-F136-4FAD-8BD5-329BE48024DD}" dt="2021-06-26T08:16:55.755" v="687" actId="13822"/>
          <ac:spMkLst>
            <pc:docMk/>
            <pc:sldMk cId="2776273780" sldId="435"/>
            <ac:spMk id="176" creationId="{A48D0615-5284-4404-A582-96F6A36BD586}"/>
          </ac:spMkLst>
        </pc:spChg>
        <pc:spChg chg="mod">
          <ac:chgData name="Eitan Blumin" userId="36fcb13c-3a5a-43c2-aa2e-520becbaeb9b" providerId="ADAL" clId="{F70B6BCB-F136-4FAD-8BD5-329BE48024DD}" dt="2021-06-26T08:16:48.296" v="686" actId="13822"/>
          <ac:spMkLst>
            <pc:docMk/>
            <pc:sldMk cId="2776273780" sldId="435"/>
            <ac:spMk id="177" creationId="{A48D0615-5284-4404-A582-96F6A36BD586}"/>
          </ac:spMkLst>
        </pc:spChg>
        <pc:spChg chg="mod">
          <ac:chgData name="Eitan Blumin" userId="36fcb13c-3a5a-43c2-aa2e-520becbaeb9b" providerId="ADAL" clId="{F70B6BCB-F136-4FAD-8BD5-329BE48024DD}" dt="2021-06-26T08:16:48.296" v="686" actId="13822"/>
          <ac:spMkLst>
            <pc:docMk/>
            <pc:sldMk cId="2776273780" sldId="435"/>
            <ac:spMk id="178" creationId="{A48D0615-5284-4404-A582-96F6A36BD586}"/>
          </ac:spMkLst>
        </pc:spChg>
        <pc:spChg chg="mod">
          <ac:chgData name="Eitan Blumin" userId="36fcb13c-3a5a-43c2-aa2e-520becbaeb9b" providerId="ADAL" clId="{F70B6BCB-F136-4FAD-8BD5-329BE48024DD}" dt="2021-06-26T08:16:48.296" v="686" actId="13822"/>
          <ac:spMkLst>
            <pc:docMk/>
            <pc:sldMk cId="2776273780" sldId="435"/>
            <ac:spMk id="179"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0"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1"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2"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3"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4"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5"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6"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7"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8"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89"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90"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91"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92"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93"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94"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95"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96" creationId="{A48D0615-5284-4404-A582-96F6A36BD586}"/>
          </ac:spMkLst>
        </pc:spChg>
        <pc:spChg chg="mod">
          <ac:chgData name="Eitan Blumin" userId="36fcb13c-3a5a-43c2-aa2e-520becbaeb9b" providerId="ADAL" clId="{F70B6BCB-F136-4FAD-8BD5-329BE48024DD}" dt="2021-06-26T08:16:35.394" v="685" actId="13822"/>
          <ac:spMkLst>
            <pc:docMk/>
            <pc:sldMk cId="2776273780" sldId="435"/>
            <ac:spMk id="197" creationId="{A48D0615-5284-4404-A582-96F6A36BD586}"/>
          </ac:spMkLst>
        </pc:spChg>
        <pc:spChg chg="mod">
          <ac:chgData name="Eitan Blumin" userId="36fcb13c-3a5a-43c2-aa2e-520becbaeb9b" providerId="ADAL" clId="{F70B6BCB-F136-4FAD-8BD5-329BE48024DD}" dt="2021-06-26T08:14:44.265" v="681" actId="164"/>
          <ac:spMkLst>
            <pc:docMk/>
            <pc:sldMk cId="2776273780" sldId="435"/>
            <ac:spMk id="198" creationId="{A48D0615-5284-4404-A582-96F6A36BD586}"/>
          </ac:spMkLst>
        </pc:spChg>
        <pc:spChg chg="mod">
          <ac:chgData name="Eitan Blumin" userId="36fcb13c-3a5a-43c2-aa2e-520becbaeb9b" providerId="ADAL" clId="{F70B6BCB-F136-4FAD-8BD5-329BE48024DD}" dt="2021-06-26T08:14:59.481" v="682" actId="207"/>
          <ac:spMkLst>
            <pc:docMk/>
            <pc:sldMk cId="2776273780" sldId="435"/>
            <ac:spMk id="199" creationId="{A48D0615-5284-4404-A582-96F6A36BD586}"/>
          </ac:spMkLst>
        </pc:spChg>
        <pc:spChg chg="mod">
          <ac:chgData name="Eitan Blumin" userId="36fcb13c-3a5a-43c2-aa2e-520becbaeb9b" providerId="ADAL" clId="{F70B6BCB-F136-4FAD-8BD5-329BE48024DD}" dt="2021-06-26T08:17:17.955" v="704"/>
          <ac:spMkLst>
            <pc:docMk/>
            <pc:sldMk cId="2776273780" sldId="435"/>
            <ac:spMk id="202" creationId="{08CFC17E-583B-484A-8D33-CCF22118BE1B}"/>
          </ac:spMkLst>
        </pc:spChg>
        <pc:spChg chg="mod">
          <ac:chgData name="Eitan Blumin" userId="36fcb13c-3a5a-43c2-aa2e-520becbaeb9b" providerId="ADAL" clId="{F70B6BCB-F136-4FAD-8BD5-329BE48024DD}" dt="2021-06-26T08:17:17.955" v="704"/>
          <ac:spMkLst>
            <pc:docMk/>
            <pc:sldMk cId="2776273780" sldId="435"/>
            <ac:spMk id="203" creationId="{19490B89-D265-4DFA-937C-76E689340741}"/>
          </ac:spMkLst>
        </pc:spChg>
        <pc:spChg chg="mod">
          <ac:chgData name="Eitan Blumin" userId="36fcb13c-3a5a-43c2-aa2e-520becbaeb9b" providerId="ADAL" clId="{F70B6BCB-F136-4FAD-8BD5-329BE48024DD}" dt="2021-06-26T08:17:17.955" v="704"/>
          <ac:spMkLst>
            <pc:docMk/>
            <pc:sldMk cId="2776273780" sldId="435"/>
            <ac:spMk id="204" creationId="{38D83407-BD36-41A0-889F-48BB96E53DD0}"/>
          </ac:spMkLst>
        </pc:spChg>
        <pc:spChg chg="mod">
          <ac:chgData name="Eitan Blumin" userId="36fcb13c-3a5a-43c2-aa2e-520becbaeb9b" providerId="ADAL" clId="{F70B6BCB-F136-4FAD-8BD5-329BE48024DD}" dt="2021-06-26T08:17:17.955" v="704"/>
          <ac:spMkLst>
            <pc:docMk/>
            <pc:sldMk cId="2776273780" sldId="435"/>
            <ac:spMk id="205" creationId="{857E6DE4-79CC-4361-86A4-3333978244CA}"/>
          </ac:spMkLst>
        </pc:spChg>
        <pc:spChg chg="mod">
          <ac:chgData name="Eitan Blumin" userId="36fcb13c-3a5a-43c2-aa2e-520becbaeb9b" providerId="ADAL" clId="{F70B6BCB-F136-4FAD-8BD5-329BE48024DD}" dt="2021-06-26T08:17:17.955" v="704"/>
          <ac:spMkLst>
            <pc:docMk/>
            <pc:sldMk cId="2776273780" sldId="435"/>
            <ac:spMk id="206" creationId="{AB186822-1C2C-43AC-AF7D-67B375696CA3}"/>
          </ac:spMkLst>
        </pc:spChg>
        <pc:spChg chg="mod">
          <ac:chgData name="Eitan Blumin" userId="36fcb13c-3a5a-43c2-aa2e-520becbaeb9b" providerId="ADAL" clId="{F70B6BCB-F136-4FAD-8BD5-329BE48024DD}" dt="2021-06-26T08:17:17.955" v="704"/>
          <ac:spMkLst>
            <pc:docMk/>
            <pc:sldMk cId="2776273780" sldId="435"/>
            <ac:spMk id="207" creationId="{0F154B00-26E8-4AEC-8204-4CBF181370F7}"/>
          </ac:spMkLst>
        </pc:spChg>
        <pc:spChg chg="mod">
          <ac:chgData name="Eitan Blumin" userId="36fcb13c-3a5a-43c2-aa2e-520becbaeb9b" providerId="ADAL" clId="{F70B6BCB-F136-4FAD-8BD5-329BE48024DD}" dt="2021-06-26T08:17:17.955" v="704"/>
          <ac:spMkLst>
            <pc:docMk/>
            <pc:sldMk cId="2776273780" sldId="435"/>
            <ac:spMk id="208" creationId="{18B8210E-CD73-4740-9254-B7C9961C6F62}"/>
          </ac:spMkLst>
        </pc:spChg>
        <pc:spChg chg="mod">
          <ac:chgData name="Eitan Blumin" userId="36fcb13c-3a5a-43c2-aa2e-520becbaeb9b" providerId="ADAL" clId="{F70B6BCB-F136-4FAD-8BD5-329BE48024DD}" dt="2021-06-26T08:17:17.955" v="704"/>
          <ac:spMkLst>
            <pc:docMk/>
            <pc:sldMk cId="2776273780" sldId="435"/>
            <ac:spMk id="209" creationId="{11B5F4D9-C3B5-4D22-BDC9-7D06F46E7A01}"/>
          </ac:spMkLst>
        </pc:spChg>
        <pc:spChg chg="mod">
          <ac:chgData name="Eitan Blumin" userId="36fcb13c-3a5a-43c2-aa2e-520becbaeb9b" providerId="ADAL" clId="{F70B6BCB-F136-4FAD-8BD5-329BE48024DD}" dt="2021-06-26T08:17:17.955" v="704"/>
          <ac:spMkLst>
            <pc:docMk/>
            <pc:sldMk cId="2776273780" sldId="435"/>
            <ac:spMk id="210" creationId="{CF2C40FD-60B5-47E5-BE86-A5C648DF3D45}"/>
          </ac:spMkLst>
        </pc:spChg>
        <pc:spChg chg="mod">
          <ac:chgData name="Eitan Blumin" userId="36fcb13c-3a5a-43c2-aa2e-520becbaeb9b" providerId="ADAL" clId="{F70B6BCB-F136-4FAD-8BD5-329BE48024DD}" dt="2021-06-26T08:17:17.955" v="704"/>
          <ac:spMkLst>
            <pc:docMk/>
            <pc:sldMk cId="2776273780" sldId="435"/>
            <ac:spMk id="211" creationId="{93562064-7A18-457D-A5FE-08D3C5F13E47}"/>
          </ac:spMkLst>
        </pc:spChg>
        <pc:spChg chg="mod">
          <ac:chgData name="Eitan Blumin" userId="36fcb13c-3a5a-43c2-aa2e-520becbaeb9b" providerId="ADAL" clId="{F70B6BCB-F136-4FAD-8BD5-329BE48024DD}" dt="2021-06-26T08:17:17.955" v="704"/>
          <ac:spMkLst>
            <pc:docMk/>
            <pc:sldMk cId="2776273780" sldId="435"/>
            <ac:spMk id="212" creationId="{7C71E1C8-B8CC-4A0E-84FE-3B047C7A46E6}"/>
          </ac:spMkLst>
        </pc:spChg>
        <pc:spChg chg="mod">
          <ac:chgData name="Eitan Blumin" userId="36fcb13c-3a5a-43c2-aa2e-520becbaeb9b" providerId="ADAL" clId="{F70B6BCB-F136-4FAD-8BD5-329BE48024DD}" dt="2021-06-26T08:17:17.955" v="704"/>
          <ac:spMkLst>
            <pc:docMk/>
            <pc:sldMk cId="2776273780" sldId="435"/>
            <ac:spMk id="213" creationId="{22088C05-645A-478F-BEA0-BB80F5304E03}"/>
          </ac:spMkLst>
        </pc:spChg>
        <pc:spChg chg="mod">
          <ac:chgData name="Eitan Blumin" userId="36fcb13c-3a5a-43c2-aa2e-520becbaeb9b" providerId="ADAL" clId="{F70B6BCB-F136-4FAD-8BD5-329BE48024DD}" dt="2021-06-26T08:17:17.955" v="704"/>
          <ac:spMkLst>
            <pc:docMk/>
            <pc:sldMk cId="2776273780" sldId="435"/>
            <ac:spMk id="214" creationId="{3C504093-7C76-49B6-A996-7FA66D5C7DE2}"/>
          </ac:spMkLst>
        </pc:spChg>
        <pc:spChg chg="mod">
          <ac:chgData name="Eitan Blumin" userId="36fcb13c-3a5a-43c2-aa2e-520becbaeb9b" providerId="ADAL" clId="{F70B6BCB-F136-4FAD-8BD5-329BE48024DD}" dt="2021-06-26T08:17:17.955" v="704"/>
          <ac:spMkLst>
            <pc:docMk/>
            <pc:sldMk cId="2776273780" sldId="435"/>
            <ac:spMk id="215" creationId="{61E0EF45-D2DF-4CAD-9EA1-0C8297599EC1}"/>
          </ac:spMkLst>
        </pc:spChg>
        <pc:spChg chg="mod">
          <ac:chgData name="Eitan Blumin" userId="36fcb13c-3a5a-43c2-aa2e-520becbaeb9b" providerId="ADAL" clId="{F70B6BCB-F136-4FAD-8BD5-329BE48024DD}" dt="2021-06-26T08:17:17.955" v="704"/>
          <ac:spMkLst>
            <pc:docMk/>
            <pc:sldMk cId="2776273780" sldId="435"/>
            <ac:spMk id="216" creationId="{E7883717-F1A8-42D5-88FC-7B212F3AA21E}"/>
          </ac:spMkLst>
        </pc:spChg>
        <pc:spChg chg="mod">
          <ac:chgData name="Eitan Blumin" userId="36fcb13c-3a5a-43c2-aa2e-520becbaeb9b" providerId="ADAL" clId="{F70B6BCB-F136-4FAD-8BD5-329BE48024DD}" dt="2021-06-26T08:17:17.955" v="704"/>
          <ac:spMkLst>
            <pc:docMk/>
            <pc:sldMk cId="2776273780" sldId="435"/>
            <ac:spMk id="217" creationId="{BBFF620D-8CBC-4951-A179-9163E60C2F80}"/>
          </ac:spMkLst>
        </pc:spChg>
        <pc:spChg chg="mod">
          <ac:chgData name="Eitan Blumin" userId="36fcb13c-3a5a-43c2-aa2e-520becbaeb9b" providerId="ADAL" clId="{F70B6BCB-F136-4FAD-8BD5-329BE48024DD}" dt="2021-06-26T08:17:17.955" v="704"/>
          <ac:spMkLst>
            <pc:docMk/>
            <pc:sldMk cId="2776273780" sldId="435"/>
            <ac:spMk id="218" creationId="{7B5EFC8C-ECD8-4B2A-9486-B5AC892E4ADD}"/>
          </ac:spMkLst>
        </pc:spChg>
        <pc:spChg chg="mod">
          <ac:chgData name="Eitan Blumin" userId="36fcb13c-3a5a-43c2-aa2e-520becbaeb9b" providerId="ADAL" clId="{F70B6BCB-F136-4FAD-8BD5-329BE48024DD}" dt="2021-06-26T08:17:17.955" v="704"/>
          <ac:spMkLst>
            <pc:docMk/>
            <pc:sldMk cId="2776273780" sldId="435"/>
            <ac:spMk id="219" creationId="{986BF2AD-725F-4220-8A64-51F0BC6B66A3}"/>
          </ac:spMkLst>
        </pc:spChg>
        <pc:spChg chg="mod">
          <ac:chgData name="Eitan Blumin" userId="36fcb13c-3a5a-43c2-aa2e-520becbaeb9b" providerId="ADAL" clId="{F70B6BCB-F136-4FAD-8BD5-329BE48024DD}" dt="2021-06-26T08:17:17.955" v="704"/>
          <ac:spMkLst>
            <pc:docMk/>
            <pc:sldMk cId="2776273780" sldId="435"/>
            <ac:spMk id="220" creationId="{5631B634-DDF3-4634-AC0F-0AB5675A594E}"/>
          </ac:spMkLst>
        </pc:spChg>
        <pc:spChg chg="mod">
          <ac:chgData name="Eitan Blumin" userId="36fcb13c-3a5a-43c2-aa2e-520becbaeb9b" providerId="ADAL" clId="{F70B6BCB-F136-4FAD-8BD5-329BE48024DD}" dt="2021-06-26T08:17:17.955" v="704"/>
          <ac:spMkLst>
            <pc:docMk/>
            <pc:sldMk cId="2776273780" sldId="435"/>
            <ac:spMk id="221" creationId="{C5F8AAA5-610B-4F67-BC6F-3532FF537ACF}"/>
          </ac:spMkLst>
        </pc:spChg>
        <pc:spChg chg="mod">
          <ac:chgData name="Eitan Blumin" userId="36fcb13c-3a5a-43c2-aa2e-520becbaeb9b" providerId="ADAL" clId="{F70B6BCB-F136-4FAD-8BD5-329BE48024DD}" dt="2021-06-26T08:17:17.955" v="704"/>
          <ac:spMkLst>
            <pc:docMk/>
            <pc:sldMk cId="2776273780" sldId="435"/>
            <ac:spMk id="222" creationId="{5F1C5289-4266-4346-B429-06895FD06A8F}"/>
          </ac:spMkLst>
        </pc:spChg>
        <pc:spChg chg="mod">
          <ac:chgData name="Eitan Blumin" userId="36fcb13c-3a5a-43c2-aa2e-520becbaeb9b" providerId="ADAL" clId="{F70B6BCB-F136-4FAD-8BD5-329BE48024DD}" dt="2021-06-26T08:17:17.955" v="704"/>
          <ac:spMkLst>
            <pc:docMk/>
            <pc:sldMk cId="2776273780" sldId="435"/>
            <ac:spMk id="223" creationId="{4C53BE95-7462-436B-8F5C-3872E96529A6}"/>
          </ac:spMkLst>
        </pc:spChg>
        <pc:spChg chg="mod">
          <ac:chgData name="Eitan Blumin" userId="36fcb13c-3a5a-43c2-aa2e-520becbaeb9b" providerId="ADAL" clId="{F70B6BCB-F136-4FAD-8BD5-329BE48024DD}" dt="2021-06-26T08:17:17.955" v="704"/>
          <ac:spMkLst>
            <pc:docMk/>
            <pc:sldMk cId="2776273780" sldId="435"/>
            <ac:spMk id="224" creationId="{D17ACF55-09DD-443A-A197-9F82FC4F11C9}"/>
          </ac:spMkLst>
        </pc:spChg>
        <pc:spChg chg="mod">
          <ac:chgData name="Eitan Blumin" userId="36fcb13c-3a5a-43c2-aa2e-520becbaeb9b" providerId="ADAL" clId="{F70B6BCB-F136-4FAD-8BD5-329BE48024DD}" dt="2021-06-26T08:17:17.955" v="704"/>
          <ac:spMkLst>
            <pc:docMk/>
            <pc:sldMk cId="2776273780" sldId="435"/>
            <ac:spMk id="225" creationId="{CA0DC080-30CB-4104-8C06-D70C458E36F9}"/>
          </ac:spMkLst>
        </pc:spChg>
        <pc:spChg chg="mod">
          <ac:chgData name="Eitan Blumin" userId="36fcb13c-3a5a-43c2-aa2e-520becbaeb9b" providerId="ADAL" clId="{F70B6BCB-F136-4FAD-8BD5-329BE48024DD}" dt="2021-06-26T08:17:17.955" v="704"/>
          <ac:spMkLst>
            <pc:docMk/>
            <pc:sldMk cId="2776273780" sldId="435"/>
            <ac:spMk id="226" creationId="{06092480-7D50-4D7F-8CE6-E2636024F13A}"/>
          </ac:spMkLst>
        </pc:spChg>
        <pc:spChg chg="mod">
          <ac:chgData name="Eitan Blumin" userId="36fcb13c-3a5a-43c2-aa2e-520becbaeb9b" providerId="ADAL" clId="{F70B6BCB-F136-4FAD-8BD5-329BE48024DD}" dt="2021-06-26T08:17:17.955" v="704"/>
          <ac:spMkLst>
            <pc:docMk/>
            <pc:sldMk cId="2776273780" sldId="435"/>
            <ac:spMk id="227" creationId="{1E1FC039-EF8C-429E-83B8-B438AFC6829F}"/>
          </ac:spMkLst>
        </pc:spChg>
        <pc:spChg chg="mod">
          <ac:chgData name="Eitan Blumin" userId="36fcb13c-3a5a-43c2-aa2e-520becbaeb9b" providerId="ADAL" clId="{F70B6BCB-F136-4FAD-8BD5-329BE48024DD}" dt="2021-06-26T08:17:15.578" v="702"/>
          <ac:spMkLst>
            <pc:docMk/>
            <pc:sldMk cId="2776273780" sldId="435"/>
            <ac:spMk id="229" creationId="{BE57DDCA-0CF1-4D53-946C-8A2DB6913ADA}"/>
          </ac:spMkLst>
        </pc:spChg>
        <pc:spChg chg="mod">
          <ac:chgData name="Eitan Blumin" userId="36fcb13c-3a5a-43c2-aa2e-520becbaeb9b" providerId="ADAL" clId="{F70B6BCB-F136-4FAD-8BD5-329BE48024DD}" dt="2021-06-26T08:17:15.578" v="702"/>
          <ac:spMkLst>
            <pc:docMk/>
            <pc:sldMk cId="2776273780" sldId="435"/>
            <ac:spMk id="230" creationId="{60F1BB60-D8EF-44AD-8DA2-6EE54770DF08}"/>
          </ac:spMkLst>
        </pc:spChg>
        <pc:spChg chg="mod">
          <ac:chgData name="Eitan Blumin" userId="36fcb13c-3a5a-43c2-aa2e-520becbaeb9b" providerId="ADAL" clId="{F70B6BCB-F136-4FAD-8BD5-329BE48024DD}" dt="2021-06-26T08:17:15.578" v="702"/>
          <ac:spMkLst>
            <pc:docMk/>
            <pc:sldMk cId="2776273780" sldId="435"/>
            <ac:spMk id="231" creationId="{3C54180B-C766-452D-A1F2-E4CDD6D7A53D}"/>
          </ac:spMkLst>
        </pc:spChg>
        <pc:spChg chg="mod">
          <ac:chgData name="Eitan Blumin" userId="36fcb13c-3a5a-43c2-aa2e-520becbaeb9b" providerId="ADAL" clId="{F70B6BCB-F136-4FAD-8BD5-329BE48024DD}" dt="2021-06-26T08:17:15.578" v="702"/>
          <ac:spMkLst>
            <pc:docMk/>
            <pc:sldMk cId="2776273780" sldId="435"/>
            <ac:spMk id="232" creationId="{3F8E99ED-2508-48A6-A4AA-39550CCB766E}"/>
          </ac:spMkLst>
        </pc:spChg>
        <pc:spChg chg="mod">
          <ac:chgData name="Eitan Blumin" userId="36fcb13c-3a5a-43c2-aa2e-520becbaeb9b" providerId="ADAL" clId="{F70B6BCB-F136-4FAD-8BD5-329BE48024DD}" dt="2021-06-26T08:17:15.578" v="702"/>
          <ac:spMkLst>
            <pc:docMk/>
            <pc:sldMk cId="2776273780" sldId="435"/>
            <ac:spMk id="233" creationId="{464E4A9F-A877-461C-BF35-A41373B0C23C}"/>
          </ac:spMkLst>
        </pc:spChg>
        <pc:spChg chg="mod">
          <ac:chgData name="Eitan Blumin" userId="36fcb13c-3a5a-43c2-aa2e-520becbaeb9b" providerId="ADAL" clId="{F70B6BCB-F136-4FAD-8BD5-329BE48024DD}" dt="2021-06-26T08:17:15.578" v="702"/>
          <ac:spMkLst>
            <pc:docMk/>
            <pc:sldMk cId="2776273780" sldId="435"/>
            <ac:spMk id="234" creationId="{E87B3720-0DE5-427F-B91E-97E0596F2F99}"/>
          </ac:spMkLst>
        </pc:spChg>
        <pc:spChg chg="mod">
          <ac:chgData name="Eitan Blumin" userId="36fcb13c-3a5a-43c2-aa2e-520becbaeb9b" providerId="ADAL" clId="{F70B6BCB-F136-4FAD-8BD5-329BE48024DD}" dt="2021-06-26T08:17:15.578" v="702"/>
          <ac:spMkLst>
            <pc:docMk/>
            <pc:sldMk cId="2776273780" sldId="435"/>
            <ac:spMk id="235" creationId="{80416591-E9AE-4A15-B83E-756C3ECA9A48}"/>
          </ac:spMkLst>
        </pc:spChg>
        <pc:spChg chg="mod">
          <ac:chgData name="Eitan Blumin" userId="36fcb13c-3a5a-43c2-aa2e-520becbaeb9b" providerId="ADAL" clId="{F70B6BCB-F136-4FAD-8BD5-329BE48024DD}" dt="2021-06-26T08:17:15.578" v="702"/>
          <ac:spMkLst>
            <pc:docMk/>
            <pc:sldMk cId="2776273780" sldId="435"/>
            <ac:spMk id="236" creationId="{44C498D6-7E23-4DD6-8D47-14663CD8CA48}"/>
          </ac:spMkLst>
        </pc:spChg>
        <pc:spChg chg="mod">
          <ac:chgData name="Eitan Blumin" userId="36fcb13c-3a5a-43c2-aa2e-520becbaeb9b" providerId="ADAL" clId="{F70B6BCB-F136-4FAD-8BD5-329BE48024DD}" dt="2021-06-26T08:17:15.578" v="702"/>
          <ac:spMkLst>
            <pc:docMk/>
            <pc:sldMk cId="2776273780" sldId="435"/>
            <ac:spMk id="237" creationId="{3258740B-C9D4-4E47-BDF7-FC7688212875}"/>
          </ac:spMkLst>
        </pc:spChg>
        <pc:spChg chg="mod">
          <ac:chgData name="Eitan Blumin" userId="36fcb13c-3a5a-43c2-aa2e-520becbaeb9b" providerId="ADAL" clId="{F70B6BCB-F136-4FAD-8BD5-329BE48024DD}" dt="2021-06-26T08:17:15.578" v="702"/>
          <ac:spMkLst>
            <pc:docMk/>
            <pc:sldMk cId="2776273780" sldId="435"/>
            <ac:spMk id="238" creationId="{FE95ABC7-B8E8-43AD-96A9-8D26F4CC8132}"/>
          </ac:spMkLst>
        </pc:spChg>
        <pc:spChg chg="mod">
          <ac:chgData name="Eitan Blumin" userId="36fcb13c-3a5a-43c2-aa2e-520becbaeb9b" providerId="ADAL" clId="{F70B6BCB-F136-4FAD-8BD5-329BE48024DD}" dt="2021-06-26T08:17:15.578" v="702"/>
          <ac:spMkLst>
            <pc:docMk/>
            <pc:sldMk cId="2776273780" sldId="435"/>
            <ac:spMk id="239" creationId="{084E241C-06B6-4123-9932-9BB7EA496561}"/>
          </ac:spMkLst>
        </pc:spChg>
        <pc:spChg chg="mod">
          <ac:chgData name="Eitan Blumin" userId="36fcb13c-3a5a-43c2-aa2e-520becbaeb9b" providerId="ADAL" clId="{F70B6BCB-F136-4FAD-8BD5-329BE48024DD}" dt="2021-06-26T08:17:15.578" v="702"/>
          <ac:spMkLst>
            <pc:docMk/>
            <pc:sldMk cId="2776273780" sldId="435"/>
            <ac:spMk id="240" creationId="{5D287EA6-9B4B-4253-BD39-6E4A6C2E45EF}"/>
          </ac:spMkLst>
        </pc:spChg>
        <pc:spChg chg="mod">
          <ac:chgData name="Eitan Blumin" userId="36fcb13c-3a5a-43c2-aa2e-520becbaeb9b" providerId="ADAL" clId="{F70B6BCB-F136-4FAD-8BD5-329BE48024DD}" dt="2021-06-26T08:17:15.578" v="702"/>
          <ac:spMkLst>
            <pc:docMk/>
            <pc:sldMk cId="2776273780" sldId="435"/>
            <ac:spMk id="241" creationId="{6C39095D-1CE1-49C8-9578-E650C621AA40}"/>
          </ac:spMkLst>
        </pc:spChg>
        <pc:spChg chg="mod">
          <ac:chgData name="Eitan Blumin" userId="36fcb13c-3a5a-43c2-aa2e-520becbaeb9b" providerId="ADAL" clId="{F70B6BCB-F136-4FAD-8BD5-329BE48024DD}" dt="2021-06-26T08:17:15.578" v="702"/>
          <ac:spMkLst>
            <pc:docMk/>
            <pc:sldMk cId="2776273780" sldId="435"/>
            <ac:spMk id="242" creationId="{FF398E56-7558-4C0E-91A8-3552DFBD6B53}"/>
          </ac:spMkLst>
        </pc:spChg>
        <pc:spChg chg="mod">
          <ac:chgData name="Eitan Blumin" userId="36fcb13c-3a5a-43c2-aa2e-520becbaeb9b" providerId="ADAL" clId="{F70B6BCB-F136-4FAD-8BD5-329BE48024DD}" dt="2021-06-26T08:17:15.578" v="702"/>
          <ac:spMkLst>
            <pc:docMk/>
            <pc:sldMk cId="2776273780" sldId="435"/>
            <ac:spMk id="243" creationId="{84B37928-A957-4306-91DB-10C6289FEA81}"/>
          </ac:spMkLst>
        </pc:spChg>
        <pc:spChg chg="mod">
          <ac:chgData name="Eitan Blumin" userId="36fcb13c-3a5a-43c2-aa2e-520becbaeb9b" providerId="ADAL" clId="{F70B6BCB-F136-4FAD-8BD5-329BE48024DD}" dt="2021-06-26T08:17:15.578" v="702"/>
          <ac:spMkLst>
            <pc:docMk/>
            <pc:sldMk cId="2776273780" sldId="435"/>
            <ac:spMk id="244" creationId="{BD94B281-25E8-4B16-9BA5-913CC08DFB6D}"/>
          </ac:spMkLst>
        </pc:spChg>
        <pc:spChg chg="mod">
          <ac:chgData name="Eitan Blumin" userId="36fcb13c-3a5a-43c2-aa2e-520becbaeb9b" providerId="ADAL" clId="{F70B6BCB-F136-4FAD-8BD5-329BE48024DD}" dt="2021-06-26T08:17:15.578" v="702"/>
          <ac:spMkLst>
            <pc:docMk/>
            <pc:sldMk cId="2776273780" sldId="435"/>
            <ac:spMk id="245" creationId="{9E77AB3F-B1D6-41FF-968E-D5BE2EF52508}"/>
          </ac:spMkLst>
        </pc:spChg>
        <pc:spChg chg="mod">
          <ac:chgData name="Eitan Blumin" userId="36fcb13c-3a5a-43c2-aa2e-520becbaeb9b" providerId="ADAL" clId="{F70B6BCB-F136-4FAD-8BD5-329BE48024DD}" dt="2021-06-26T08:17:15.578" v="702"/>
          <ac:spMkLst>
            <pc:docMk/>
            <pc:sldMk cId="2776273780" sldId="435"/>
            <ac:spMk id="246" creationId="{B4EA0451-34D4-4E34-8FBC-C6B5A0467BD6}"/>
          </ac:spMkLst>
        </pc:spChg>
        <pc:spChg chg="mod">
          <ac:chgData name="Eitan Blumin" userId="36fcb13c-3a5a-43c2-aa2e-520becbaeb9b" providerId="ADAL" clId="{F70B6BCB-F136-4FAD-8BD5-329BE48024DD}" dt="2021-06-26T08:17:15.578" v="702"/>
          <ac:spMkLst>
            <pc:docMk/>
            <pc:sldMk cId="2776273780" sldId="435"/>
            <ac:spMk id="247" creationId="{309EDD63-D137-4C9D-BA03-9EC07C655B22}"/>
          </ac:spMkLst>
        </pc:spChg>
        <pc:spChg chg="mod">
          <ac:chgData name="Eitan Blumin" userId="36fcb13c-3a5a-43c2-aa2e-520becbaeb9b" providerId="ADAL" clId="{F70B6BCB-F136-4FAD-8BD5-329BE48024DD}" dt="2021-06-26T08:17:15.578" v="702"/>
          <ac:spMkLst>
            <pc:docMk/>
            <pc:sldMk cId="2776273780" sldId="435"/>
            <ac:spMk id="248" creationId="{A8ED8D56-AA39-4F2D-B60B-9A6475F984BF}"/>
          </ac:spMkLst>
        </pc:spChg>
        <pc:spChg chg="mod">
          <ac:chgData name="Eitan Blumin" userId="36fcb13c-3a5a-43c2-aa2e-520becbaeb9b" providerId="ADAL" clId="{F70B6BCB-F136-4FAD-8BD5-329BE48024DD}" dt="2021-06-26T08:17:15.578" v="702"/>
          <ac:spMkLst>
            <pc:docMk/>
            <pc:sldMk cId="2776273780" sldId="435"/>
            <ac:spMk id="249" creationId="{F87A7721-29A4-412E-8E4B-3D09146A0336}"/>
          </ac:spMkLst>
        </pc:spChg>
        <pc:spChg chg="mod">
          <ac:chgData name="Eitan Blumin" userId="36fcb13c-3a5a-43c2-aa2e-520becbaeb9b" providerId="ADAL" clId="{F70B6BCB-F136-4FAD-8BD5-329BE48024DD}" dt="2021-06-26T08:17:15.578" v="702"/>
          <ac:spMkLst>
            <pc:docMk/>
            <pc:sldMk cId="2776273780" sldId="435"/>
            <ac:spMk id="250" creationId="{D49056F7-860A-404F-BD0A-62395F098D5D}"/>
          </ac:spMkLst>
        </pc:spChg>
        <pc:spChg chg="mod">
          <ac:chgData name="Eitan Blumin" userId="36fcb13c-3a5a-43c2-aa2e-520becbaeb9b" providerId="ADAL" clId="{F70B6BCB-F136-4FAD-8BD5-329BE48024DD}" dt="2021-06-26T08:17:15.578" v="702"/>
          <ac:spMkLst>
            <pc:docMk/>
            <pc:sldMk cId="2776273780" sldId="435"/>
            <ac:spMk id="251" creationId="{2E01F8C6-6EDD-4EF8-8E11-E7E4E3C843A8}"/>
          </ac:spMkLst>
        </pc:spChg>
        <pc:spChg chg="mod">
          <ac:chgData name="Eitan Blumin" userId="36fcb13c-3a5a-43c2-aa2e-520becbaeb9b" providerId="ADAL" clId="{F70B6BCB-F136-4FAD-8BD5-329BE48024DD}" dt="2021-06-26T08:17:15.578" v="702"/>
          <ac:spMkLst>
            <pc:docMk/>
            <pc:sldMk cId="2776273780" sldId="435"/>
            <ac:spMk id="252" creationId="{C9BC4E5B-3589-4D33-BC3A-3CCEBF23D7F3}"/>
          </ac:spMkLst>
        </pc:spChg>
        <pc:spChg chg="mod">
          <ac:chgData name="Eitan Blumin" userId="36fcb13c-3a5a-43c2-aa2e-520becbaeb9b" providerId="ADAL" clId="{F70B6BCB-F136-4FAD-8BD5-329BE48024DD}" dt="2021-06-26T08:17:15.578" v="702"/>
          <ac:spMkLst>
            <pc:docMk/>
            <pc:sldMk cId="2776273780" sldId="435"/>
            <ac:spMk id="253" creationId="{890F2ED8-9796-4255-9275-49CC60FE7975}"/>
          </ac:spMkLst>
        </pc:spChg>
        <pc:spChg chg="mod">
          <ac:chgData name="Eitan Blumin" userId="36fcb13c-3a5a-43c2-aa2e-520becbaeb9b" providerId="ADAL" clId="{F70B6BCB-F136-4FAD-8BD5-329BE48024DD}" dt="2021-06-26T08:17:15.578" v="702"/>
          <ac:spMkLst>
            <pc:docMk/>
            <pc:sldMk cId="2776273780" sldId="435"/>
            <ac:spMk id="254" creationId="{DA2164F4-2A5E-4388-A05E-1B77FD373D13}"/>
          </ac:spMkLst>
        </pc:spChg>
        <pc:spChg chg="mod">
          <ac:chgData name="Eitan Blumin" userId="36fcb13c-3a5a-43c2-aa2e-520becbaeb9b" providerId="ADAL" clId="{F70B6BCB-F136-4FAD-8BD5-329BE48024DD}" dt="2021-06-26T08:17:15.261" v="701"/>
          <ac:spMkLst>
            <pc:docMk/>
            <pc:sldMk cId="2776273780" sldId="435"/>
            <ac:spMk id="256" creationId="{E27B83F0-D90E-4739-842D-406DDF3F0B49}"/>
          </ac:spMkLst>
        </pc:spChg>
        <pc:spChg chg="mod">
          <ac:chgData name="Eitan Blumin" userId="36fcb13c-3a5a-43c2-aa2e-520becbaeb9b" providerId="ADAL" clId="{F70B6BCB-F136-4FAD-8BD5-329BE48024DD}" dt="2021-06-26T08:17:15.261" v="701"/>
          <ac:spMkLst>
            <pc:docMk/>
            <pc:sldMk cId="2776273780" sldId="435"/>
            <ac:spMk id="257" creationId="{1A7300EB-B1CC-4C8C-ACCF-222E6BA70E52}"/>
          </ac:spMkLst>
        </pc:spChg>
        <pc:spChg chg="mod">
          <ac:chgData name="Eitan Blumin" userId="36fcb13c-3a5a-43c2-aa2e-520becbaeb9b" providerId="ADAL" clId="{F70B6BCB-F136-4FAD-8BD5-329BE48024DD}" dt="2021-06-26T08:17:15.261" v="701"/>
          <ac:spMkLst>
            <pc:docMk/>
            <pc:sldMk cId="2776273780" sldId="435"/>
            <ac:spMk id="258" creationId="{6B3EE8C9-6477-4CE3-A76E-1ACBC83BC885}"/>
          </ac:spMkLst>
        </pc:spChg>
        <pc:spChg chg="mod">
          <ac:chgData name="Eitan Blumin" userId="36fcb13c-3a5a-43c2-aa2e-520becbaeb9b" providerId="ADAL" clId="{F70B6BCB-F136-4FAD-8BD5-329BE48024DD}" dt="2021-06-26T08:17:15.261" v="701"/>
          <ac:spMkLst>
            <pc:docMk/>
            <pc:sldMk cId="2776273780" sldId="435"/>
            <ac:spMk id="259" creationId="{315EF689-E93C-4DCB-83B1-A8C179EEDD0E}"/>
          </ac:spMkLst>
        </pc:spChg>
        <pc:spChg chg="mod">
          <ac:chgData name="Eitan Blumin" userId="36fcb13c-3a5a-43c2-aa2e-520becbaeb9b" providerId="ADAL" clId="{F70B6BCB-F136-4FAD-8BD5-329BE48024DD}" dt="2021-06-26T08:17:15.261" v="701"/>
          <ac:spMkLst>
            <pc:docMk/>
            <pc:sldMk cId="2776273780" sldId="435"/>
            <ac:spMk id="260" creationId="{99D221BF-9504-4D4B-9577-D535C58FA718}"/>
          </ac:spMkLst>
        </pc:spChg>
        <pc:spChg chg="mod">
          <ac:chgData name="Eitan Blumin" userId="36fcb13c-3a5a-43c2-aa2e-520becbaeb9b" providerId="ADAL" clId="{F70B6BCB-F136-4FAD-8BD5-329BE48024DD}" dt="2021-06-26T08:17:15.261" v="701"/>
          <ac:spMkLst>
            <pc:docMk/>
            <pc:sldMk cId="2776273780" sldId="435"/>
            <ac:spMk id="261" creationId="{2A457627-1889-4A5D-9861-B58B8143092A}"/>
          </ac:spMkLst>
        </pc:spChg>
        <pc:spChg chg="mod">
          <ac:chgData name="Eitan Blumin" userId="36fcb13c-3a5a-43c2-aa2e-520becbaeb9b" providerId="ADAL" clId="{F70B6BCB-F136-4FAD-8BD5-329BE48024DD}" dt="2021-06-26T08:17:15.261" v="701"/>
          <ac:spMkLst>
            <pc:docMk/>
            <pc:sldMk cId="2776273780" sldId="435"/>
            <ac:spMk id="262" creationId="{023DF4E0-07C9-44B6-899D-83440A58547D}"/>
          </ac:spMkLst>
        </pc:spChg>
        <pc:spChg chg="mod">
          <ac:chgData name="Eitan Blumin" userId="36fcb13c-3a5a-43c2-aa2e-520becbaeb9b" providerId="ADAL" clId="{F70B6BCB-F136-4FAD-8BD5-329BE48024DD}" dt="2021-06-26T08:17:15.261" v="701"/>
          <ac:spMkLst>
            <pc:docMk/>
            <pc:sldMk cId="2776273780" sldId="435"/>
            <ac:spMk id="263" creationId="{45D07FB0-9C80-4942-9E07-7DE5468EC2E2}"/>
          </ac:spMkLst>
        </pc:spChg>
        <pc:spChg chg="mod">
          <ac:chgData name="Eitan Blumin" userId="36fcb13c-3a5a-43c2-aa2e-520becbaeb9b" providerId="ADAL" clId="{F70B6BCB-F136-4FAD-8BD5-329BE48024DD}" dt="2021-06-26T08:17:15.261" v="701"/>
          <ac:spMkLst>
            <pc:docMk/>
            <pc:sldMk cId="2776273780" sldId="435"/>
            <ac:spMk id="264" creationId="{E0A1926A-2E62-4277-AC0A-BEEE74C60B0F}"/>
          </ac:spMkLst>
        </pc:spChg>
        <pc:spChg chg="mod">
          <ac:chgData name="Eitan Blumin" userId="36fcb13c-3a5a-43c2-aa2e-520becbaeb9b" providerId="ADAL" clId="{F70B6BCB-F136-4FAD-8BD5-329BE48024DD}" dt="2021-06-26T08:17:15.261" v="701"/>
          <ac:spMkLst>
            <pc:docMk/>
            <pc:sldMk cId="2776273780" sldId="435"/>
            <ac:spMk id="265" creationId="{0CD6C61B-7CD9-4E58-AE92-7C8632F7C0E4}"/>
          </ac:spMkLst>
        </pc:spChg>
        <pc:spChg chg="mod">
          <ac:chgData name="Eitan Blumin" userId="36fcb13c-3a5a-43c2-aa2e-520becbaeb9b" providerId="ADAL" clId="{F70B6BCB-F136-4FAD-8BD5-329BE48024DD}" dt="2021-06-26T08:17:15.261" v="701"/>
          <ac:spMkLst>
            <pc:docMk/>
            <pc:sldMk cId="2776273780" sldId="435"/>
            <ac:spMk id="266" creationId="{302C8881-1AF6-4D6D-92B4-C63473D9D577}"/>
          </ac:spMkLst>
        </pc:spChg>
        <pc:spChg chg="mod">
          <ac:chgData name="Eitan Blumin" userId="36fcb13c-3a5a-43c2-aa2e-520becbaeb9b" providerId="ADAL" clId="{F70B6BCB-F136-4FAD-8BD5-329BE48024DD}" dt="2021-06-26T08:17:15.261" v="701"/>
          <ac:spMkLst>
            <pc:docMk/>
            <pc:sldMk cId="2776273780" sldId="435"/>
            <ac:spMk id="267" creationId="{B976824D-E369-473F-A812-49763596A5D1}"/>
          </ac:spMkLst>
        </pc:spChg>
        <pc:spChg chg="mod">
          <ac:chgData name="Eitan Blumin" userId="36fcb13c-3a5a-43c2-aa2e-520becbaeb9b" providerId="ADAL" clId="{F70B6BCB-F136-4FAD-8BD5-329BE48024DD}" dt="2021-06-26T08:17:15.261" v="701"/>
          <ac:spMkLst>
            <pc:docMk/>
            <pc:sldMk cId="2776273780" sldId="435"/>
            <ac:spMk id="268" creationId="{2DC908FE-F252-43A8-80E6-5B3FE4ED5804}"/>
          </ac:spMkLst>
        </pc:spChg>
        <pc:spChg chg="mod">
          <ac:chgData name="Eitan Blumin" userId="36fcb13c-3a5a-43c2-aa2e-520becbaeb9b" providerId="ADAL" clId="{F70B6BCB-F136-4FAD-8BD5-329BE48024DD}" dt="2021-06-26T08:17:15.261" v="701"/>
          <ac:spMkLst>
            <pc:docMk/>
            <pc:sldMk cId="2776273780" sldId="435"/>
            <ac:spMk id="269" creationId="{92294531-35C5-4A46-8A7F-40E663888176}"/>
          </ac:spMkLst>
        </pc:spChg>
        <pc:spChg chg="mod">
          <ac:chgData name="Eitan Blumin" userId="36fcb13c-3a5a-43c2-aa2e-520becbaeb9b" providerId="ADAL" clId="{F70B6BCB-F136-4FAD-8BD5-329BE48024DD}" dt="2021-06-26T08:17:15.261" v="701"/>
          <ac:spMkLst>
            <pc:docMk/>
            <pc:sldMk cId="2776273780" sldId="435"/>
            <ac:spMk id="270" creationId="{774C83D5-FC5F-4689-BC3A-C6BDB5CBCDE2}"/>
          </ac:spMkLst>
        </pc:spChg>
        <pc:spChg chg="mod">
          <ac:chgData name="Eitan Blumin" userId="36fcb13c-3a5a-43c2-aa2e-520becbaeb9b" providerId="ADAL" clId="{F70B6BCB-F136-4FAD-8BD5-329BE48024DD}" dt="2021-06-26T08:17:15.261" v="701"/>
          <ac:spMkLst>
            <pc:docMk/>
            <pc:sldMk cId="2776273780" sldId="435"/>
            <ac:spMk id="271" creationId="{DA0FA0CF-3514-4791-8EE1-1DA4A77F43D5}"/>
          </ac:spMkLst>
        </pc:spChg>
        <pc:spChg chg="mod">
          <ac:chgData name="Eitan Blumin" userId="36fcb13c-3a5a-43c2-aa2e-520becbaeb9b" providerId="ADAL" clId="{F70B6BCB-F136-4FAD-8BD5-329BE48024DD}" dt="2021-06-26T08:17:15.261" v="701"/>
          <ac:spMkLst>
            <pc:docMk/>
            <pc:sldMk cId="2776273780" sldId="435"/>
            <ac:spMk id="272" creationId="{287756F3-643F-47DD-B5F3-5D48E5EFE885}"/>
          </ac:spMkLst>
        </pc:spChg>
        <pc:spChg chg="mod">
          <ac:chgData name="Eitan Blumin" userId="36fcb13c-3a5a-43c2-aa2e-520becbaeb9b" providerId="ADAL" clId="{F70B6BCB-F136-4FAD-8BD5-329BE48024DD}" dt="2021-06-26T08:17:15.261" v="701"/>
          <ac:spMkLst>
            <pc:docMk/>
            <pc:sldMk cId="2776273780" sldId="435"/>
            <ac:spMk id="273" creationId="{4651D101-C74C-4FF4-BAE9-78B44FAAAC8F}"/>
          </ac:spMkLst>
        </pc:spChg>
        <pc:spChg chg="mod">
          <ac:chgData name="Eitan Blumin" userId="36fcb13c-3a5a-43c2-aa2e-520becbaeb9b" providerId="ADAL" clId="{F70B6BCB-F136-4FAD-8BD5-329BE48024DD}" dt="2021-06-26T08:17:15.261" v="701"/>
          <ac:spMkLst>
            <pc:docMk/>
            <pc:sldMk cId="2776273780" sldId="435"/>
            <ac:spMk id="274" creationId="{AADF3ADA-1733-4F48-A752-53665A679A0D}"/>
          </ac:spMkLst>
        </pc:spChg>
        <pc:spChg chg="mod">
          <ac:chgData name="Eitan Blumin" userId="36fcb13c-3a5a-43c2-aa2e-520becbaeb9b" providerId="ADAL" clId="{F70B6BCB-F136-4FAD-8BD5-329BE48024DD}" dt="2021-06-26T08:17:15.261" v="701"/>
          <ac:spMkLst>
            <pc:docMk/>
            <pc:sldMk cId="2776273780" sldId="435"/>
            <ac:spMk id="275" creationId="{F73BA494-3EFC-4CAF-B32A-B62BD162C69D}"/>
          </ac:spMkLst>
        </pc:spChg>
        <pc:spChg chg="mod">
          <ac:chgData name="Eitan Blumin" userId="36fcb13c-3a5a-43c2-aa2e-520becbaeb9b" providerId="ADAL" clId="{F70B6BCB-F136-4FAD-8BD5-329BE48024DD}" dt="2021-06-26T08:17:15.261" v="701"/>
          <ac:spMkLst>
            <pc:docMk/>
            <pc:sldMk cId="2776273780" sldId="435"/>
            <ac:spMk id="276" creationId="{1732008F-1E61-4A5E-9352-6A375A780077}"/>
          </ac:spMkLst>
        </pc:spChg>
        <pc:spChg chg="mod">
          <ac:chgData name="Eitan Blumin" userId="36fcb13c-3a5a-43c2-aa2e-520becbaeb9b" providerId="ADAL" clId="{F70B6BCB-F136-4FAD-8BD5-329BE48024DD}" dt="2021-06-26T08:17:15.261" v="701"/>
          <ac:spMkLst>
            <pc:docMk/>
            <pc:sldMk cId="2776273780" sldId="435"/>
            <ac:spMk id="277" creationId="{FDFB96FB-7C22-4707-B187-7D515A77D4A3}"/>
          </ac:spMkLst>
        </pc:spChg>
        <pc:spChg chg="mod">
          <ac:chgData name="Eitan Blumin" userId="36fcb13c-3a5a-43c2-aa2e-520becbaeb9b" providerId="ADAL" clId="{F70B6BCB-F136-4FAD-8BD5-329BE48024DD}" dt="2021-06-26T08:17:15.261" v="701"/>
          <ac:spMkLst>
            <pc:docMk/>
            <pc:sldMk cId="2776273780" sldId="435"/>
            <ac:spMk id="278" creationId="{9B3A8E33-4930-45E1-8AE8-377447A23AAD}"/>
          </ac:spMkLst>
        </pc:spChg>
        <pc:spChg chg="mod">
          <ac:chgData name="Eitan Blumin" userId="36fcb13c-3a5a-43c2-aa2e-520becbaeb9b" providerId="ADAL" clId="{F70B6BCB-F136-4FAD-8BD5-329BE48024DD}" dt="2021-06-26T08:17:15.261" v="701"/>
          <ac:spMkLst>
            <pc:docMk/>
            <pc:sldMk cId="2776273780" sldId="435"/>
            <ac:spMk id="279" creationId="{25C2C77A-84FD-402C-9D74-B0121CB7BF2D}"/>
          </ac:spMkLst>
        </pc:spChg>
        <pc:spChg chg="mod">
          <ac:chgData name="Eitan Blumin" userId="36fcb13c-3a5a-43c2-aa2e-520becbaeb9b" providerId="ADAL" clId="{F70B6BCB-F136-4FAD-8BD5-329BE48024DD}" dt="2021-06-26T08:17:15.261" v="701"/>
          <ac:spMkLst>
            <pc:docMk/>
            <pc:sldMk cId="2776273780" sldId="435"/>
            <ac:spMk id="280" creationId="{F1124646-B644-47AD-8D0B-770D21D6B14B}"/>
          </ac:spMkLst>
        </pc:spChg>
        <pc:spChg chg="mod">
          <ac:chgData name="Eitan Blumin" userId="36fcb13c-3a5a-43c2-aa2e-520becbaeb9b" providerId="ADAL" clId="{F70B6BCB-F136-4FAD-8BD5-329BE48024DD}" dt="2021-06-26T08:17:15.261" v="701"/>
          <ac:spMkLst>
            <pc:docMk/>
            <pc:sldMk cId="2776273780" sldId="435"/>
            <ac:spMk id="281" creationId="{E48BA520-C2C5-4B54-AD39-74E92C39D34B}"/>
          </ac:spMkLst>
        </pc:spChg>
        <pc:spChg chg="mod">
          <ac:chgData name="Eitan Blumin" userId="36fcb13c-3a5a-43c2-aa2e-520becbaeb9b" providerId="ADAL" clId="{F70B6BCB-F136-4FAD-8BD5-329BE48024DD}" dt="2021-06-26T08:17:15.012" v="700"/>
          <ac:spMkLst>
            <pc:docMk/>
            <pc:sldMk cId="2776273780" sldId="435"/>
            <ac:spMk id="283" creationId="{445B1724-7CB9-4264-A0AD-4534DC90E06E}"/>
          </ac:spMkLst>
        </pc:spChg>
        <pc:spChg chg="mod">
          <ac:chgData name="Eitan Blumin" userId="36fcb13c-3a5a-43c2-aa2e-520becbaeb9b" providerId="ADAL" clId="{F70B6BCB-F136-4FAD-8BD5-329BE48024DD}" dt="2021-06-26T08:17:15.012" v="700"/>
          <ac:spMkLst>
            <pc:docMk/>
            <pc:sldMk cId="2776273780" sldId="435"/>
            <ac:spMk id="284" creationId="{E9EC48ED-EF59-4502-B71B-7E16593E7341}"/>
          </ac:spMkLst>
        </pc:spChg>
        <pc:spChg chg="mod">
          <ac:chgData name="Eitan Blumin" userId="36fcb13c-3a5a-43c2-aa2e-520becbaeb9b" providerId="ADAL" clId="{F70B6BCB-F136-4FAD-8BD5-329BE48024DD}" dt="2021-06-26T08:17:15.012" v="700"/>
          <ac:spMkLst>
            <pc:docMk/>
            <pc:sldMk cId="2776273780" sldId="435"/>
            <ac:spMk id="285" creationId="{07D98DC9-BB9E-4E32-A05F-D38798E7241C}"/>
          </ac:spMkLst>
        </pc:spChg>
        <pc:spChg chg="mod">
          <ac:chgData name="Eitan Blumin" userId="36fcb13c-3a5a-43c2-aa2e-520becbaeb9b" providerId="ADAL" clId="{F70B6BCB-F136-4FAD-8BD5-329BE48024DD}" dt="2021-06-26T08:17:15.012" v="700"/>
          <ac:spMkLst>
            <pc:docMk/>
            <pc:sldMk cId="2776273780" sldId="435"/>
            <ac:spMk id="286" creationId="{64BBDABF-8D7C-4651-A063-1DD14EC56670}"/>
          </ac:spMkLst>
        </pc:spChg>
        <pc:spChg chg="mod">
          <ac:chgData name="Eitan Blumin" userId="36fcb13c-3a5a-43c2-aa2e-520becbaeb9b" providerId="ADAL" clId="{F70B6BCB-F136-4FAD-8BD5-329BE48024DD}" dt="2021-06-26T08:17:15.012" v="700"/>
          <ac:spMkLst>
            <pc:docMk/>
            <pc:sldMk cId="2776273780" sldId="435"/>
            <ac:spMk id="287" creationId="{983C43F7-8A54-41E2-B262-6C095865CDF5}"/>
          </ac:spMkLst>
        </pc:spChg>
        <pc:spChg chg="mod">
          <ac:chgData name="Eitan Blumin" userId="36fcb13c-3a5a-43c2-aa2e-520becbaeb9b" providerId="ADAL" clId="{F70B6BCB-F136-4FAD-8BD5-329BE48024DD}" dt="2021-06-26T08:17:15.012" v="700"/>
          <ac:spMkLst>
            <pc:docMk/>
            <pc:sldMk cId="2776273780" sldId="435"/>
            <ac:spMk id="288" creationId="{B1B2C170-AAF5-41D1-9062-3DFCA0F3A380}"/>
          </ac:spMkLst>
        </pc:spChg>
        <pc:spChg chg="mod">
          <ac:chgData name="Eitan Blumin" userId="36fcb13c-3a5a-43c2-aa2e-520becbaeb9b" providerId="ADAL" clId="{F70B6BCB-F136-4FAD-8BD5-329BE48024DD}" dt="2021-06-26T08:17:15.012" v="700"/>
          <ac:spMkLst>
            <pc:docMk/>
            <pc:sldMk cId="2776273780" sldId="435"/>
            <ac:spMk id="289" creationId="{427D41F1-4F1E-4463-B73D-F8DD85C7C7AE}"/>
          </ac:spMkLst>
        </pc:spChg>
        <pc:spChg chg="mod">
          <ac:chgData name="Eitan Blumin" userId="36fcb13c-3a5a-43c2-aa2e-520becbaeb9b" providerId="ADAL" clId="{F70B6BCB-F136-4FAD-8BD5-329BE48024DD}" dt="2021-06-26T08:17:15.012" v="700"/>
          <ac:spMkLst>
            <pc:docMk/>
            <pc:sldMk cId="2776273780" sldId="435"/>
            <ac:spMk id="290" creationId="{6D9D5EC0-E140-42EC-A982-3C88DEF77CE3}"/>
          </ac:spMkLst>
        </pc:spChg>
        <pc:spChg chg="mod">
          <ac:chgData name="Eitan Blumin" userId="36fcb13c-3a5a-43c2-aa2e-520becbaeb9b" providerId="ADAL" clId="{F70B6BCB-F136-4FAD-8BD5-329BE48024DD}" dt="2021-06-26T08:17:15.012" v="700"/>
          <ac:spMkLst>
            <pc:docMk/>
            <pc:sldMk cId="2776273780" sldId="435"/>
            <ac:spMk id="291" creationId="{EA272726-024B-4569-83BF-64F6376EF7EE}"/>
          </ac:spMkLst>
        </pc:spChg>
        <pc:spChg chg="mod">
          <ac:chgData name="Eitan Blumin" userId="36fcb13c-3a5a-43c2-aa2e-520becbaeb9b" providerId="ADAL" clId="{F70B6BCB-F136-4FAD-8BD5-329BE48024DD}" dt="2021-06-26T08:17:15.012" v="700"/>
          <ac:spMkLst>
            <pc:docMk/>
            <pc:sldMk cId="2776273780" sldId="435"/>
            <ac:spMk id="292" creationId="{05863333-DE87-45FB-BF3D-09B0D5F67FF5}"/>
          </ac:spMkLst>
        </pc:spChg>
        <pc:spChg chg="mod">
          <ac:chgData name="Eitan Blumin" userId="36fcb13c-3a5a-43c2-aa2e-520becbaeb9b" providerId="ADAL" clId="{F70B6BCB-F136-4FAD-8BD5-329BE48024DD}" dt="2021-06-26T08:17:15.012" v="700"/>
          <ac:spMkLst>
            <pc:docMk/>
            <pc:sldMk cId="2776273780" sldId="435"/>
            <ac:spMk id="293" creationId="{E7FA3312-CBB6-427B-A5DE-FD9498767696}"/>
          </ac:spMkLst>
        </pc:spChg>
        <pc:spChg chg="mod">
          <ac:chgData name="Eitan Blumin" userId="36fcb13c-3a5a-43c2-aa2e-520becbaeb9b" providerId="ADAL" clId="{F70B6BCB-F136-4FAD-8BD5-329BE48024DD}" dt="2021-06-26T08:17:15.012" v="700"/>
          <ac:spMkLst>
            <pc:docMk/>
            <pc:sldMk cId="2776273780" sldId="435"/>
            <ac:spMk id="294" creationId="{AC356E04-9EB3-49CB-8E85-E2C7053ECBA0}"/>
          </ac:spMkLst>
        </pc:spChg>
        <pc:spChg chg="mod">
          <ac:chgData name="Eitan Blumin" userId="36fcb13c-3a5a-43c2-aa2e-520becbaeb9b" providerId="ADAL" clId="{F70B6BCB-F136-4FAD-8BD5-329BE48024DD}" dt="2021-06-26T08:17:15.012" v="700"/>
          <ac:spMkLst>
            <pc:docMk/>
            <pc:sldMk cId="2776273780" sldId="435"/>
            <ac:spMk id="295" creationId="{4F788F14-A5CA-4BF1-9958-A51E510AC7F2}"/>
          </ac:spMkLst>
        </pc:spChg>
        <pc:spChg chg="mod">
          <ac:chgData name="Eitan Blumin" userId="36fcb13c-3a5a-43c2-aa2e-520becbaeb9b" providerId="ADAL" clId="{F70B6BCB-F136-4FAD-8BD5-329BE48024DD}" dt="2021-06-26T08:17:15.012" v="700"/>
          <ac:spMkLst>
            <pc:docMk/>
            <pc:sldMk cId="2776273780" sldId="435"/>
            <ac:spMk id="296" creationId="{AFE63D36-A253-474A-9D1A-32D338113A00}"/>
          </ac:spMkLst>
        </pc:spChg>
        <pc:spChg chg="mod">
          <ac:chgData name="Eitan Blumin" userId="36fcb13c-3a5a-43c2-aa2e-520becbaeb9b" providerId="ADAL" clId="{F70B6BCB-F136-4FAD-8BD5-329BE48024DD}" dt="2021-06-26T08:17:15.012" v="700"/>
          <ac:spMkLst>
            <pc:docMk/>
            <pc:sldMk cId="2776273780" sldId="435"/>
            <ac:spMk id="297" creationId="{D30B4658-223F-4855-B8B3-3D91CC8E2CB6}"/>
          </ac:spMkLst>
        </pc:spChg>
        <pc:spChg chg="mod">
          <ac:chgData name="Eitan Blumin" userId="36fcb13c-3a5a-43c2-aa2e-520becbaeb9b" providerId="ADAL" clId="{F70B6BCB-F136-4FAD-8BD5-329BE48024DD}" dt="2021-06-26T08:17:15.012" v="700"/>
          <ac:spMkLst>
            <pc:docMk/>
            <pc:sldMk cId="2776273780" sldId="435"/>
            <ac:spMk id="298" creationId="{4F1D4E08-1BFA-4DD5-84DD-CAEB34E87B33}"/>
          </ac:spMkLst>
        </pc:spChg>
        <pc:spChg chg="mod">
          <ac:chgData name="Eitan Blumin" userId="36fcb13c-3a5a-43c2-aa2e-520becbaeb9b" providerId="ADAL" clId="{F70B6BCB-F136-4FAD-8BD5-329BE48024DD}" dt="2021-06-26T08:17:15.012" v="700"/>
          <ac:spMkLst>
            <pc:docMk/>
            <pc:sldMk cId="2776273780" sldId="435"/>
            <ac:spMk id="299" creationId="{9C337EB9-4747-4D12-8464-3170E18D94A3}"/>
          </ac:spMkLst>
        </pc:spChg>
        <pc:spChg chg="mod">
          <ac:chgData name="Eitan Blumin" userId="36fcb13c-3a5a-43c2-aa2e-520becbaeb9b" providerId="ADAL" clId="{F70B6BCB-F136-4FAD-8BD5-329BE48024DD}" dt="2021-06-26T08:17:15.012" v="700"/>
          <ac:spMkLst>
            <pc:docMk/>
            <pc:sldMk cId="2776273780" sldId="435"/>
            <ac:spMk id="300" creationId="{5622E6AB-C8BC-488C-9F9D-EED7349909D3}"/>
          </ac:spMkLst>
        </pc:spChg>
        <pc:spChg chg="mod">
          <ac:chgData name="Eitan Blumin" userId="36fcb13c-3a5a-43c2-aa2e-520becbaeb9b" providerId="ADAL" clId="{F70B6BCB-F136-4FAD-8BD5-329BE48024DD}" dt="2021-06-26T08:17:15.012" v="700"/>
          <ac:spMkLst>
            <pc:docMk/>
            <pc:sldMk cId="2776273780" sldId="435"/>
            <ac:spMk id="301" creationId="{8804BFB0-3E2D-4B92-8E88-B27931B9BF2B}"/>
          </ac:spMkLst>
        </pc:spChg>
        <pc:spChg chg="mod">
          <ac:chgData name="Eitan Blumin" userId="36fcb13c-3a5a-43c2-aa2e-520becbaeb9b" providerId="ADAL" clId="{F70B6BCB-F136-4FAD-8BD5-329BE48024DD}" dt="2021-06-26T08:17:15.012" v="700"/>
          <ac:spMkLst>
            <pc:docMk/>
            <pc:sldMk cId="2776273780" sldId="435"/>
            <ac:spMk id="302" creationId="{B78E2F0F-4426-4870-B252-62877565512B}"/>
          </ac:spMkLst>
        </pc:spChg>
        <pc:spChg chg="mod">
          <ac:chgData name="Eitan Blumin" userId="36fcb13c-3a5a-43c2-aa2e-520becbaeb9b" providerId="ADAL" clId="{F70B6BCB-F136-4FAD-8BD5-329BE48024DD}" dt="2021-06-26T08:17:15.012" v="700"/>
          <ac:spMkLst>
            <pc:docMk/>
            <pc:sldMk cId="2776273780" sldId="435"/>
            <ac:spMk id="303" creationId="{C1520E3E-D21F-4075-9497-D6E04192FB57}"/>
          </ac:spMkLst>
        </pc:spChg>
        <pc:spChg chg="mod">
          <ac:chgData name="Eitan Blumin" userId="36fcb13c-3a5a-43c2-aa2e-520becbaeb9b" providerId="ADAL" clId="{F70B6BCB-F136-4FAD-8BD5-329BE48024DD}" dt="2021-06-26T08:17:15.012" v="700"/>
          <ac:spMkLst>
            <pc:docMk/>
            <pc:sldMk cId="2776273780" sldId="435"/>
            <ac:spMk id="304" creationId="{A28C9604-5CD2-46C7-A79E-14851D7B18C1}"/>
          </ac:spMkLst>
        </pc:spChg>
        <pc:spChg chg="mod">
          <ac:chgData name="Eitan Blumin" userId="36fcb13c-3a5a-43c2-aa2e-520becbaeb9b" providerId="ADAL" clId="{F70B6BCB-F136-4FAD-8BD5-329BE48024DD}" dt="2021-06-26T08:17:15.012" v="700"/>
          <ac:spMkLst>
            <pc:docMk/>
            <pc:sldMk cId="2776273780" sldId="435"/>
            <ac:spMk id="305" creationId="{C0107065-CE00-4034-B22F-BF74B076BB4D}"/>
          </ac:spMkLst>
        </pc:spChg>
        <pc:spChg chg="mod">
          <ac:chgData name="Eitan Blumin" userId="36fcb13c-3a5a-43c2-aa2e-520becbaeb9b" providerId="ADAL" clId="{F70B6BCB-F136-4FAD-8BD5-329BE48024DD}" dt="2021-06-26T08:17:15.012" v="700"/>
          <ac:spMkLst>
            <pc:docMk/>
            <pc:sldMk cId="2776273780" sldId="435"/>
            <ac:spMk id="306" creationId="{6C892BD6-C12B-4DC8-A5F5-E81F195553D5}"/>
          </ac:spMkLst>
        </pc:spChg>
        <pc:spChg chg="mod">
          <ac:chgData name="Eitan Blumin" userId="36fcb13c-3a5a-43c2-aa2e-520becbaeb9b" providerId="ADAL" clId="{F70B6BCB-F136-4FAD-8BD5-329BE48024DD}" dt="2021-06-26T08:17:15.012" v="700"/>
          <ac:spMkLst>
            <pc:docMk/>
            <pc:sldMk cId="2776273780" sldId="435"/>
            <ac:spMk id="307" creationId="{C21736B1-AA17-4FCB-8CF0-EEEEA77613BE}"/>
          </ac:spMkLst>
        </pc:spChg>
        <pc:spChg chg="mod">
          <ac:chgData name="Eitan Blumin" userId="36fcb13c-3a5a-43c2-aa2e-520becbaeb9b" providerId="ADAL" clId="{F70B6BCB-F136-4FAD-8BD5-329BE48024DD}" dt="2021-06-26T08:17:15.012" v="700"/>
          <ac:spMkLst>
            <pc:docMk/>
            <pc:sldMk cId="2776273780" sldId="435"/>
            <ac:spMk id="308" creationId="{2D54A081-B93C-4C0C-850B-176320878211}"/>
          </ac:spMkLst>
        </pc:spChg>
        <pc:spChg chg="mod">
          <ac:chgData name="Eitan Blumin" userId="36fcb13c-3a5a-43c2-aa2e-520becbaeb9b" providerId="ADAL" clId="{F70B6BCB-F136-4FAD-8BD5-329BE48024DD}" dt="2021-06-26T08:17:18.250" v="705"/>
          <ac:spMkLst>
            <pc:docMk/>
            <pc:sldMk cId="2776273780" sldId="435"/>
            <ac:spMk id="310" creationId="{7AA2F026-F86C-47BB-9BBD-71A71C136B2F}"/>
          </ac:spMkLst>
        </pc:spChg>
        <pc:spChg chg="mod">
          <ac:chgData name="Eitan Blumin" userId="36fcb13c-3a5a-43c2-aa2e-520becbaeb9b" providerId="ADAL" clId="{F70B6BCB-F136-4FAD-8BD5-329BE48024DD}" dt="2021-06-26T08:17:18.250" v="705"/>
          <ac:spMkLst>
            <pc:docMk/>
            <pc:sldMk cId="2776273780" sldId="435"/>
            <ac:spMk id="311" creationId="{016FCE64-53AA-4FEB-8C6F-F81AB648717C}"/>
          </ac:spMkLst>
        </pc:spChg>
        <pc:spChg chg="mod">
          <ac:chgData name="Eitan Blumin" userId="36fcb13c-3a5a-43c2-aa2e-520becbaeb9b" providerId="ADAL" clId="{F70B6BCB-F136-4FAD-8BD5-329BE48024DD}" dt="2021-06-26T08:17:18.250" v="705"/>
          <ac:spMkLst>
            <pc:docMk/>
            <pc:sldMk cId="2776273780" sldId="435"/>
            <ac:spMk id="312" creationId="{A293CC41-A611-465E-8599-6A9B340A9185}"/>
          </ac:spMkLst>
        </pc:spChg>
        <pc:spChg chg="mod">
          <ac:chgData name="Eitan Blumin" userId="36fcb13c-3a5a-43c2-aa2e-520becbaeb9b" providerId="ADAL" clId="{F70B6BCB-F136-4FAD-8BD5-329BE48024DD}" dt="2021-06-26T08:17:18.250" v="705"/>
          <ac:spMkLst>
            <pc:docMk/>
            <pc:sldMk cId="2776273780" sldId="435"/>
            <ac:spMk id="313" creationId="{D70F3BC0-327A-45E4-9D88-029B46E6D06E}"/>
          </ac:spMkLst>
        </pc:spChg>
        <pc:spChg chg="mod">
          <ac:chgData name="Eitan Blumin" userId="36fcb13c-3a5a-43c2-aa2e-520becbaeb9b" providerId="ADAL" clId="{F70B6BCB-F136-4FAD-8BD5-329BE48024DD}" dt="2021-06-26T08:17:18.250" v="705"/>
          <ac:spMkLst>
            <pc:docMk/>
            <pc:sldMk cId="2776273780" sldId="435"/>
            <ac:spMk id="314" creationId="{77DEB0B0-338F-4FA7-948B-ED9BD02D7B5F}"/>
          </ac:spMkLst>
        </pc:spChg>
        <pc:spChg chg="mod">
          <ac:chgData name="Eitan Blumin" userId="36fcb13c-3a5a-43c2-aa2e-520becbaeb9b" providerId="ADAL" clId="{F70B6BCB-F136-4FAD-8BD5-329BE48024DD}" dt="2021-06-26T08:17:18.250" v="705"/>
          <ac:spMkLst>
            <pc:docMk/>
            <pc:sldMk cId="2776273780" sldId="435"/>
            <ac:spMk id="315" creationId="{E10733E8-C044-45F4-9368-31C768CB6032}"/>
          </ac:spMkLst>
        </pc:spChg>
        <pc:spChg chg="mod">
          <ac:chgData name="Eitan Blumin" userId="36fcb13c-3a5a-43c2-aa2e-520becbaeb9b" providerId="ADAL" clId="{F70B6BCB-F136-4FAD-8BD5-329BE48024DD}" dt="2021-06-26T08:17:18.250" v="705"/>
          <ac:spMkLst>
            <pc:docMk/>
            <pc:sldMk cId="2776273780" sldId="435"/>
            <ac:spMk id="316" creationId="{EE9C2D88-1707-48CB-8A49-F58C4CD68EFC}"/>
          </ac:spMkLst>
        </pc:spChg>
        <pc:spChg chg="mod">
          <ac:chgData name="Eitan Blumin" userId="36fcb13c-3a5a-43c2-aa2e-520becbaeb9b" providerId="ADAL" clId="{F70B6BCB-F136-4FAD-8BD5-329BE48024DD}" dt="2021-06-26T08:17:18.250" v="705"/>
          <ac:spMkLst>
            <pc:docMk/>
            <pc:sldMk cId="2776273780" sldId="435"/>
            <ac:spMk id="317" creationId="{5EE83094-2F25-4067-BFEB-4303822524D4}"/>
          </ac:spMkLst>
        </pc:spChg>
        <pc:spChg chg="mod">
          <ac:chgData name="Eitan Blumin" userId="36fcb13c-3a5a-43c2-aa2e-520becbaeb9b" providerId="ADAL" clId="{F70B6BCB-F136-4FAD-8BD5-329BE48024DD}" dt="2021-06-26T08:17:18.250" v="705"/>
          <ac:spMkLst>
            <pc:docMk/>
            <pc:sldMk cId="2776273780" sldId="435"/>
            <ac:spMk id="318" creationId="{FDBEDC5F-7E55-479F-B0E3-B9D04D09CD79}"/>
          </ac:spMkLst>
        </pc:spChg>
        <pc:spChg chg="mod">
          <ac:chgData name="Eitan Blumin" userId="36fcb13c-3a5a-43c2-aa2e-520becbaeb9b" providerId="ADAL" clId="{F70B6BCB-F136-4FAD-8BD5-329BE48024DD}" dt="2021-06-26T08:17:18.250" v="705"/>
          <ac:spMkLst>
            <pc:docMk/>
            <pc:sldMk cId="2776273780" sldId="435"/>
            <ac:spMk id="319" creationId="{FACABA72-992A-430C-991E-213484D9E544}"/>
          </ac:spMkLst>
        </pc:spChg>
        <pc:spChg chg="mod">
          <ac:chgData name="Eitan Blumin" userId="36fcb13c-3a5a-43c2-aa2e-520becbaeb9b" providerId="ADAL" clId="{F70B6BCB-F136-4FAD-8BD5-329BE48024DD}" dt="2021-06-26T08:17:18.250" v="705"/>
          <ac:spMkLst>
            <pc:docMk/>
            <pc:sldMk cId="2776273780" sldId="435"/>
            <ac:spMk id="320" creationId="{8D5EC5A8-78B9-49FA-A816-CEF53237FA1A}"/>
          </ac:spMkLst>
        </pc:spChg>
        <pc:spChg chg="mod">
          <ac:chgData name="Eitan Blumin" userId="36fcb13c-3a5a-43c2-aa2e-520becbaeb9b" providerId="ADAL" clId="{F70B6BCB-F136-4FAD-8BD5-329BE48024DD}" dt="2021-06-26T08:17:18.250" v="705"/>
          <ac:spMkLst>
            <pc:docMk/>
            <pc:sldMk cId="2776273780" sldId="435"/>
            <ac:spMk id="321" creationId="{D49FF29F-B1B6-49B4-8D0F-CCB7B77821F1}"/>
          </ac:spMkLst>
        </pc:spChg>
        <pc:spChg chg="mod">
          <ac:chgData name="Eitan Blumin" userId="36fcb13c-3a5a-43c2-aa2e-520becbaeb9b" providerId="ADAL" clId="{F70B6BCB-F136-4FAD-8BD5-329BE48024DD}" dt="2021-06-26T08:17:18.250" v="705"/>
          <ac:spMkLst>
            <pc:docMk/>
            <pc:sldMk cId="2776273780" sldId="435"/>
            <ac:spMk id="322" creationId="{124153F3-0CDB-48A2-B46C-7FE5C4B3B8FC}"/>
          </ac:spMkLst>
        </pc:spChg>
        <pc:spChg chg="mod">
          <ac:chgData name="Eitan Blumin" userId="36fcb13c-3a5a-43c2-aa2e-520becbaeb9b" providerId="ADAL" clId="{F70B6BCB-F136-4FAD-8BD5-329BE48024DD}" dt="2021-06-26T08:17:18.250" v="705"/>
          <ac:spMkLst>
            <pc:docMk/>
            <pc:sldMk cId="2776273780" sldId="435"/>
            <ac:spMk id="323" creationId="{E18BC3B8-21D7-49B7-94B5-1FE830036411}"/>
          </ac:spMkLst>
        </pc:spChg>
        <pc:spChg chg="mod">
          <ac:chgData name="Eitan Blumin" userId="36fcb13c-3a5a-43c2-aa2e-520becbaeb9b" providerId="ADAL" clId="{F70B6BCB-F136-4FAD-8BD5-329BE48024DD}" dt="2021-06-26T08:17:18.250" v="705"/>
          <ac:spMkLst>
            <pc:docMk/>
            <pc:sldMk cId="2776273780" sldId="435"/>
            <ac:spMk id="324" creationId="{CDEA440A-9B20-4B66-A945-F2F3B42C3E03}"/>
          </ac:spMkLst>
        </pc:spChg>
        <pc:spChg chg="mod">
          <ac:chgData name="Eitan Blumin" userId="36fcb13c-3a5a-43c2-aa2e-520becbaeb9b" providerId="ADAL" clId="{F70B6BCB-F136-4FAD-8BD5-329BE48024DD}" dt="2021-06-26T08:17:18.250" v="705"/>
          <ac:spMkLst>
            <pc:docMk/>
            <pc:sldMk cId="2776273780" sldId="435"/>
            <ac:spMk id="325" creationId="{9F8BABFA-2ECE-42EE-A96B-D3A686318EE3}"/>
          </ac:spMkLst>
        </pc:spChg>
        <pc:spChg chg="mod">
          <ac:chgData name="Eitan Blumin" userId="36fcb13c-3a5a-43c2-aa2e-520becbaeb9b" providerId="ADAL" clId="{F70B6BCB-F136-4FAD-8BD5-329BE48024DD}" dt="2021-06-26T08:17:18.250" v="705"/>
          <ac:spMkLst>
            <pc:docMk/>
            <pc:sldMk cId="2776273780" sldId="435"/>
            <ac:spMk id="326" creationId="{8CEFA645-F494-4371-881D-58C32901ADB8}"/>
          </ac:spMkLst>
        </pc:spChg>
        <pc:spChg chg="mod">
          <ac:chgData name="Eitan Blumin" userId="36fcb13c-3a5a-43c2-aa2e-520becbaeb9b" providerId="ADAL" clId="{F70B6BCB-F136-4FAD-8BD5-329BE48024DD}" dt="2021-06-26T08:17:18.250" v="705"/>
          <ac:spMkLst>
            <pc:docMk/>
            <pc:sldMk cId="2776273780" sldId="435"/>
            <ac:spMk id="327" creationId="{4442D6A0-145E-4FE7-A3BA-B63D989856A9}"/>
          </ac:spMkLst>
        </pc:spChg>
        <pc:spChg chg="mod">
          <ac:chgData name="Eitan Blumin" userId="36fcb13c-3a5a-43c2-aa2e-520becbaeb9b" providerId="ADAL" clId="{F70B6BCB-F136-4FAD-8BD5-329BE48024DD}" dt="2021-06-26T08:17:18.250" v="705"/>
          <ac:spMkLst>
            <pc:docMk/>
            <pc:sldMk cId="2776273780" sldId="435"/>
            <ac:spMk id="328" creationId="{9CE538F7-0967-41FC-8AED-5692CD6EF218}"/>
          </ac:spMkLst>
        </pc:spChg>
        <pc:spChg chg="mod">
          <ac:chgData name="Eitan Blumin" userId="36fcb13c-3a5a-43c2-aa2e-520becbaeb9b" providerId="ADAL" clId="{F70B6BCB-F136-4FAD-8BD5-329BE48024DD}" dt="2021-06-26T08:17:18.250" v="705"/>
          <ac:spMkLst>
            <pc:docMk/>
            <pc:sldMk cId="2776273780" sldId="435"/>
            <ac:spMk id="329" creationId="{C0A82625-8C5A-4765-BD23-7C4018B63048}"/>
          </ac:spMkLst>
        </pc:spChg>
        <pc:spChg chg="mod">
          <ac:chgData name="Eitan Blumin" userId="36fcb13c-3a5a-43c2-aa2e-520becbaeb9b" providerId="ADAL" clId="{F70B6BCB-F136-4FAD-8BD5-329BE48024DD}" dt="2021-06-26T08:17:18.250" v="705"/>
          <ac:spMkLst>
            <pc:docMk/>
            <pc:sldMk cId="2776273780" sldId="435"/>
            <ac:spMk id="330" creationId="{734CC145-698D-4F44-B083-52F27ADD3094}"/>
          </ac:spMkLst>
        </pc:spChg>
        <pc:spChg chg="mod">
          <ac:chgData name="Eitan Blumin" userId="36fcb13c-3a5a-43c2-aa2e-520becbaeb9b" providerId="ADAL" clId="{F70B6BCB-F136-4FAD-8BD5-329BE48024DD}" dt="2021-06-26T08:17:18.250" v="705"/>
          <ac:spMkLst>
            <pc:docMk/>
            <pc:sldMk cId="2776273780" sldId="435"/>
            <ac:spMk id="331" creationId="{DAF0DECB-1533-4B81-9D01-72DC9B5B3C4F}"/>
          </ac:spMkLst>
        </pc:spChg>
        <pc:spChg chg="mod">
          <ac:chgData name="Eitan Blumin" userId="36fcb13c-3a5a-43c2-aa2e-520becbaeb9b" providerId="ADAL" clId="{F70B6BCB-F136-4FAD-8BD5-329BE48024DD}" dt="2021-06-26T08:17:18.250" v="705"/>
          <ac:spMkLst>
            <pc:docMk/>
            <pc:sldMk cId="2776273780" sldId="435"/>
            <ac:spMk id="332" creationId="{6AB30371-953B-437D-AF0C-4FD03A1BE905}"/>
          </ac:spMkLst>
        </pc:spChg>
        <pc:spChg chg="mod">
          <ac:chgData name="Eitan Blumin" userId="36fcb13c-3a5a-43c2-aa2e-520becbaeb9b" providerId="ADAL" clId="{F70B6BCB-F136-4FAD-8BD5-329BE48024DD}" dt="2021-06-26T08:17:18.250" v="705"/>
          <ac:spMkLst>
            <pc:docMk/>
            <pc:sldMk cId="2776273780" sldId="435"/>
            <ac:spMk id="333" creationId="{CFD587B5-02DF-48EF-AAA5-3A1826F58863}"/>
          </ac:spMkLst>
        </pc:spChg>
        <pc:spChg chg="mod">
          <ac:chgData name="Eitan Blumin" userId="36fcb13c-3a5a-43c2-aa2e-520becbaeb9b" providerId="ADAL" clId="{F70B6BCB-F136-4FAD-8BD5-329BE48024DD}" dt="2021-06-26T08:17:18.250" v="705"/>
          <ac:spMkLst>
            <pc:docMk/>
            <pc:sldMk cId="2776273780" sldId="435"/>
            <ac:spMk id="334" creationId="{6A8EB813-1397-4868-9CC8-0C9AE02094F7}"/>
          </ac:spMkLst>
        </pc:spChg>
        <pc:spChg chg="mod">
          <ac:chgData name="Eitan Blumin" userId="36fcb13c-3a5a-43c2-aa2e-520becbaeb9b" providerId="ADAL" clId="{F70B6BCB-F136-4FAD-8BD5-329BE48024DD}" dt="2021-06-26T08:17:18.250" v="705"/>
          <ac:spMkLst>
            <pc:docMk/>
            <pc:sldMk cId="2776273780" sldId="435"/>
            <ac:spMk id="335" creationId="{9DC59304-DC68-4B00-AA9F-244468921E57}"/>
          </ac:spMkLst>
        </pc:spChg>
        <pc:spChg chg="mod">
          <ac:chgData name="Eitan Blumin" userId="36fcb13c-3a5a-43c2-aa2e-520becbaeb9b" providerId="ADAL" clId="{F70B6BCB-F136-4FAD-8BD5-329BE48024DD}" dt="2021-06-26T08:17:23.901" v="707"/>
          <ac:spMkLst>
            <pc:docMk/>
            <pc:sldMk cId="2776273780" sldId="435"/>
            <ac:spMk id="337" creationId="{D094640E-D165-486A-9CE3-A2AA56F24B67}"/>
          </ac:spMkLst>
        </pc:spChg>
        <pc:spChg chg="mod">
          <ac:chgData name="Eitan Blumin" userId="36fcb13c-3a5a-43c2-aa2e-520becbaeb9b" providerId="ADAL" clId="{F70B6BCB-F136-4FAD-8BD5-329BE48024DD}" dt="2021-06-26T08:17:23.901" v="707"/>
          <ac:spMkLst>
            <pc:docMk/>
            <pc:sldMk cId="2776273780" sldId="435"/>
            <ac:spMk id="338" creationId="{C5E72CAB-E869-4921-A2FE-EDD60D559BD7}"/>
          </ac:spMkLst>
        </pc:spChg>
        <pc:spChg chg="mod">
          <ac:chgData name="Eitan Blumin" userId="36fcb13c-3a5a-43c2-aa2e-520becbaeb9b" providerId="ADAL" clId="{F70B6BCB-F136-4FAD-8BD5-329BE48024DD}" dt="2021-06-26T08:17:23.901" v="707"/>
          <ac:spMkLst>
            <pc:docMk/>
            <pc:sldMk cId="2776273780" sldId="435"/>
            <ac:spMk id="339" creationId="{60254A8B-E713-40A4-99A1-FE9DDDBEC098}"/>
          </ac:spMkLst>
        </pc:spChg>
        <pc:spChg chg="mod">
          <ac:chgData name="Eitan Blumin" userId="36fcb13c-3a5a-43c2-aa2e-520becbaeb9b" providerId="ADAL" clId="{F70B6BCB-F136-4FAD-8BD5-329BE48024DD}" dt="2021-06-26T08:17:23.901" v="707"/>
          <ac:spMkLst>
            <pc:docMk/>
            <pc:sldMk cId="2776273780" sldId="435"/>
            <ac:spMk id="340" creationId="{4458C9CA-EEBD-4AC5-B070-173844B26D46}"/>
          </ac:spMkLst>
        </pc:spChg>
        <pc:spChg chg="mod">
          <ac:chgData name="Eitan Blumin" userId="36fcb13c-3a5a-43c2-aa2e-520becbaeb9b" providerId="ADAL" clId="{F70B6BCB-F136-4FAD-8BD5-329BE48024DD}" dt="2021-06-26T08:17:23.901" v="707"/>
          <ac:spMkLst>
            <pc:docMk/>
            <pc:sldMk cId="2776273780" sldId="435"/>
            <ac:spMk id="341" creationId="{7BCEF165-0F28-4B0E-8F68-2216682EED92}"/>
          </ac:spMkLst>
        </pc:spChg>
        <pc:spChg chg="mod">
          <ac:chgData name="Eitan Blumin" userId="36fcb13c-3a5a-43c2-aa2e-520becbaeb9b" providerId="ADAL" clId="{F70B6BCB-F136-4FAD-8BD5-329BE48024DD}" dt="2021-06-26T08:17:23.901" v="707"/>
          <ac:spMkLst>
            <pc:docMk/>
            <pc:sldMk cId="2776273780" sldId="435"/>
            <ac:spMk id="342" creationId="{16ACF46A-D794-4C01-98CD-E5A23C68DF06}"/>
          </ac:spMkLst>
        </pc:spChg>
        <pc:spChg chg="mod">
          <ac:chgData name="Eitan Blumin" userId="36fcb13c-3a5a-43c2-aa2e-520becbaeb9b" providerId="ADAL" clId="{F70B6BCB-F136-4FAD-8BD5-329BE48024DD}" dt="2021-06-26T08:17:23.901" v="707"/>
          <ac:spMkLst>
            <pc:docMk/>
            <pc:sldMk cId="2776273780" sldId="435"/>
            <ac:spMk id="343" creationId="{FF6B3C91-FE7E-41C4-BC77-407DCB986BF6}"/>
          </ac:spMkLst>
        </pc:spChg>
        <pc:spChg chg="mod">
          <ac:chgData name="Eitan Blumin" userId="36fcb13c-3a5a-43c2-aa2e-520becbaeb9b" providerId="ADAL" clId="{F70B6BCB-F136-4FAD-8BD5-329BE48024DD}" dt="2021-06-26T08:17:23.901" v="707"/>
          <ac:spMkLst>
            <pc:docMk/>
            <pc:sldMk cId="2776273780" sldId="435"/>
            <ac:spMk id="344" creationId="{2D5519AF-0260-4C11-B2C2-98B5E445FCCF}"/>
          </ac:spMkLst>
        </pc:spChg>
        <pc:spChg chg="mod">
          <ac:chgData name="Eitan Blumin" userId="36fcb13c-3a5a-43c2-aa2e-520becbaeb9b" providerId="ADAL" clId="{F70B6BCB-F136-4FAD-8BD5-329BE48024DD}" dt="2021-06-26T08:17:23.901" v="707"/>
          <ac:spMkLst>
            <pc:docMk/>
            <pc:sldMk cId="2776273780" sldId="435"/>
            <ac:spMk id="345" creationId="{39FC18C4-F957-4E80-84FE-903565781FBC}"/>
          </ac:spMkLst>
        </pc:spChg>
        <pc:spChg chg="mod">
          <ac:chgData name="Eitan Blumin" userId="36fcb13c-3a5a-43c2-aa2e-520becbaeb9b" providerId="ADAL" clId="{F70B6BCB-F136-4FAD-8BD5-329BE48024DD}" dt="2021-06-26T08:17:23.901" v="707"/>
          <ac:spMkLst>
            <pc:docMk/>
            <pc:sldMk cId="2776273780" sldId="435"/>
            <ac:spMk id="346" creationId="{9AB38EAC-8A69-4215-BB37-62186A077898}"/>
          </ac:spMkLst>
        </pc:spChg>
        <pc:spChg chg="mod">
          <ac:chgData name="Eitan Blumin" userId="36fcb13c-3a5a-43c2-aa2e-520becbaeb9b" providerId="ADAL" clId="{F70B6BCB-F136-4FAD-8BD5-329BE48024DD}" dt="2021-06-26T08:17:23.901" v="707"/>
          <ac:spMkLst>
            <pc:docMk/>
            <pc:sldMk cId="2776273780" sldId="435"/>
            <ac:spMk id="347" creationId="{4BDE69C5-DD9F-475C-B719-D22451B0BDDF}"/>
          </ac:spMkLst>
        </pc:spChg>
        <pc:spChg chg="mod">
          <ac:chgData name="Eitan Blumin" userId="36fcb13c-3a5a-43c2-aa2e-520becbaeb9b" providerId="ADAL" clId="{F70B6BCB-F136-4FAD-8BD5-329BE48024DD}" dt="2021-06-26T08:17:23.901" v="707"/>
          <ac:spMkLst>
            <pc:docMk/>
            <pc:sldMk cId="2776273780" sldId="435"/>
            <ac:spMk id="348" creationId="{C3183A0F-5924-4EDE-8F44-5125D067EB16}"/>
          </ac:spMkLst>
        </pc:spChg>
        <pc:spChg chg="mod">
          <ac:chgData name="Eitan Blumin" userId="36fcb13c-3a5a-43c2-aa2e-520becbaeb9b" providerId="ADAL" clId="{F70B6BCB-F136-4FAD-8BD5-329BE48024DD}" dt="2021-06-26T08:17:23.901" v="707"/>
          <ac:spMkLst>
            <pc:docMk/>
            <pc:sldMk cId="2776273780" sldId="435"/>
            <ac:spMk id="349" creationId="{22462D93-28D4-4F52-9397-91E4B4E2CDB5}"/>
          </ac:spMkLst>
        </pc:spChg>
        <pc:spChg chg="mod">
          <ac:chgData name="Eitan Blumin" userId="36fcb13c-3a5a-43c2-aa2e-520becbaeb9b" providerId="ADAL" clId="{F70B6BCB-F136-4FAD-8BD5-329BE48024DD}" dt="2021-06-26T08:17:23.901" v="707"/>
          <ac:spMkLst>
            <pc:docMk/>
            <pc:sldMk cId="2776273780" sldId="435"/>
            <ac:spMk id="350" creationId="{AD712325-FA20-4781-9181-4871B9BE10AE}"/>
          </ac:spMkLst>
        </pc:spChg>
        <pc:spChg chg="mod">
          <ac:chgData name="Eitan Blumin" userId="36fcb13c-3a5a-43c2-aa2e-520becbaeb9b" providerId="ADAL" clId="{F70B6BCB-F136-4FAD-8BD5-329BE48024DD}" dt="2021-06-26T08:17:23.901" v="707"/>
          <ac:spMkLst>
            <pc:docMk/>
            <pc:sldMk cId="2776273780" sldId="435"/>
            <ac:spMk id="351" creationId="{0E5CECD8-1B54-44FF-9C23-3C2444D3466B}"/>
          </ac:spMkLst>
        </pc:spChg>
        <pc:spChg chg="mod">
          <ac:chgData name="Eitan Blumin" userId="36fcb13c-3a5a-43c2-aa2e-520becbaeb9b" providerId="ADAL" clId="{F70B6BCB-F136-4FAD-8BD5-329BE48024DD}" dt="2021-06-26T08:17:23.901" v="707"/>
          <ac:spMkLst>
            <pc:docMk/>
            <pc:sldMk cId="2776273780" sldId="435"/>
            <ac:spMk id="352" creationId="{BA401891-5854-486B-ADC9-77392389B6B8}"/>
          </ac:spMkLst>
        </pc:spChg>
        <pc:spChg chg="mod">
          <ac:chgData name="Eitan Blumin" userId="36fcb13c-3a5a-43c2-aa2e-520becbaeb9b" providerId="ADAL" clId="{F70B6BCB-F136-4FAD-8BD5-329BE48024DD}" dt="2021-06-26T08:17:23.901" v="707"/>
          <ac:spMkLst>
            <pc:docMk/>
            <pc:sldMk cId="2776273780" sldId="435"/>
            <ac:spMk id="353" creationId="{BE956B46-6AA2-46E3-8E20-91692D8A6B8C}"/>
          </ac:spMkLst>
        </pc:spChg>
        <pc:spChg chg="mod">
          <ac:chgData name="Eitan Blumin" userId="36fcb13c-3a5a-43c2-aa2e-520becbaeb9b" providerId="ADAL" clId="{F70B6BCB-F136-4FAD-8BD5-329BE48024DD}" dt="2021-06-26T08:17:23.901" v="707"/>
          <ac:spMkLst>
            <pc:docMk/>
            <pc:sldMk cId="2776273780" sldId="435"/>
            <ac:spMk id="354" creationId="{3CA9D4AC-B987-4D34-B324-D333B231462E}"/>
          </ac:spMkLst>
        </pc:spChg>
        <pc:spChg chg="mod">
          <ac:chgData name="Eitan Blumin" userId="36fcb13c-3a5a-43c2-aa2e-520becbaeb9b" providerId="ADAL" clId="{F70B6BCB-F136-4FAD-8BD5-329BE48024DD}" dt="2021-06-26T08:17:23.901" v="707"/>
          <ac:spMkLst>
            <pc:docMk/>
            <pc:sldMk cId="2776273780" sldId="435"/>
            <ac:spMk id="355" creationId="{9A233BC2-17D1-40D2-854C-74A8CEAFF3F6}"/>
          </ac:spMkLst>
        </pc:spChg>
        <pc:spChg chg="mod">
          <ac:chgData name="Eitan Blumin" userId="36fcb13c-3a5a-43c2-aa2e-520becbaeb9b" providerId="ADAL" clId="{F70B6BCB-F136-4FAD-8BD5-329BE48024DD}" dt="2021-06-26T08:17:23.901" v="707"/>
          <ac:spMkLst>
            <pc:docMk/>
            <pc:sldMk cId="2776273780" sldId="435"/>
            <ac:spMk id="356" creationId="{CCB15E6C-9FDC-4390-9621-CC166CA77F10}"/>
          </ac:spMkLst>
        </pc:spChg>
        <pc:spChg chg="mod">
          <ac:chgData name="Eitan Blumin" userId="36fcb13c-3a5a-43c2-aa2e-520becbaeb9b" providerId="ADAL" clId="{F70B6BCB-F136-4FAD-8BD5-329BE48024DD}" dt="2021-06-26T08:17:23.901" v="707"/>
          <ac:spMkLst>
            <pc:docMk/>
            <pc:sldMk cId="2776273780" sldId="435"/>
            <ac:spMk id="357" creationId="{0F5017D7-5E1B-4C14-918C-7DFD6BA36A5C}"/>
          </ac:spMkLst>
        </pc:spChg>
        <pc:spChg chg="mod">
          <ac:chgData name="Eitan Blumin" userId="36fcb13c-3a5a-43c2-aa2e-520becbaeb9b" providerId="ADAL" clId="{F70B6BCB-F136-4FAD-8BD5-329BE48024DD}" dt="2021-06-26T08:17:23.901" v="707"/>
          <ac:spMkLst>
            <pc:docMk/>
            <pc:sldMk cId="2776273780" sldId="435"/>
            <ac:spMk id="358" creationId="{49F22E9E-E12E-4901-A599-11D30E0D8D5C}"/>
          </ac:spMkLst>
        </pc:spChg>
        <pc:spChg chg="mod">
          <ac:chgData name="Eitan Blumin" userId="36fcb13c-3a5a-43c2-aa2e-520becbaeb9b" providerId="ADAL" clId="{F70B6BCB-F136-4FAD-8BD5-329BE48024DD}" dt="2021-06-26T08:17:23.901" v="707"/>
          <ac:spMkLst>
            <pc:docMk/>
            <pc:sldMk cId="2776273780" sldId="435"/>
            <ac:spMk id="359" creationId="{41C6FDD5-BAF3-40AB-B629-AB45977FC24F}"/>
          </ac:spMkLst>
        </pc:spChg>
        <pc:spChg chg="mod">
          <ac:chgData name="Eitan Blumin" userId="36fcb13c-3a5a-43c2-aa2e-520becbaeb9b" providerId="ADAL" clId="{F70B6BCB-F136-4FAD-8BD5-329BE48024DD}" dt="2021-06-26T08:17:23.901" v="707"/>
          <ac:spMkLst>
            <pc:docMk/>
            <pc:sldMk cId="2776273780" sldId="435"/>
            <ac:spMk id="360" creationId="{C91D03F1-7753-44F7-A7B2-CF1936BC57CB}"/>
          </ac:spMkLst>
        </pc:spChg>
        <pc:spChg chg="mod">
          <ac:chgData name="Eitan Blumin" userId="36fcb13c-3a5a-43c2-aa2e-520becbaeb9b" providerId="ADAL" clId="{F70B6BCB-F136-4FAD-8BD5-329BE48024DD}" dt="2021-06-26T08:17:23.901" v="707"/>
          <ac:spMkLst>
            <pc:docMk/>
            <pc:sldMk cId="2776273780" sldId="435"/>
            <ac:spMk id="361" creationId="{1DD8B51E-CB4B-43E5-9793-544B81280C7C}"/>
          </ac:spMkLst>
        </pc:spChg>
        <pc:spChg chg="mod">
          <ac:chgData name="Eitan Blumin" userId="36fcb13c-3a5a-43c2-aa2e-520becbaeb9b" providerId="ADAL" clId="{F70B6BCB-F136-4FAD-8BD5-329BE48024DD}" dt="2021-06-26T08:17:23.901" v="707"/>
          <ac:spMkLst>
            <pc:docMk/>
            <pc:sldMk cId="2776273780" sldId="435"/>
            <ac:spMk id="362" creationId="{B0A9D6D5-2E1B-47EB-A4C6-BA63A88F2126}"/>
          </ac:spMkLst>
        </pc:spChg>
        <pc:spChg chg="mod">
          <ac:chgData name="Eitan Blumin" userId="36fcb13c-3a5a-43c2-aa2e-520becbaeb9b" providerId="ADAL" clId="{F70B6BCB-F136-4FAD-8BD5-329BE48024DD}" dt="2021-06-26T08:17:24.288" v="708"/>
          <ac:spMkLst>
            <pc:docMk/>
            <pc:sldMk cId="2776273780" sldId="435"/>
            <ac:spMk id="364" creationId="{D76636DE-D574-4C8C-A158-DD6139F79DDD}"/>
          </ac:spMkLst>
        </pc:spChg>
        <pc:spChg chg="mod">
          <ac:chgData name="Eitan Blumin" userId="36fcb13c-3a5a-43c2-aa2e-520becbaeb9b" providerId="ADAL" clId="{F70B6BCB-F136-4FAD-8BD5-329BE48024DD}" dt="2021-06-26T08:17:24.288" v="708"/>
          <ac:spMkLst>
            <pc:docMk/>
            <pc:sldMk cId="2776273780" sldId="435"/>
            <ac:spMk id="365" creationId="{25558051-BBA8-4FD2-B7F4-E2A91925EBB2}"/>
          </ac:spMkLst>
        </pc:spChg>
        <pc:spChg chg="mod">
          <ac:chgData name="Eitan Blumin" userId="36fcb13c-3a5a-43c2-aa2e-520becbaeb9b" providerId="ADAL" clId="{F70B6BCB-F136-4FAD-8BD5-329BE48024DD}" dt="2021-06-26T08:17:24.288" v="708"/>
          <ac:spMkLst>
            <pc:docMk/>
            <pc:sldMk cId="2776273780" sldId="435"/>
            <ac:spMk id="366" creationId="{B63CDB33-F9E0-40E9-8601-A36C3D1BF1E6}"/>
          </ac:spMkLst>
        </pc:spChg>
        <pc:spChg chg="mod">
          <ac:chgData name="Eitan Blumin" userId="36fcb13c-3a5a-43c2-aa2e-520becbaeb9b" providerId="ADAL" clId="{F70B6BCB-F136-4FAD-8BD5-329BE48024DD}" dt="2021-06-26T08:17:24.288" v="708"/>
          <ac:spMkLst>
            <pc:docMk/>
            <pc:sldMk cId="2776273780" sldId="435"/>
            <ac:spMk id="367" creationId="{BA61BD55-327D-4AFA-B415-D76A1640AFAF}"/>
          </ac:spMkLst>
        </pc:spChg>
        <pc:spChg chg="mod">
          <ac:chgData name="Eitan Blumin" userId="36fcb13c-3a5a-43c2-aa2e-520becbaeb9b" providerId="ADAL" clId="{F70B6BCB-F136-4FAD-8BD5-329BE48024DD}" dt="2021-06-26T08:17:24.288" v="708"/>
          <ac:spMkLst>
            <pc:docMk/>
            <pc:sldMk cId="2776273780" sldId="435"/>
            <ac:spMk id="368" creationId="{3627A58A-24FC-4F5B-B143-0A942A87126F}"/>
          </ac:spMkLst>
        </pc:spChg>
        <pc:spChg chg="mod">
          <ac:chgData name="Eitan Blumin" userId="36fcb13c-3a5a-43c2-aa2e-520becbaeb9b" providerId="ADAL" clId="{F70B6BCB-F136-4FAD-8BD5-329BE48024DD}" dt="2021-06-26T08:17:24.288" v="708"/>
          <ac:spMkLst>
            <pc:docMk/>
            <pc:sldMk cId="2776273780" sldId="435"/>
            <ac:spMk id="369" creationId="{6FD1D606-DF5C-4C7E-ACF6-AFBB3A624B1A}"/>
          </ac:spMkLst>
        </pc:spChg>
        <pc:spChg chg="mod">
          <ac:chgData name="Eitan Blumin" userId="36fcb13c-3a5a-43c2-aa2e-520becbaeb9b" providerId="ADAL" clId="{F70B6BCB-F136-4FAD-8BD5-329BE48024DD}" dt="2021-06-26T08:17:24.288" v="708"/>
          <ac:spMkLst>
            <pc:docMk/>
            <pc:sldMk cId="2776273780" sldId="435"/>
            <ac:spMk id="370" creationId="{3746A197-D423-4A75-A487-50EF099A63A2}"/>
          </ac:spMkLst>
        </pc:spChg>
        <pc:spChg chg="mod">
          <ac:chgData name="Eitan Blumin" userId="36fcb13c-3a5a-43c2-aa2e-520becbaeb9b" providerId="ADAL" clId="{F70B6BCB-F136-4FAD-8BD5-329BE48024DD}" dt="2021-06-26T08:17:24.288" v="708"/>
          <ac:spMkLst>
            <pc:docMk/>
            <pc:sldMk cId="2776273780" sldId="435"/>
            <ac:spMk id="371" creationId="{2D857FF1-9056-4E0C-89F6-44FEB9D8CA01}"/>
          </ac:spMkLst>
        </pc:spChg>
        <pc:spChg chg="mod">
          <ac:chgData name="Eitan Blumin" userId="36fcb13c-3a5a-43c2-aa2e-520becbaeb9b" providerId="ADAL" clId="{F70B6BCB-F136-4FAD-8BD5-329BE48024DD}" dt="2021-06-26T08:17:24.288" v="708"/>
          <ac:spMkLst>
            <pc:docMk/>
            <pc:sldMk cId="2776273780" sldId="435"/>
            <ac:spMk id="372" creationId="{1DFBA4F9-5316-440A-9B94-1D901B0FF100}"/>
          </ac:spMkLst>
        </pc:spChg>
        <pc:spChg chg="mod">
          <ac:chgData name="Eitan Blumin" userId="36fcb13c-3a5a-43c2-aa2e-520becbaeb9b" providerId="ADAL" clId="{F70B6BCB-F136-4FAD-8BD5-329BE48024DD}" dt="2021-06-26T08:17:24.288" v="708"/>
          <ac:spMkLst>
            <pc:docMk/>
            <pc:sldMk cId="2776273780" sldId="435"/>
            <ac:spMk id="373" creationId="{DD56DA33-BDB2-4CE0-AB40-10A40E44DFAF}"/>
          </ac:spMkLst>
        </pc:spChg>
        <pc:spChg chg="mod">
          <ac:chgData name="Eitan Blumin" userId="36fcb13c-3a5a-43c2-aa2e-520becbaeb9b" providerId="ADAL" clId="{F70B6BCB-F136-4FAD-8BD5-329BE48024DD}" dt="2021-06-26T08:17:24.288" v="708"/>
          <ac:spMkLst>
            <pc:docMk/>
            <pc:sldMk cId="2776273780" sldId="435"/>
            <ac:spMk id="374" creationId="{EF585667-8FC4-4700-B145-54F71AD20FE3}"/>
          </ac:spMkLst>
        </pc:spChg>
        <pc:spChg chg="mod">
          <ac:chgData name="Eitan Blumin" userId="36fcb13c-3a5a-43c2-aa2e-520becbaeb9b" providerId="ADAL" clId="{F70B6BCB-F136-4FAD-8BD5-329BE48024DD}" dt="2021-06-26T08:17:24.288" v="708"/>
          <ac:spMkLst>
            <pc:docMk/>
            <pc:sldMk cId="2776273780" sldId="435"/>
            <ac:spMk id="375" creationId="{DA5D2345-0B49-4BB4-B163-B5998A3C0793}"/>
          </ac:spMkLst>
        </pc:spChg>
        <pc:spChg chg="mod">
          <ac:chgData name="Eitan Blumin" userId="36fcb13c-3a5a-43c2-aa2e-520becbaeb9b" providerId="ADAL" clId="{F70B6BCB-F136-4FAD-8BD5-329BE48024DD}" dt="2021-06-26T08:17:24.288" v="708"/>
          <ac:spMkLst>
            <pc:docMk/>
            <pc:sldMk cId="2776273780" sldId="435"/>
            <ac:spMk id="376" creationId="{7AFBBC2E-CC95-4E04-A01D-81AF3DAE93F6}"/>
          </ac:spMkLst>
        </pc:spChg>
        <pc:spChg chg="mod">
          <ac:chgData name="Eitan Blumin" userId="36fcb13c-3a5a-43c2-aa2e-520becbaeb9b" providerId="ADAL" clId="{F70B6BCB-F136-4FAD-8BD5-329BE48024DD}" dt="2021-06-26T08:17:24.288" v="708"/>
          <ac:spMkLst>
            <pc:docMk/>
            <pc:sldMk cId="2776273780" sldId="435"/>
            <ac:spMk id="377" creationId="{3F253FF9-4732-4394-82F9-29435078CAE6}"/>
          </ac:spMkLst>
        </pc:spChg>
        <pc:spChg chg="mod">
          <ac:chgData name="Eitan Blumin" userId="36fcb13c-3a5a-43c2-aa2e-520becbaeb9b" providerId="ADAL" clId="{F70B6BCB-F136-4FAD-8BD5-329BE48024DD}" dt="2021-06-26T08:17:24.288" v="708"/>
          <ac:spMkLst>
            <pc:docMk/>
            <pc:sldMk cId="2776273780" sldId="435"/>
            <ac:spMk id="378" creationId="{3437F60D-010A-40D1-97D8-2298F8E767FB}"/>
          </ac:spMkLst>
        </pc:spChg>
        <pc:spChg chg="mod">
          <ac:chgData name="Eitan Blumin" userId="36fcb13c-3a5a-43c2-aa2e-520becbaeb9b" providerId="ADAL" clId="{F70B6BCB-F136-4FAD-8BD5-329BE48024DD}" dt="2021-06-26T08:17:24.288" v="708"/>
          <ac:spMkLst>
            <pc:docMk/>
            <pc:sldMk cId="2776273780" sldId="435"/>
            <ac:spMk id="379" creationId="{F4A3142B-E176-4D7C-9215-428B6F9B4A58}"/>
          </ac:spMkLst>
        </pc:spChg>
        <pc:spChg chg="mod">
          <ac:chgData name="Eitan Blumin" userId="36fcb13c-3a5a-43c2-aa2e-520becbaeb9b" providerId="ADAL" clId="{F70B6BCB-F136-4FAD-8BD5-329BE48024DD}" dt="2021-06-26T08:17:24.288" v="708"/>
          <ac:spMkLst>
            <pc:docMk/>
            <pc:sldMk cId="2776273780" sldId="435"/>
            <ac:spMk id="380" creationId="{BE13EA19-8EDC-4026-99F4-A5F2B3215FC0}"/>
          </ac:spMkLst>
        </pc:spChg>
        <pc:spChg chg="mod">
          <ac:chgData name="Eitan Blumin" userId="36fcb13c-3a5a-43c2-aa2e-520becbaeb9b" providerId="ADAL" clId="{F70B6BCB-F136-4FAD-8BD5-329BE48024DD}" dt="2021-06-26T08:17:24.288" v="708"/>
          <ac:spMkLst>
            <pc:docMk/>
            <pc:sldMk cId="2776273780" sldId="435"/>
            <ac:spMk id="381" creationId="{7B21EF8E-D1B7-4671-9091-5F5D8E449B12}"/>
          </ac:spMkLst>
        </pc:spChg>
        <pc:spChg chg="mod">
          <ac:chgData name="Eitan Blumin" userId="36fcb13c-3a5a-43c2-aa2e-520becbaeb9b" providerId="ADAL" clId="{F70B6BCB-F136-4FAD-8BD5-329BE48024DD}" dt="2021-06-26T08:17:24.288" v="708"/>
          <ac:spMkLst>
            <pc:docMk/>
            <pc:sldMk cId="2776273780" sldId="435"/>
            <ac:spMk id="382" creationId="{55C73572-B3D7-4574-8143-764786CD38BE}"/>
          </ac:spMkLst>
        </pc:spChg>
        <pc:spChg chg="mod">
          <ac:chgData name="Eitan Blumin" userId="36fcb13c-3a5a-43c2-aa2e-520becbaeb9b" providerId="ADAL" clId="{F70B6BCB-F136-4FAD-8BD5-329BE48024DD}" dt="2021-06-26T08:17:24.288" v="708"/>
          <ac:spMkLst>
            <pc:docMk/>
            <pc:sldMk cId="2776273780" sldId="435"/>
            <ac:spMk id="383" creationId="{DEC243C6-79AE-4A3B-A324-B5EF16F50BA3}"/>
          </ac:spMkLst>
        </pc:spChg>
        <pc:spChg chg="mod">
          <ac:chgData name="Eitan Blumin" userId="36fcb13c-3a5a-43c2-aa2e-520becbaeb9b" providerId="ADAL" clId="{F70B6BCB-F136-4FAD-8BD5-329BE48024DD}" dt="2021-06-26T08:17:24.288" v="708"/>
          <ac:spMkLst>
            <pc:docMk/>
            <pc:sldMk cId="2776273780" sldId="435"/>
            <ac:spMk id="384" creationId="{B94B348E-A9D4-4704-AD0E-2C3ECFC14DF9}"/>
          </ac:spMkLst>
        </pc:spChg>
        <pc:spChg chg="mod">
          <ac:chgData name="Eitan Blumin" userId="36fcb13c-3a5a-43c2-aa2e-520becbaeb9b" providerId="ADAL" clId="{F70B6BCB-F136-4FAD-8BD5-329BE48024DD}" dt="2021-06-26T08:17:24.288" v="708"/>
          <ac:spMkLst>
            <pc:docMk/>
            <pc:sldMk cId="2776273780" sldId="435"/>
            <ac:spMk id="385" creationId="{5DB64113-EFB1-4236-9368-512F54B727EC}"/>
          </ac:spMkLst>
        </pc:spChg>
        <pc:spChg chg="mod">
          <ac:chgData name="Eitan Blumin" userId="36fcb13c-3a5a-43c2-aa2e-520becbaeb9b" providerId="ADAL" clId="{F70B6BCB-F136-4FAD-8BD5-329BE48024DD}" dt="2021-06-26T08:17:24.288" v="708"/>
          <ac:spMkLst>
            <pc:docMk/>
            <pc:sldMk cId="2776273780" sldId="435"/>
            <ac:spMk id="386" creationId="{608AC170-522B-45C8-8F65-1EE60DC44FB8}"/>
          </ac:spMkLst>
        </pc:spChg>
        <pc:spChg chg="mod">
          <ac:chgData name="Eitan Blumin" userId="36fcb13c-3a5a-43c2-aa2e-520becbaeb9b" providerId="ADAL" clId="{F70B6BCB-F136-4FAD-8BD5-329BE48024DD}" dt="2021-06-26T08:17:24.288" v="708"/>
          <ac:spMkLst>
            <pc:docMk/>
            <pc:sldMk cId="2776273780" sldId="435"/>
            <ac:spMk id="387" creationId="{5376E357-59A5-48E5-9C40-566C53BC07C5}"/>
          </ac:spMkLst>
        </pc:spChg>
        <pc:spChg chg="mod">
          <ac:chgData name="Eitan Blumin" userId="36fcb13c-3a5a-43c2-aa2e-520becbaeb9b" providerId="ADAL" clId="{F70B6BCB-F136-4FAD-8BD5-329BE48024DD}" dt="2021-06-26T08:17:24.288" v="708"/>
          <ac:spMkLst>
            <pc:docMk/>
            <pc:sldMk cId="2776273780" sldId="435"/>
            <ac:spMk id="388" creationId="{D79E5917-7ABC-452B-895D-F362C5D26FBA}"/>
          </ac:spMkLst>
        </pc:spChg>
        <pc:spChg chg="mod">
          <ac:chgData name="Eitan Blumin" userId="36fcb13c-3a5a-43c2-aa2e-520becbaeb9b" providerId="ADAL" clId="{F70B6BCB-F136-4FAD-8BD5-329BE48024DD}" dt="2021-06-26T08:17:24.288" v="708"/>
          <ac:spMkLst>
            <pc:docMk/>
            <pc:sldMk cId="2776273780" sldId="435"/>
            <ac:spMk id="389" creationId="{39FD9876-9118-43F5-80EF-AC525F406F3D}"/>
          </ac:spMkLst>
        </pc:spChg>
        <pc:spChg chg="mod">
          <ac:chgData name="Eitan Blumin" userId="36fcb13c-3a5a-43c2-aa2e-520becbaeb9b" providerId="ADAL" clId="{F70B6BCB-F136-4FAD-8BD5-329BE48024DD}" dt="2021-06-26T08:17:25.043" v="709"/>
          <ac:spMkLst>
            <pc:docMk/>
            <pc:sldMk cId="2776273780" sldId="435"/>
            <ac:spMk id="391" creationId="{831411CE-C18A-4D1D-B580-13F11FECAF5B}"/>
          </ac:spMkLst>
        </pc:spChg>
        <pc:spChg chg="mod">
          <ac:chgData name="Eitan Blumin" userId="36fcb13c-3a5a-43c2-aa2e-520becbaeb9b" providerId="ADAL" clId="{F70B6BCB-F136-4FAD-8BD5-329BE48024DD}" dt="2021-06-26T08:17:25.043" v="709"/>
          <ac:spMkLst>
            <pc:docMk/>
            <pc:sldMk cId="2776273780" sldId="435"/>
            <ac:spMk id="392" creationId="{407C6CD7-C373-4CC9-BBAC-EF9320B7B21B}"/>
          </ac:spMkLst>
        </pc:spChg>
        <pc:spChg chg="mod">
          <ac:chgData name="Eitan Blumin" userId="36fcb13c-3a5a-43c2-aa2e-520becbaeb9b" providerId="ADAL" clId="{F70B6BCB-F136-4FAD-8BD5-329BE48024DD}" dt="2021-06-26T08:17:25.043" v="709"/>
          <ac:spMkLst>
            <pc:docMk/>
            <pc:sldMk cId="2776273780" sldId="435"/>
            <ac:spMk id="393" creationId="{1BC79D92-6295-4A00-B850-58D98424E88F}"/>
          </ac:spMkLst>
        </pc:spChg>
        <pc:spChg chg="mod">
          <ac:chgData name="Eitan Blumin" userId="36fcb13c-3a5a-43c2-aa2e-520becbaeb9b" providerId="ADAL" clId="{F70B6BCB-F136-4FAD-8BD5-329BE48024DD}" dt="2021-06-26T08:17:25.043" v="709"/>
          <ac:spMkLst>
            <pc:docMk/>
            <pc:sldMk cId="2776273780" sldId="435"/>
            <ac:spMk id="394" creationId="{A716B56E-DC0A-41E1-A6A4-225BA5C4F85C}"/>
          </ac:spMkLst>
        </pc:spChg>
        <pc:spChg chg="mod">
          <ac:chgData name="Eitan Blumin" userId="36fcb13c-3a5a-43c2-aa2e-520becbaeb9b" providerId="ADAL" clId="{F70B6BCB-F136-4FAD-8BD5-329BE48024DD}" dt="2021-06-26T08:17:25.043" v="709"/>
          <ac:spMkLst>
            <pc:docMk/>
            <pc:sldMk cId="2776273780" sldId="435"/>
            <ac:spMk id="395" creationId="{658DC3BD-12B6-44A6-8DEA-2CA81312482D}"/>
          </ac:spMkLst>
        </pc:spChg>
        <pc:spChg chg="mod">
          <ac:chgData name="Eitan Blumin" userId="36fcb13c-3a5a-43c2-aa2e-520becbaeb9b" providerId="ADAL" clId="{F70B6BCB-F136-4FAD-8BD5-329BE48024DD}" dt="2021-06-26T08:17:25.043" v="709"/>
          <ac:spMkLst>
            <pc:docMk/>
            <pc:sldMk cId="2776273780" sldId="435"/>
            <ac:spMk id="396" creationId="{47D3B076-F9C4-4DB8-9B4F-FB8297CCD8E1}"/>
          </ac:spMkLst>
        </pc:spChg>
        <pc:spChg chg="mod">
          <ac:chgData name="Eitan Blumin" userId="36fcb13c-3a5a-43c2-aa2e-520becbaeb9b" providerId="ADAL" clId="{F70B6BCB-F136-4FAD-8BD5-329BE48024DD}" dt="2021-06-26T08:17:25.043" v="709"/>
          <ac:spMkLst>
            <pc:docMk/>
            <pc:sldMk cId="2776273780" sldId="435"/>
            <ac:spMk id="397" creationId="{BB92B684-5BBB-4821-BC93-560EA98C591D}"/>
          </ac:spMkLst>
        </pc:spChg>
        <pc:spChg chg="mod">
          <ac:chgData name="Eitan Blumin" userId="36fcb13c-3a5a-43c2-aa2e-520becbaeb9b" providerId="ADAL" clId="{F70B6BCB-F136-4FAD-8BD5-329BE48024DD}" dt="2021-06-26T08:17:25.043" v="709"/>
          <ac:spMkLst>
            <pc:docMk/>
            <pc:sldMk cId="2776273780" sldId="435"/>
            <ac:spMk id="398" creationId="{E34C5F0C-CC9D-4CCD-B320-7FB80765559A}"/>
          </ac:spMkLst>
        </pc:spChg>
        <pc:spChg chg="mod">
          <ac:chgData name="Eitan Blumin" userId="36fcb13c-3a5a-43c2-aa2e-520becbaeb9b" providerId="ADAL" clId="{F70B6BCB-F136-4FAD-8BD5-329BE48024DD}" dt="2021-06-26T08:17:25.043" v="709"/>
          <ac:spMkLst>
            <pc:docMk/>
            <pc:sldMk cId="2776273780" sldId="435"/>
            <ac:spMk id="399" creationId="{3A53F5AB-8217-4267-8DA2-E6018C3350D3}"/>
          </ac:spMkLst>
        </pc:spChg>
        <pc:spChg chg="mod">
          <ac:chgData name="Eitan Blumin" userId="36fcb13c-3a5a-43c2-aa2e-520becbaeb9b" providerId="ADAL" clId="{F70B6BCB-F136-4FAD-8BD5-329BE48024DD}" dt="2021-06-26T08:17:25.043" v="709"/>
          <ac:spMkLst>
            <pc:docMk/>
            <pc:sldMk cId="2776273780" sldId="435"/>
            <ac:spMk id="400" creationId="{DFA8F0BD-0AE7-4017-9E5F-A6440F32FBA3}"/>
          </ac:spMkLst>
        </pc:spChg>
        <pc:spChg chg="mod">
          <ac:chgData name="Eitan Blumin" userId="36fcb13c-3a5a-43c2-aa2e-520becbaeb9b" providerId="ADAL" clId="{F70B6BCB-F136-4FAD-8BD5-329BE48024DD}" dt="2021-06-26T08:17:25.043" v="709"/>
          <ac:spMkLst>
            <pc:docMk/>
            <pc:sldMk cId="2776273780" sldId="435"/>
            <ac:spMk id="401" creationId="{70BC25C7-9A0F-421D-8E0E-CD373EBB601F}"/>
          </ac:spMkLst>
        </pc:spChg>
        <pc:spChg chg="mod">
          <ac:chgData name="Eitan Blumin" userId="36fcb13c-3a5a-43c2-aa2e-520becbaeb9b" providerId="ADAL" clId="{F70B6BCB-F136-4FAD-8BD5-329BE48024DD}" dt="2021-06-26T08:17:25.043" v="709"/>
          <ac:spMkLst>
            <pc:docMk/>
            <pc:sldMk cId="2776273780" sldId="435"/>
            <ac:spMk id="402" creationId="{3EFEA477-2846-485C-AB0C-9BA17C46EBFC}"/>
          </ac:spMkLst>
        </pc:spChg>
        <pc:spChg chg="mod">
          <ac:chgData name="Eitan Blumin" userId="36fcb13c-3a5a-43c2-aa2e-520becbaeb9b" providerId="ADAL" clId="{F70B6BCB-F136-4FAD-8BD5-329BE48024DD}" dt="2021-06-26T08:17:25.043" v="709"/>
          <ac:spMkLst>
            <pc:docMk/>
            <pc:sldMk cId="2776273780" sldId="435"/>
            <ac:spMk id="403" creationId="{FA5262CF-BFA7-4B22-A255-71D5E090D043}"/>
          </ac:spMkLst>
        </pc:spChg>
        <pc:spChg chg="mod">
          <ac:chgData name="Eitan Blumin" userId="36fcb13c-3a5a-43c2-aa2e-520becbaeb9b" providerId="ADAL" clId="{F70B6BCB-F136-4FAD-8BD5-329BE48024DD}" dt="2021-06-26T08:17:25.043" v="709"/>
          <ac:spMkLst>
            <pc:docMk/>
            <pc:sldMk cId="2776273780" sldId="435"/>
            <ac:spMk id="404" creationId="{E510180E-D9F6-4C27-BCC2-C68D5FCADAE3}"/>
          </ac:spMkLst>
        </pc:spChg>
        <pc:spChg chg="mod">
          <ac:chgData name="Eitan Blumin" userId="36fcb13c-3a5a-43c2-aa2e-520becbaeb9b" providerId="ADAL" clId="{F70B6BCB-F136-4FAD-8BD5-329BE48024DD}" dt="2021-06-26T08:17:25.043" v="709"/>
          <ac:spMkLst>
            <pc:docMk/>
            <pc:sldMk cId="2776273780" sldId="435"/>
            <ac:spMk id="405" creationId="{DE5845C9-B9DE-4382-AE60-2D5AB9A6C220}"/>
          </ac:spMkLst>
        </pc:spChg>
        <pc:spChg chg="mod">
          <ac:chgData name="Eitan Blumin" userId="36fcb13c-3a5a-43c2-aa2e-520becbaeb9b" providerId="ADAL" clId="{F70B6BCB-F136-4FAD-8BD5-329BE48024DD}" dt="2021-06-26T08:17:25.043" v="709"/>
          <ac:spMkLst>
            <pc:docMk/>
            <pc:sldMk cId="2776273780" sldId="435"/>
            <ac:spMk id="406" creationId="{3B8E25DD-1B51-4161-888E-7A3F7FA0A6D2}"/>
          </ac:spMkLst>
        </pc:spChg>
        <pc:spChg chg="mod">
          <ac:chgData name="Eitan Blumin" userId="36fcb13c-3a5a-43c2-aa2e-520becbaeb9b" providerId="ADAL" clId="{F70B6BCB-F136-4FAD-8BD5-329BE48024DD}" dt="2021-06-26T08:17:25.043" v="709"/>
          <ac:spMkLst>
            <pc:docMk/>
            <pc:sldMk cId="2776273780" sldId="435"/>
            <ac:spMk id="407" creationId="{1824FEB2-582A-4786-BA61-1D544DBD0BCB}"/>
          </ac:spMkLst>
        </pc:spChg>
        <pc:spChg chg="mod">
          <ac:chgData name="Eitan Blumin" userId="36fcb13c-3a5a-43c2-aa2e-520becbaeb9b" providerId="ADAL" clId="{F70B6BCB-F136-4FAD-8BD5-329BE48024DD}" dt="2021-06-26T08:17:25.043" v="709"/>
          <ac:spMkLst>
            <pc:docMk/>
            <pc:sldMk cId="2776273780" sldId="435"/>
            <ac:spMk id="408" creationId="{8F2A9419-D567-4964-9EEB-F1CEB7C66E89}"/>
          </ac:spMkLst>
        </pc:spChg>
        <pc:spChg chg="mod">
          <ac:chgData name="Eitan Blumin" userId="36fcb13c-3a5a-43c2-aa2e-520becbaeb9b" providerId="ADAL" clId="{F70B6BCB-F136-4FAD-8BD5-329BE48024DD}" dt="2021-06-26T08:17:25.043" v="709"/>
          <ac:spMkLst>
            <pc:docMk/>
            <pc:sldMk cId="2776273780" sldId="435"/>
            <ac:spMk id="409" creationId="{E12F75A9-E25E-49C5-99E3-0C404E775EC5}"/>
          </ac:spMkLst>
        </pc:spChg>
        <pc:spChg chg="mod">
          <ac:chgData name="Eitan Blumin" userId="36fcb13c-3a5a-43c2-aa2e-520becbaeb9b" providerId="ADAL" clId="{F70B6BCB-F136-4FAD-8BD5-329BE48024DD}" dt="2021-06-26T08:17:25.043" v="709"/>
          <ac:spMkLst>
            <pc:docMk/>
            <pc:sldMk cId="2776273780" sldId="435"/>
            <ac:spMk id="410" creationId="{8117CB99-3B60-4344-B051-6FA8021EFC0D}"/>
          </ac:spMkLst>
        </pc:spChg>
        <pc:spChg chg="mod">
          <ac:chgData name="Eitan Blumin" userId="36fcb13c-3a5a-43c2-aa2e-520becbaeb9b" providerId="ADAL" clId="{F70B6BCB-F136-4FAD-8BD5-329BE48024DD}" dt="2021-06-26T08:17:25.043" v="709"/>
          <ac:spMkLst>
            <pc:docMk/>
            <pc:sldMk cId="2776273780" sldId="435"/>
            <ac:spMk id="411" creationId="{3FA83BAE-91A8-4279-8523-3AFBEC8AF780}"/>
          </ac:spMkLst>
        </pc:spChg>
        <pc:spChg chg="mod">
          <ac:chgData name="Eitan Blumin" userId="36fcb13c-3a5a-43c2-aa2e-520becbaeb9b" providerId="ADAL" clId="{F70B6BCB-F136-4FAD-8BD5-329BE48024DD}" dt="2021-06-26T08:17:25.043" v="709"/>
          <ac:spMkLst>
            <pc:docMk/>
            <pc:sldMk cId="2776273780" sldId="435"/>
            <ac:spMk id="412" creationId="{B67AF479-3893-4462-A2AB-B44C30509F0B}"/>
          </ac:spMkLst>
        </pc:spChg>
        <pc:spChg chg="mod">
          <ac:chgData name="Eitan Blumin" userId="36fcb13c-3a5a-43c2-aa2e-520becbaeb9b" providerId="ADAL" clId="{F70B6BCB-F136-4FAD-8BD5-329BE48024DD}" dt="2021-06-26T08:17:25.043" v="709"/>
          <ac:spMkLst>
            <pc:docMk/>
            <pc:sldMk cId="2776273780" sldId="435"/>
            <ac:spMk id="413" creationId="{1BBE485D-1FF6-4A3F-B2B2-C4F1204D14AC}"/>
          </ac:spMkLst>
        </pc:spChg>
        <pc:spChg chg="mod">
          <ac:chgData name="Eitan Blumin" userId="36fcb13c-3a5a-43c2-aa2e-520becbaeb9b" providerId="ADAL" clId="{F70B6BCB-F136-4FAD-8BD5-329BE48024DD}" dt="2021-06-26T08:17:25.043" v="709"/>
          <ac:spMkLst>
            <pc:docMk/>
            <pc:sldMk cId="2776273780" sldId="435"/>
            <ac:spMk id="414" creationId="{F034B61E-B03F-40EA-96BF-E6541326B0B5}"/>
          </ac:spMkLst>
        </pc:spChg>
        <pc:spChg chg="mod">
          <ac:chgData name="Eitan Blumin" userId="36fcb13c-3a5a-43c2-aa2e-520becbaeb9b" providerId="ADAL" clId="{F70B6BCB-F136-4FAD-8BD5-329BE48024DD}" dt="2021-06-26T08:17:25.043" v="709"/>
          <ac:spMkLst>
            <pc:docMk/>
            <pc:sldMk cId="2776273780" sldId="435"/>
            <ac:spMk id="415" creationId="{0CC59309-262F-4588-98B6-941FE2CF7631}"/>
          </ac:spMkLst>
        </pc:spChg>
        <pc:spChg chg="mod">
          <ac:chgData name="Eitan Blumin" userId="36fcb13c-3a5a-43c2-aa2e-520becbaeb9b" providerId="ADAL" clId="{F70B6BCB-F136-4FAD-8BD5-329BE48024DD}" dt="2021-06-26T08:17:25.043" v="709"/>
          <ac:spMkLst>
            <pc:docMk/>
            <pc:sldMk cId="2776273780" sldId="435"/>
            <ac:spMk id="416" creationId="{869A0CF5-CED3-470F-B792-E4BEBEF0F780}"/>
          </ac:spMkLst>
        </pc:spChg>
        <pc:spChg chg="mod">
          <ac:chgData name="Eitan Blumin" userId="36fcb13c-3a5a-43c2-aa2e-520becbaeb9b" providerId="ADAL" clId="{F70B6BCB-F136-4FAD-8BD5-329BE48024DD}" dt="2021-06-26T08:17:25.234" v="710"/>
          <ac:spMkLst>
            <pc:docMk/>
            <pc:sldMk cId="2776273780" sldId="435"/>
            <ac:spMk id="418" creationId="{8D1967DF-C562-48B4-A2DC-E21C63D606CA}"/>
          </ac:spMkLst>
        </pc:spChg>
        <pc:spChg chg="mod">
          <ac:chgData name="Eitan Blumin" userId="36fcb13c-3a5a-43c2-aa2e-520becbaeb9b" providerId="ADAL" clId="{F70B6BCB-F136-4FAD-8BD5-329BE48024DD}" dt="2021-06-26T08:17:25.234" v="710"/>
          <ac:spMkLst>
            <pc:docMk/>
            <pc:sldMk cId="2776273780" sldId="435"/>
            <ac:spMk id="419" creationId="{015E2FD6-3E93-442A-BE18-8FD005631180}"/>
          </ac:spMkLst>
        </pc:spChg>
        <pc:spChg chg="mod">
          <ac:chgData name="Eitan Blumin" userId="36fcb13c-3a5a-43c2-aa2e-520becbaeb9b" providerId="ADAL" clId="{F70B6BCB-F136-4FAD-8BD5-329BE48024DD}" dt="2021-06-26T08:17:25.234" v="710"/>
          <ac:spMkLst>
            <pc:docMk/>
            <pc:sldMk cId="2776273780" sldId="435"/>
            <ac:spMk id="420" creationId="{F77046B1-7783-4F33-833B-944FF3C4304F}"/>
          </ac:spMkLst>
        </pc:spChg>
        <pc:spChg chg="mod">
          <ac:chgData name="Eitan Blumin" userId="36fcb13c-3a5a-43c2-aa2e-520becbaeb9b" providerId="ADAL" clId="{F70B6BCB-F136-4FAD-8BD5-329BE48024DD}" dt="2021-06-26T08:17:25.234" v="710"/>
          <ac:spMkLst>
            <pc:docMk/>
            <pc:sldMk cId="2776273780" sldId="435"/>
            <ac:spMk id="421" creationId="{2AC17089-BA0A-4BAE-AA0D-493786AD4014}"/>
          </ac:spMkLst>
        </pc:spChg>
        <pc:spChg chg="mod">
          <ac:chgData name="Eitan Blumin" userId="36fcb13c-3a5a-43c2-aa2e-520becbaeb9b" providerId="ADAL" clId="{F70B6BCB-F136-4FAD-8BD5-329BE48024DD}" dt="2021-06-26T08:17:25.234" v="710"/>
          <ac:spMkLst>
            <pc:docMk/>
            <pc:sldMk cId="2776273780" sldId="435"/>
            <ac:spMk id="422" creationId="{EB732CE0-BBE6-487E-B8C0-F96E17297299}"/>
          </ac:spMkLst>
        </pc:spChg>
        <pc:spChg chg="mod">
          <ac:chgData name="Eitan Blumin" userId="36fcb13c-3a5a-43c2-aa2e-520becbaeb9b" providerId="ADAL" clId="{F70B6BCB-F136-4FAD-8BD5-329BE48024DD}" dt="2021-06-26T08:17:25.234" v="710"/>
          <ac:spMkLst>
            <pc:docMk/>
            <pc:sldMk cId="2776273780" sldId="435"/>
            <ac:spMk id="423" creationId="{29D7D372-8E46-4744-98E4-B2A4E1460609}"/>
          </ac:spMkLst>
        </pc:spChg>
        <pc:spChg chg="mod">
          <ac:chgData name="Eitan Blumin" userId="36fcb13c-3a5a-43c2-aa2e-520becbaeb9b" providerId="ADAL" clId="{F70B6BCB-F136-4FAD-8BD5-329BE48024DD}" dt="2021-06-26T08:17:25.234" v="710"/>
          <ac:spMkLst>
            <pc:docMk/>
            <pc:sldMk cId="2776273780" sldId="435"/>
            <ac:spMk id="424" creationId="{A0302938-62DC-4F8C-8382-2BB2E6F5D2A0}"/>
          </ac:spMkLst>
        </pc:spChg>
        <pc:spChg chg="mod">
          <ac:chgData name="Eitan Blumin" userId="36fcb13c-3a5a-43c2-aa2e-520becbaeb9b" providerId="ADAL" clId="{F70B6BCB-F136-4FAD-8BD5-329BE48024DD}" dt="2021-06-26T08:17:25.234" v="710"/>
          <ac:spMkLst>
            <pc:docMk/>
            <pc:sldMk cId="2776273780" sldId="435"/>
            <ac:spMk id="425" creationId="{54F7D28A-A7DD-46E8-9C93-56C6E8BED45C}"/>
          </ac:spMkLst>
        </pc:spChg>
        <pc:spChg chg="mod">
          <ac:chgData name="Eitan Blumin" userId="36fcb13c-3a5a-43c2-aa2e-520becbaeb9b" providerId="ADAL" clId="{F70B6BCB-F136-4FAD-8BD5-329BE48024DD}" dt="2021-06-26T08:17:25.234" v="710"/>
          <ac:spMkLst>
            <pc:docMk/>
            <pc:sldMk cId="2776273780" sldId="435"/>
            <ac:spMk id="426" creationId="{5092AF83-7134-4D5B-9FDD-8DB7C3E38325}"/>
          </ac:spMkLst>
        </pc:spChg>
        <pc:spChg chg="mod">
          <ac:chgData name="Eitan Blumin" userId="36fcb13c-3a5a-43c2-aa2e-520becbaeb9b" providerId="ADAL" clId="{F70B6BCB-F136-4FAD-8BD5-329BE48024DD}" dt="2021-06-26T08:17:25.234" v="710"/>
          <ac:spMkLst>
            <pc:docMk/>
            <pc:sldMk cId="2776273780" sldId="435"/>
            <ac:spMk id="427" creationId="{C5B8A16B-16F8-4E07-8030-1417E8B52FA3}"/>
          </ac:spMkLst>
        </pc:spChg>
        <pc:spChg chg="mod">
          <ac:chgData name="Eitan Blumin" userId="36fcb13c-3a5a-43c2-aa2e-520becbaeb9b" providerId="ADAL" clId="{F70B6BCB-F136-4FAD-8BD5-329BE48024DD}" dt="2021-06-26T08:17:25.234" v="710"/>
          <ac:spMkLst>
            <pc:docMk/>
            <pc:sldMk cId="2776273780" sldId="435"/>
            <ac:spMk id="428" creationId="{3B396962-6A25-4C15-AD52-782957F7F645}"/>
          </ac:spMkLst>
        </pc:spChg>
        <pc:spChg chg="mod">
          <ac:chgData name="Eitan Blumin" userId="36fcb13c-3a5a-43c2-aa2e-520becbaeb9b" providerId="ADAL" clId="{F70B6BCB-F136-4FAD-8BD5-329BE48024DD}" dt="2021-06-26T08:17:25.234" v="710"/>
          <ac:spMkLst>
            <pc:docMk/>
            <pc:sldMk cId="2776273780" sldId="435"/>
            <ac:spMk id="429" creationId="{8D60CD1E-D257-4871-A924-5C9DA0276151}"/>
          </ac:spMkLst>
        </pc:spChg>
        <pc:spChg chg="mod">
          <ac:chgData name="Eitan Blumin" userId="36fcb13c-3a5a-43c2-aa2e-520becbaeb9b" providerId="ADAL" clId="{F70B6BCB-F136-4FAD-8BD5-329BE48024DD}" dt="2021-06-26T08:17:25.234" v="710"/>
          <ac:spMkLst>
            <pc:docMk/>
            <pc:sldMk cId="2776273780" sldId="435"/>
            <ac:spMk id="430" creationId="{D0D3DA81-3218-4574-A80D-1A5B2EB51FFD}"/>
          </ac:spMkLst>
        </pc:spChg>
        <pc:spChg chg="mod">
          <ac:chgData name="Eitan Blumin" userId="36fcb13c-3a5a-43c2-aa2e-520becbaeb9b" providerId="ADAL" clId="{F70B6BCB-F136-4FAD-8BD5-329BE48024DD}" dt="2021-06-26T08:17:25.234" v="710"/>
          <ac:spMkLst>
            <pc:docMk/>
            <pc:sldMk cId="2776273780" sldId="435"/>
            <ac:spMk id="431" creationId="{CA66FD79-3976-433A-9C8A-513703600C5F}"/>
          </ac:spMkLst>
        </pc:spChg>
        <pc:spChg chg="mod">
          <ac:chgData name="Eitan Blumin" userId="36fcb13c-3a5a-43c2-aa2e-520becbaeb9b" providerId="ADAL" clId="{F70B6BCB-F136-4FAD-8BD5-329BE48024DD}" dt="2021-06-26T08:17:25.234" v="710"/>
          <ac:spMkLst>
            <pc:docMk/>
            <pc:sldMk cId="2776273780" sldId="435"/>
            <ac:spMk id="432" creationId="{4132CC6F-2311-406D-9792-2B8DA145B430}"/>
          </ac:spMkLst>
        </pc:spChg>
        <pc:spChg chg="mod">
          <ac:chgData name="Eitan Blumin" userId="36fcb13c-3a5a-43c2-aa2e-520becbaeb9b" providerId="ADAL" clId="{F70B6BCB-F136-4FAD-8BD5-329BE48024DD}" dt="2021-06-26T08:17:25.234" v="710"/>
          <ac:spMkLst>
            <pc:docMk/>
            <pc:sldMk cId="2776273780" sldId="435"/>
            <ac:spMk id="433" creationId="{B226893E-52F2-414C-AD1A-32B351B553E0}"/>
          </ac:spMkLst>
        </pc:spChg>
        <pc:spChg chg="mod">
          <ac:chgData name="Eitan Blumin" userId="36fcb13c-3a5a-43c2-aa2e-520becbaeb9b" providerId="ADAL" clId="{F70B6BCB-F136-4FAD-8BD5-329BE48024DD}" dt="2021-06-26T08:17:25.234" v="710"/>
          <ac:spMkLst>
            <pc:docMk/>
            <pc:sldMk cId="2776273780" sldId="435"/>
            <ac:spMk id="434" creationId="{F1A6114E-5510-4EDC-ABB5-F5AED1274D32}"/>
          </ac:spMkLst>
        </pc:spChg>
        <pc:spChg chg="mod">
          <ac:chgData name="Eitan Blumin" userId="36fcb13c-3a5a-43c2-aa2e-520becbaeb9b" providerId="ADAL" clId="{F70B6BCB-F136-4FAD-8BD5-329BE48024DD}" dt="2021-06-26T08:17:25.234" v="710"/>
          <ac:spMkLst>
            <pc:docMk/>
            <pc:sldMk cId="2776273780" sldId="435"/>
            <ac:spMk id="435" creationId="{513F586A-2E2C-4BB7-87AD-3DA4481D670F}"/>
          </ac:spMkLst>
        </pc:spChg>
        <pc:spChg chg="mod">
          <ac:chgData name="Eitan Blumin" userId="36fcb13c-3a5a-43c2-aa2e-520becbaeb9b" providerId="ADAL" clId="{F70B6BCB-F136-4FAD-8BD5-329BE48024DD}" dt="2021-06-26T08:17:25.234" v="710"/>
          <ac:spMkLst>
            <pc:docMk/>
            <pc:sldMk cId="2776273780" sldId="435"/>
            <ac:spMk id="436" creationId="{1963AAF0-3F7C-4AD8-A1EE-17754742B493}"/>
          </ac:spMkLst>
        </pc:spChg>
        <pc:spChg chg="mod">
          <ac:chgData name="Eitan Blumin" userId="36fcb13c-3a5a-43c2-aa2e-520becbaeb9b" providerId="ADAL" clId="{F70B6BCB-F136-4FAD-8BD5-329BE48024DD}" dt="2021-06-26T08:17:25.234" v="710"/>
          <ac:spMkLst>
            <pc:docMk/>
            <pc:sldMk cId="2776273780" sldId="435"/>
            <ac:spMk id="437" creationId="{5A59E38A-6A2A-48B6-8823-AE0EAC542A6F}"/>
          </ac:spMkLst>
        </pc:spChg>
        <pc:spChg chg="mod">
          <ac:chgData name="Eitan Blumin" userId="36fcb13c-3a5a-43c2-aa2e-520becbaeb9b" providerId="ADAL" clId="{F70B6BCB-F136-4FAD-8BD5-329BE48024DD}" dt="2021-06-26T08:17:25.234" v="710"/>
          <ac:spMkLst>
            <pc:docMk/>
            <pc:sldMk cId="2776273780" sldId="435"/>
            <ac:spMk id="438" creationId="{A66EE107-6A7A-49DB-A194-EC31DEE2663B}"/>
          </ac:spMkLst>
        </pc:spChg>
        <pc:spChg chg="mod">
          <ac:chgData name="Eitan Blumin" userId="36fcb13c-3a5a-43c2-aa2e-520becbaeb9b" providerId="ADAL" clId="{F70B6BCB-F136-4FAD-8BD5-329BE48024DD}" dt="2021-06-26T08:17:25.234" v="710"/>
          <ac:spMkLst>
            <pc:docMk/>
            <pc:sldMk cId="2776273780" sldId="435"/>
            <ac:spMk id="439" creationId="{C674BBFF-E7AC-4DAD-9155-8A4111E70A08}"/>
          </ac:spMkLst>
        </pc:spChg>
        <pc:spChg chg="mod">
          <ac:chgData name="Eitan Blumin" userId="36fcb13c-3a5a-43c2-aa2e-520becbaeb9b" providerId="ADAL" clId="{F70B6BCB-F136-4FAD-8BD5-329BE48024DD}" dt="2021-06-26T08:17:25.234" v="710"/>
          <ac:spMkLst>
            <pc:docMk/>
            <pc:sldMk cId="2776273780" sldId="435"/>
            <ac:spMk id="440" creationId="{DE1FEBCA-B5BB-4BA5-8172-80646C367CA0}"/>
          </ac:spMkLst>
        </pc:spChg>
        <pc:spChg chg="mod">
          <ac:chgData name="Eitan Blumin" userId="36fcb13c-3a5a-43c2-aa2e-520becbaeb9b" providerId="ADAL" clId="{F70B6BCB-F136-4FAD-8BD5-329BE48024DD}" dt="2021-06-26T08:17:25.234" v="710"/>
          <ac:spMkLst>
            <pc:docMk/>
            <pc:sldMk cId="2776273780" sldId="435"/>
            <ac:spMk id="441" creationId="{F57BFAC4-CC14-4231-A85E-EDD26839A52E}"/>
          </ac:spMkLst>
        </pc:spChg>
        <pc:spChg chg="mod">
          <ac:chgData name="Eitan Blumin" userId="36fcb13c-3a5a-43c2-aa2e-520becbaeb9b" providerId="ADAL" clId="{F70B6BCB-F136-4FAD-8BD5-329BE48024DD}" dt="2021-06-26T08:17:25.234" v="710"/>
          <ac:spMkLst>
            <pc:docMk/>
            <pc:sldMk cId="2776273780" sldId="435"/>
            <ac:spMk id="442" creationId="{1CBE431D-EF86-4617-A673-E299EEE225A0}"/>
          </ac:spMkLst>
        </pc:spChg>
        <pc:spChg chg="mod">
          <ac:chgData name="Eitan Blumin" userId="36fcb13c-3a5a-43c2-aa2e-520becbaeb9b" providerId="ADAL" clId="{F70B6BCB-F136-4FAD-8BD5-329BE48024DD}" dt="2021-06-26T08:17:25.234" v="710"/>
          <ac:spMkLst>
            <pc:docMk/>
            <pc:sldMk cId="2776273780" sldId="435"/>
            <ac:spMk id="443" creationId="{C902E9B9-4246-41CD-B4D0-B5988437D07E}"/>
          </ac:spMkLst>
        </pc:spChg>
        <pc:spChg chg="mod">
          <ac:chgData name="Eitan Blumin" userId="36fcb13c-3a5a-43c2-aa2e-520becbaeb9b" providerId="ADAL" clId="{F70B6BCB-F136-4FAD-8BD5-329BE48024DD}" dt="2021-06-26T08:17:25.379" v="711"/>
          <ac:spMkLst>
            <pc:docMk/>
            <pc:sldMk cId="2776273780" sldId="435"/>
            <ac:spMk id="445" creationId="{885F369C-90DD-493B-A5EA-7F907AB5AD6C}"/>
          </ac:spMkLst>
        </pc:spChg>
        <pc:spChg chg="mod">
          <ac:chgData name="Eitan Blumin" userId="36fcb13c-3a5a-43c2-aa2e-520becbaeb9b" providerId="ADAL" clId="{F70B6BCB-F136-4FAD-8BD5-329BE48024DD}" dt="2021-06-26T08:17:25.379" v="711"/>
          <ac:spMkLst>
            <pc:docMk/>
            <pc:sldMk cId="2776273780" sldId="435"/>
            <ac:spMk id="446" creationId="{515619F2-A9F2-479B-BBE7-F63F3FE9F9F0}"/>
          </ac:spMkLst>
        </pc:spChg>
        <pc:spChg chg="mod">
          <ac:chgData name="Eitan Blumin" userId="36fcb13c-3a5a-43c2-aa2e-520becbaeb9b" providerId="ADAL" clId="{F70B6BCB-F136-4FAD-8BD5-329BE48024DD}" dt="2021-06-26T08:17:25.379" v="711"/>
          <ac:spMkLst>
            <pc:docMk/>
            <pc:sldMk cId="2776273780" sldId="435"/>
            <ac:spMk id="447" creationId="{C1B98FEB-2851-4903-B8CF-0ED5E8B9E02F}"/>
          </ac:spMkLst>
        </pc:spChg>
        <pc:spChg chg="mod">
          <ac:chgData name="Eitan Blumin" userId="36fcb13c-3a5a-43c2-aa2e-520becbaeb9b" providerId="ADAL" clId="{F70B6BCB-F136-4FAD-8BD5-329BE48024DD}" dt="2021-06-26T08:17:25.379" v="711"/>
          <ac:spMkLst>
            <pc:docMk/>
            <pc:sldMk cId="2776273780" sldId="435"/>
            <ac:spMk id="448" creationId="{87DA4671-6C47-4EB4-9DC7-16367B4475D0}"/>
          </ac:spMkLst>
        </pc:spChg>
        <pc:spChg chg="mod">
          <ac:chgData name="Eitan Blumin" userId="36fcb13c-3a5a-43c2-aa2e-520becbaeb9b" providerId="ADAL" clId="{F70B6BCB-F136-4FAD-8BD5-329BE48024DD}" dt="2021-06-26T08:17:25.379" v="711"/>
          <ac:spMkLst>
            <pc:docMk/>
            <pc:sldMk cId="2776273780" sldId="435"/>
            <ac:spMk id="449" creationId="{1E68B6A5-2062-4D3D-AFD8-17D4B20D67C2}"/>
          </ac:spMkLst>
        </pc:spChg>
        <pc:spChg chg="mod">
          <ac:chgData name="Eitan Blumin" userId="36fcb13c-3a5a-43c2-aa2e-520becbaeb9b" providerId="ADAL" clId="{F70B6BCB-F136-4FAD-8BD5-329BE48024DD}" dt="2021-06-26T08:17:25.379" v="711"/>
          <ac:spMkLst>
            <pc:docMk/>
            <pc:sldMk cId="2776273780" sldId="435"/>
            <ac:spMk id="450" creationId="{5BD824B9-F6FA-4A10-AD90-CAA371FAEF92}"/>
          </ac:spMkLst>
        </pc:spChg>
        <pc:spChg chg="mod">
          <ac:chgData name="Eitan Blumin" userId="36fcb13c-3a5a-43c2-aa2e-520becbaeb9b" providerId="ADAL" clId="{F70B6BCB-F136-4FAD-8BD5-329BE48024DD}" dt="2021-06-26T08:17:25.379" v="711"/>
          <ac:spMkLst>
            <pc:docMk/>
            <pc:sldMk cId="2776273780" sldId="435"/>
            <ac:spMk id="451" creationId="{6FFA81C7-9F1B-485D-846A-3282E93EEA61}"/>
          </ac:spMkLst>
        </pc:spChg>
        <pc:spChg chg="mod">
          <ac:chgData name="Eitan Blumin" userId="36fcb13c-3a5a-43c2-aa2e-520becbaeb9b" providerId="ADAL" clId="{F70B6BCB-F136-4FAD-8BD5-329BE48024DD}" dt="2021-06-26T08:17:25.379" v="711"/>
          <ac:spMkLst>
            <pc:docMk/>
            <pc:sldMk cId="2776273780" sldId="435"/>
            <ac:spMk id="452" creationId="{822B59DB-BDE4-414B-86B5-07B6BA754290}"/>
          </ac:spMkLst>
        </pc:spChg>
        <pc:spChg chg="mod">
          <ac:chgData name="Eitan Blumin" userId="36fcb13c-3a5a-43c2-aa2e-520becbaeb9b" providerId="ADAL" clId="{F70B6BCB-F136-4FAD-8BD5-329BE48024DD}" dt="2021-06-26T08:17:25.379" v="711"/>
          <ac:spMkLst>
            <pc:docMk/>
            <pc:sldMk cId="2776273780" sldId="435"/>
            <ac:spMk id="453" creationId="{A28860EB-AC78-4FAD-BA9E-BFBFE9DFF67F}"/>
          </ac:spMkLst>
        </pc:spChg>
        <pc:spChg chg="mod">
          <ac:chgData name="Eitan Blumin" userId="36fcb13c-3a5a-43c2-aa2e-520becbaeb9b" providerId="ADAL" clId="{F70B6BCB-F136-4FAD-8BD5-329BE48024DD}" dt="2021-06-26T08:17:25.379" v="711"/>
          <ac:spMkLst>
            <pc:docMk/>
            <pc:sldMk cId="2776273780" sldId="435"/>
            <ac:spMk id="454" creationId="{D528DF52-80CF-434F-8AC6-471138B49BB3}"/>
          </ac:spMkLst>
        </pc:spChg>
        <pc:spChg chg="mod">
          <ac:chgData name="Eitan Blumin" userId="36fcb13c-3a5a-43c2-aa2e-520becbaeb9b" providerId="ADAL" clId="{F70B6BCB-F136-4FAD-8BD5-329BE48024DD}" dt="2021-06-26T08:17:25.379" v="711"/>
          <ac:spMkLst>
            <pc:docMk/>
            <pc:sldMk cId="2776273780" sldId="435"/>
            <ac:spMk id="455" creationId="{B8568AFE-EFA2-4E9F-B493-3CE369B068EE}"/>
          </ac:spMkLst>
        </pc:spChg>
        <pc:spChg chg="mod">
          <ac:chgData name="Eitan Blumin" userId="36fcb13c-3a5a-43c2-aa2e-520becbaeb9b" providerId="ADAL" clId="{F70B6BCB-F136-4FAD-8BD5-329BE48024DD}" dt="2021-06-26T08:17:25.379" v="711"/>
          <ac:spMkLst>
            <pc:docMk/>
            <pc:sldMk cId="2776273780" sldId="435"/>
            <ac:spMk id="456" creationId="{9521B6F2-D23A-4A1A-9C0F-290FB556BB70}"/>
          </ac:spMkLst>
        </pc:spChg>
        <pc:spChg chg="mod">
          <ac:chgData name="Eitan Blumin" userId="36fcb13c-3a5a-43c2-aa2e-520becbaeb9b" providerId="ADAL" clId="{F70B6BCB-F136-4FAD-8BD5-329BE48024DD}" dt="2021-06-26T08:17:25.379" v="711"/>
          <ac:spMkLst>
            <pc:docMk/>
            <pc:sldMk cId="2776273780" sldId="435"/>
            <ac:spMk id="457" creationId="{C71B5C39-966B-4B45-8614-8BF5C7A500EC}"/>
          </ac:spMkLst>
        </pc:spChg>
        <pc:spChg chg="mod">
          <ac:chgData name="Eitan Blumin" userId="36fcb13c-3a5a-43c2-aa2e-520becbaeb9b" providerId="ADAL" clId="{F70B6BCB-F136-4FAD-8BD5-329BE48024DD}" dt="2021-06-26T08:17:25.379" v="711"/>
          <ac:spMkLst>
            <pc:docMk/>
            <pc:sldMk cId="2776273780" sldId="435"/>
            <ac:spMk id="458" creationId="{C6F43D07-3C35-4AA4-BA58-AED433A26BE6}"/>
          </ac:spMkLst>
        </pc:spChg>
        <pc:spChg chg="mod">
          <ac:chgData name="Eitan Blumin" userId="36fcb13c-3a5a-43c2-aa2e-520becbaeb9b" providerId="ADAL" clId="{F70B6BCB-F136-4FAD-8BD5-329BE48024DD}" dt="2021-06-26T08:17:25.379" v="711"/>
          <ac:spMkLst>
            <pc:docMk/>
            <pc:sldMk cId="2776273780" sldId="435"/>
            <ac:spMk id="459" creationId="{B24208D5-36BE-4F00-87B3-7B75BCCE59D0}"/>
          </ac:spMkLst>
        </pc:spChg>
        <pc:spChg chg="mod">
          <ac:chgData name="Eitan Blumin" userId="36fcb13c-3a5a-43c2-aa2e-520becbaeb9b" providerId="ADAL" clId="{F70B6BCB-F136-4FAD-8BD5-329BE48024DD}" dt="2021-06-26T08:17:25.379" v="711"/>
          <ac:spMkLst>
            <pc:docMk/>
            <pc:sldMk cId="2776273780" sldId="435"/>
            <ac:spMk id="460" creationId="{B9782F17-A9F3-4359-9E0D-14D06811C475}"/>
          </ac:spMkLst>
        </pc:spChg>
        <pc:spChg chg="mod">
          <ac:chgData name="Eitan Blumin" userId="36fcb13c-3a5a-43c2-aa2e-520becbaeb9b" providerId="ADAL" clId="{F70B6BCB-F136-4FAD-8BD5-329BE48024DD}" dt="2021-06-26T08:17:25.379" v="711"/>
          <ac:spMkLst>
            <pc:docMk/>
            <pc:sldMk cId="2776273780" sldId="435"/>
            <ac:spMk id="461" creationId="{F834891D-C04A-4A6C-9103-B9F0B5E39A3E}"/>
          </ac:spMkLst>
        </pc:spChg>
        <pc:spChg chg="mod">
          <ac:chgData name="Eitan Blumin" userId="36fcb13c-3a5a-43c2-aa2e-520becbaeb9b" providerId="ADAL" clId="{F70B6BCB-F136-4FAD-8BD5-329BE48024DD}" dt="2021-06-26T08:17:25.379" v="711"/>
          <ac:spMkLst>
            <pc:docMk/>
            <pc:sldMk cId="2776273780" sldId="435"/>
            <ac:spMk id="462" creationId="{BC0B3445-0EC7-4B1B-88C7-EC6B243A4E05}"/>
          </ac:spMkLst>
        </pc:spChg>
        <pc:spChg chg="mod">
          <ac:chgData name="Eitan Blumin" userId="36fcb13c-3a5a-43c2-aa2e-520becbaeb9b" providerId="ADAL" clId="{F70B6BCB-F136-4FAD-8BD5-329BE48024DD}" dt="2021-06-26T08:17:25.379" v="711"/>
          <ac:spMkLst>
            <pc:docMk/>
            <pc:sldMk cId="2776273780" sldId="435"/>
            <ac:spMk id="463" creationId="{1141C305-09F2-4D48-A43A-2D4F5105B38D}"/>
          </ac:spMkLst>
        </pc:spChg>
        <pc:spChg chg="mod">
          <ac:chgData name="Eitan Blumin" userId="36fcb13c-3a5a-43c2-aa2e-520becbaeb9b" providerId="ADAL" clId="{F70B6BCB-F136-4FAD-8BD5-329BE48024DD}" dt="2021-06-26T08:17:25.379" v="711"/>
          <ac:spMkLst>
            <pc:docMk/>
            <pc:sldMk cId="2776273780" sldId="435"/>
            <ac:spMk id="464" creationId="{8CC3CE3B-DC10-4B11-BB69-6EB7A89B2848}"/>
          </ac:spMkLst>
        </pc:spChg>
        <pc:spChg chg="mod">
          <ac:chgData name="Eitan Blumin" userId="36fcb13c-3a5a-43c2-aa2e-520becbaeb9b" providerId="ADAL" clId="{F70B6BCB-F136-4FAD-8BD5-329BE48024DD}" dt="2021-06-26T08:17:25.379" v="711"/>
          <ac:spMkLst>
            <pc:docMk/>
            <pc:sldMk cId="2776273780" sldId="435"/>
            <ac:spMk id="465" creationId="{B581AFC0-8CCC-43D5-A125-02E7F9BD143F}"/>
          </ac:spMkLst>
        </pc:spChg>
        <pc:spChg chg="mod">
          <ac:chgData name="Eitan Blumin" userId="36fcb13c-3a5a-43c2-aa2e-520becbaeb9b" providerId="ADAL" clId="{F70B6BCB-F136-4FAD-8BD5-329BE48024DD}" dt="2021-06-26T08:17:25.379" v="711"/>
          <ac:spMkLst>
            <pc:docMk/>
            <pc:sldMk cId="2776273780" sldId="435"/>
            <ac:spMk id="466" creationId="{298542AF-868A-42BB-96F4-BB34D800D49E}"/>
          </ac:spMkLst>
        </pc:spChg>
        <pc:spChg chg="mod">
          <ac:chgData name="Eitan Blumin" userId="36fcb13c-3a5a-43c2-aa2e-520becbaeb9b" providerId="ADAL" clId="{F70B6BCB-F136-4FAD-8BD5-329BE48024DD}" dt="2021-06-26T08:17:25.379" v="711"/>
          <ac:spMkLst>
            <pc:docMk/>
            <pc:sldMk cId="2776273780" sldId="435"/>
            <ac:spMk id="467" creationId="{527052A5-25BB-40A0-AF79-B70A4720DE1C}"/>
          </ac:spMkLst>
        </pc:spChg>
        <pc:spChg chg="mod">
          <ac:chgData name="Eitan Blumin" userId="36fcb13c-3a5a-43c2-aa2e-520becbaeb9b" providerId="ADAL" clId="{F70B6BCB-F136-4FAD-8BD5-329BE48024DD}" dt="2021-06-26T08:17:25.379" v="711"/>
          <ac:spMkLst>
            <pc:docMk/>
            <pc:sldMk cId="2776273780" sldId="435"/>
            <ac:spMk id="468" creationId="{67D5D3E6-F057-4556-B283-EA055FD4B232}"/>
          </ac:spMkLst>
        </pc:spChg>
        <pc:spChg chg="mod">
          <ac:chgData name="Eitan Blumin" userId="36fcb13c-3a5a-43c2-aa2e-520becbaeb9b" providerId="ADAL" clId="{F70B6BCB-F136-4FAD-8BD5-329BE48024DD}" dt="2021-06-26T08:17:25.379" v="711"/>
          <ac:spMkLst>
            <pc:docMk/>
            <pc:sldMk cId="2776273780" sldId="435"/>
            <ac:spMk id="469" creationId="{B17887FB-637B-4D31-A67E-25F921EB68B0}"/>
          </ac:spMkLst>
        </pc:spChg>
        <pc:spChg chg="mod">
          <ac:chgData name="Eitan Blumin" userId="36fcb13c-3a5a-43c2-aa2e-520becbaeb9b" providerId="ADAL" clId="{F70B6BCB-F136-4FAD-8BD5-329BE48024DD}" dt="2021-06-26T08:17:25.379" v="711"/>
          <ac:spMkLst>
            <pc:docMk/>
            <pc:sldMk cId="2776273780" sldId="435"/>
            <ac:spMk id="470" creationId="{ACDD51CF-98C3-45D3-BCBB-10B2BB3EF998}"/>
          </ac:spMkLst>
        </pc:spChg>
        <pc:spChg chg="mod">
          <ac:chgData name="Eitan Blumin" userId="36fcb13c-3a5a-43c2-aa2e-520becbaeb9b" providerId="ADAL" clId="{F70B6BCB-F136-4FAD-8BD5-329BE48024DD}" dt="2021-06-26T08:17:25.620" v="712"/>
          <ac:spMkLst>
            <pc:docMk/>
            <pc:sldMk cId="2776273780" sldId="435"/>
            <ac:spMk id="472" creationId="{8ED5374C-29C2-4444-8389-AC971E7F6915}"/>
          </ac:spMkLst>
        </pc:spChg>
        <pc:spChg chg="mod">
          <ac:chgData name="Eitan Blumin" userId="36fcb13c-3a5a-43c2-aa2e-520becbaeb9b" providerId="ADAL" clId="{F70B6BCB-F136-4FAD-8BD5-329BE48024DD}" dt="2021-06-26T08:17:25.620" v="712"/>
          <ac:spMkLst>
            <pc:docMk/>
            <pc:sldMk cId="2776273780" sldId="435"/>
            <ac:spMk id="473" creationId="{0E40F143-4C1F-413C-B286-41587EA655E4}"/>
          </ac:spMkLst>
        </pc:spChg>
        <pc:spChg chg="mod">
          <ac:chgData name="Eitan Blumin" userId="36fcb13c-3a5a-43c2-aa2e-520becbaeb9b" providerId="ADAL" clId="{F70B6BCB-F136-4FAD-8BD5-329BE48024DD}" dt="2021-06-26T08:17:25.620" v="712"/>
          <ac:spMkLst>
            <pc:docMk/>
            <pc:sldMk cId="2776273780" sldId="435"/>
            <ac:spMk id="474" creationId="{EEBE7D8A-9F61-4CE9-B17B-0ED8B66A46CB}"/>
          </ac:spMkLst>
        </pc:spChg>
        <pc:spChg chg="mod">
          <ac:chgData name="Eitan Blumin" userId="36fcb13c-3a5a-43c2-aa2e-520becbaeb9b" providerId="ADAL" clId="{F70B6BCB-F136-4FAD-8BD5-329BE48024DD}" dt="2021-06-26T08:17:25.620" v="712"/>
          <ac:spMkLst>
            <pc:docMk/>
            <pc:sldMk cId="2776273780" sldId="435"/>
            <ac:spMk id="475" creationId="{7681D1CD-1AD7-4755-B4C3-EF7EF0133F53}"/>
          </ac:spMkLst>
        </pc:spChg>
        <pc:spChg chg="mod">
          <ac:chgData name="Eitan Blumin" userId="36fcb13c-3a5a-43c2-aa2e-520becbaeb9b" providerId="ADAL" clId="{F70B6BCB-F136-4FAD-8BD5-329BE48024DD}" dt="2021-06-26T08:17:25.620" v="712"/>
          <ac:spMkLst>
            <pc:docMk/>
            <pc:sldMk cId="2776273780" sldId="435"/>
            <ac:spMk id="476" creationId="{5CF69B67-D42D-4A1E-B6BF-7F9BF742AA62}"/>
          </ac:spMkLst>
        </pc:spChg>
        <pc:spChg chg="mod">
          <ac:chgData name="Eitan Blumin" userId="36fcb13c-3a5a-43c2-aa2e-520becbaeb9b" providerId="ADAL" clId="{F70B6BCB-F136-4FAD-8BD5-329BE48024DD}" dt="2021-06-26T08:17:25.620" v="712"/>
          <ac:spMkLst>
            <pc:docMk/>
            <pc:sldMk cId="2776273780" sldId="435"/>
            <ac:spMk id="477" creationId="{09934A85-597D-46ED-9657-AFB9A234EBD5}"/>
          </ac:spMkLst>
        </pc:spChg>
        <pc:spChg chg="mod">
          <ac:chgData name="Eitan Blumin" userId="36fcb13c-3a5a-43c2-aa2e-520becbaeb9b" providerId="ADAL" clId="{F70B6BCB-F136-4FAD-8BD5-329BE48024DD}" dt="2021-06-26T08:17:25.620" v="712"/>
          <ac:spMkLst>
            <pc:docMk/>
            <pc:sldMk cId="2776273780" sldId="435"/>
            <ac:spMk id="478" creationId="{E203ED4E-C4F2-42B6-A7F2-8F68700C86C6}"/>
          </ac:spMkLst>
        </pc:spChg>
        <pc:spChg chg="mod">
          <ac:chgData name="Eitan Blumin" userId="36fcb13c-3a5a-43c2-aa2e-520becbaeb9b" providerId="ADAL" clId="{F70B6BCB-F136-4FAD-8BD5-329BE48024DD}" dt="2021-06-26T08:17:25.620" v="712"/>
          <ac:spMkLst>
            <pc:docMk/>
            <pc:sldMk cId="2776273780" sldId="435"/>
            <ac:spMk id="479" creationId="{D4484C65-A8D2-4107-9AE7-896623E10FFD}"/>
          </ac:spMkLst>
        </pc:spChg>
        <pc:spChg chg="mod">
          <ac:chgData name="Eitan Blumin" userId="36fcb13c-3a5a-43c2-aa2e-520becbaeb9b" providerId="ADAL" clId="{F70B6BCB-F136-4FAD-8BD5-329BE48024DD}" dt="2021-06-26T08:17:25.620" v="712"/>
          <ac:spMkLst>
            <pc:docMk/>
            <pc:sldMk cId="2776273780" sldId="435"/>
            <ac:spMk id="480" creationId="{2AA86B74-FC90-4AD6-963C-B2D26DA8DA0E}"/>
          </ac:spMkLst>
        </pc:spChg>
        <pc:spChg chg="mod">
          <ac:chgData name="Eitan Blumin" userId="36fcb13c-3a5a-43c2-aa2e-520becbaeb9b" providerId="ADAL" clId="{F70B6BCB-F136-4FAD-8BD5-329BE48024DD}" dt="2021-06-26T08:17:25.620" v="712"/>
          <ac:spMkLst>
            <pc:docMk/>
            <pc:sldMk cId="2776273780" sldId="435"/>
            <ac:spMk id="481" creationId="{3A01D9C6-F046-4CCC-8BAD-7264C2642DA4}"/>
          </ac:spMkLst>
        </pc:spChg>
        <pc:spChg chg="mod">
          <ac:chgData name="Eitan Blumin" userId="36fcb13c-3a5a-43c2-aa2e-520becbaeb9b" providerId="ADAL" clId="{F70B6BCB-F136-4FAD-8BD5-329BE48024DD}" dt="2021-06-26T08:17:25.620" v="712"/>
          <ac:spMkLst>
            <pc:docMk/>
            <pc:sldMk cId="2776273780" sldId="435"/>
            <ac:spMk id="482" creationId="{3325E07D-1504-46D2-9CFD-463D3C4BBBFD}"/>
          </ac:spMkLst>
        </pc:spChg>
        <pc:spChg chg="mod">
          <ac:chgData name="Eitan Blumin" userId="36fcb13c-3a5a-43c2-aa2e-520becbaeb9b" providerId="ADAL" clId="{F70B6BCB-F136-4FAD-8BD5-329BE48024DD}" dt="2021-06-26T08:17:25.620" v="712"/>
          <ac:spMkLst>
            <pc:docMk/>
            <pc:sldMk cId="2776273780" sldId="435"/>
            <ac:spMk id="483" creationId="{0C05A760-99D6-4042-9F7F-1EA17A400BE7}"/>
          </ac:spMkLst>
        </pc:spChg>
        <pc:spChg chg="mod">
          <ac:chgData name="Eitan Blumin" userId="36fcb13c-3a5a-43c2-aa2e-520becbaeb9b" providerId="ADAL" clId="{F70B6BCB-F136-4FAD-8BD5-329BE48024DD}" dt="2021-06-26T08:17:25.620" v="712"/>
          <ac:spMkLst>
            <pc:docMk/>
            <pc:sldMk cId="2776273780" sldId="435"/>
            <ac:spMk id="484" creationId="{C763FFD9-D5D6-4CA0-B54D-990E3148C75F}"/>
          </ac:spMkLst>
        </pc:spChg>
        <pc:spChg chg="mod">
          <ac:chgData name="Eitan Blumin" userId="36fcb13c-3a5a-43c2-aa2e-520becbaeb9b" providerId="ADAL" clId="{F70B6BCB-F136-4FAD-8BD5-329BE48024DD}" dt="2021-06-26T08:17:25.620" v="712"/>
          <ac:spMkLst>
            <pc:docMk/>
            <pc:sldMk cId="2776273780" sldId="435"/>
            <ac:spMk id="485" creationId="{48622E12-8604-4F2B-A3C4-24B0604285FC}"/>
          </ac:spMkLst>
        </pc:spChg>
        <pc:spChg chg="mod">
          <ac:chgData name="Eitan Blumin" userId="36fcb13c-3a5a-43c2-aa2e-520becbaeb9b" providerId="ADAL" clId="{F70B6BCB-F136-4FAD-8BD5-329BE48024DD}" dt="2021-06-26T08:17:25.620" v="712"/>
          <ac:spMkLst>
            <pc:docMk/>
            <pc:sldMk cId="2776273780" sldId="435"/>
            <ac:spMk id="486" creationId="{ED8F188E-DC84-4AA3-82A6-10AA717D5B3A}"/>
          </ac:spMkLst>
        </pc:spChg>
        <pc:spChg chg="mod">
          <ac:chgData name="Eitan Blumin" userId="36fcb13c-3a5a-43c2-aa2e-520becbaeb9b" providerId="ADAL" clId="{F70B6BCB-F136-4FAD-8BD5-329BE48024DD}" dt="2021-06-26T08:17:25.620" v="712"/>
          <ac:spMkLst>
            <pc:docMk/>
            <pc:sldMk cId="2776273780" sldId="435"/>
            <ac:spMk id="487" creationId="{EA7ABF02-9018-452E-BC98-7E1FB0C0DB2F}"/>
          </ac:spMkLst>
        </pc:spChg>
        <pc:spChg chg="mod">
          <ac:chgData name="Eitan Blumin" userId="36fcb13c-3a5a-43c2-aa2e-520becbaeb9b" providerId="ADAL" clId="{F70B6BCB-F136-4FAD-8BD5-329BE48024DD}" dt="2021-06-26T08:17:25.620" v="712"/>
          <ac:spMkLst>
            <pc:docMk/>
            <pc:sldMk cId="2776273780" sldId="435"/>
            <ac:spMk id="488" creationId="{74E2A25D-B15D-466D-8ADD-2385F100AC28}"/>
          </ac:spMkLst>
        </pc:spChg>
        <pc:spChg chg="mod">
          <ac:chgData name="Eitan Blumin" userId="36fcb13c-3a5a-43c2-aa2e-520becbaeb9b" providerId="ADAL" clId="{F70B6BCB-F136-4FAD-8BD5-329BE48024DD}" dt="2021-06-26T08:17:25.620" v="712"/>
          <ac:spMkLst>
            <pc:docMk/>
            <pc:sldMk cId="2776273780" sldId="435"/>
            <ac:spMk id="489" creationId="{A90C0CBF-A346-4589-BB16-BDE4AAB5CF63}"/>
          </ac:spMkLst>
        </pc:spChg>
        <pc:spChg chg="mod">
          <ac:chgData name="Eitan Blumin" userId="36fcb13c-3a5a-43c2-aa2e-520becbaeb9b" providerId="ADAL" clId="{F70B6BCB-F136-4FAD-8BD5-329BE48024DD}" dt="2021-06-26T08:17:25.620" v="712"/>
          <ac:spMkLst>
            <pc:docMk/>
            <pc:sldMk cId="2776273780" sldId="435"/>
            <ac:spMk id="490" creationId="{F73AD8C7-1574-4C67-956C-AFB73F284B6F}"/>
          </ac:spMkLst>
        </pc:spChg>
        <pc:spChg chg="mod">
          <ac:chgData name="Eitan Blumin" userId="36fcb13c-3a5a-43c2-aa2e-520becbaeb9b" providerId="ADAL" clId="{F70B6BCB-F136-4FAD-8BD5-329BE48024DD}" dt="2021-06-26T08:17:25.620" v="712"/>
          <ac:spMkLst>
            <pc:docMk/>
            <pc:sldMk cId="2776273780" sldId="435"/>
            <ac:spMk id="491" creationId="{FCF80BC2-F483-4128-978B-0B340093814B}"/>
          </ac:spMkLst>
        </pc:spChg>
        <pc:spChg chg="mod">
          <ac:chgData name="Eitan Blumin" userId="36fcb13c-3a5a-43c2-aa2e-520becbaeb9b" providerId="ADAL" clId="{F70B6BCB-F136-4FAD-8BD5-329BE48024DD}" dt="2021-06-26T08:17:25.620" v="712"/>
          <ac:spMkLst>
            <pc:docMk/>
            <pc:sldMk cId="2776273780" sldId="435"/>
            <ac:spMk id="492" creationId="{F1B17953-9BAD-42E5-A878-FA3DAE6C8F1B}"/>
          </ac:spMkLst>
        </pc:spChg>
        <pc:spChg chg="mod">
          <ac:chgData name="Eitan Blumin" userId="36fcb13c-3a5a-43c2-aa2e-520becbaeb9b" providerId="ADAL" clId="{F70B6BCB-F136-4FAD-8BD5-329BE48024DD}" dt="2021-06-26T08:17:25.620" v="712"/>
          <ac:spMkLst>
            <pc:docMk/>
            <pc:sldMk cId="2776273780" sldId="435"/>
            <ac:spMk id="493" creationId="{4670AE3C-AB07-4B40-8D80-9A1B8A48631C}"/>
          </ac:spMkLst>
        </pc:spChg>
        <pc:spChg chg="mod">
          <ac:chgData name="Eitan Blumin" userId="36fcb13c-3a5a-43c2-aa2e-520becbaeb9b" providerId="ADAL" clId="{F70B6BCB-F136-4FAD-8BD5-329BE48024DD}" dt="2021-06-26T08:17:25.620" v="712"/>
          <ac:spMkLst>
            <pc:docMk/>
            <pc:sldMk cId="2776273780" sldId="435"/>
            <ac:spMk id="494" creationId="{F2256CA2-7FDA-4D74-8F89-562F0181A659}"/>
          </ac:spMkLst>
        </pc:spChg>
        <pc:spChg chg="mod">
          <ac:chgData name="Eitan Blumin" userId="36fcb13c-3a5a-43c2-aa2e-520becbaeb9b" providerId="ADAL" clId="{F70B6BCB-F136-4FAD-8BD5-329BE48024DD}" dt="2021-06-26T08:17:25.620" v="712"/>
          <ac:spMkLst>
            <pc:docMk/>
            <pc:sldMk cId="2776273780" sldId="435"/>
            <ac:spMk id="495" creationId="{8A12FABB-26EA-48FE-8880-F3DB0330B554}"/>
          </ac:spMkLst>
        </pc:spChg>
        <pc:spChg chg="mod">
          <ac:chgData name="Eitan Blumin" userId="36fcb13c-3a5a-43c2-aa2e-520becbaeb9b" providerId="ADAL" clId="{F70B6BCB-F136-4FAD-8BD5-329BE48024DD}" dt="2021-06-26T08:17:25.620" v="712"/>
          <ac:spMkLst>
            <pc:docMk/>
            <pc:sldMk cId="2776273780" sldId="435"/>
            <ac:spMk id="496" creationId="{97906E2F-ED9C-4BAB-A961-1A2A10F13662}"/>
          </ac:spMkLst>
        </pc:spChg>
        <pc:spChg chg="mod">
          <ac:chgData name="Eitan Blumin" userId="36fcb13c-3a5a-43c2-aa2e-520becbaeb9b" providerId="ADAL" clId="{F70B6BCB-F136-4FAD-8BD5-329BE48024DD}" dt="2021-06-26T08:17:25.620" v="712"/>
          <ac:spMkLst>
            <pc:docMk/>
            <pc:sldMk cId="2776273780" sldId="435"/>
            <ac:spMk id="497" creationId="{B92340C9-0893-4F7D-A54C-9C645DD6400A}"/>
          </ac:spMkLst>
        </pc:spChg>
        <pc:spChg chg="mod">
          <ac:chgData name="Eitan Blumin" userId="36fcb13c-3a5a-43c2-aa2e-520becbaeb9b" providerId="ADAL" clId="{F70B6BCB-F136-4FAD-8BD5-329BE48024DD}" dt="2021-06-26T08:17:26.707" v="714"/>
          <ac:spMkLst>
            <pc:docMk/>
            <pc:sldMk cId="2776273780" sldId="435"/>
            <ac:spMk id="499" creationId="{CAEC80E9-216B-41B8-91CF-BA8BB60DE8BD}"/>
          </ac:spMkLst>
        </pc:spChg>
        <pc:spChg chg="mod">
          <ac:chgData name="Eitan Blumin" userId="36fcb13c-3a5a-43c2-aa2e-520becbaeb9b" providerId="ADAL" clId="{F70B6BCB-F136-4FAD-8BD5-329BE48024DD}" dt="2021-06-26T08:17:26.707" v="714"/>
          <ac:spMkLst>
            <pc:docMk/>
            <pc:sldMk cId="2776273780" sldId="435"/>
            <ac:spMk id="500" creationId="{03C432B0-DAE2-49C1-93C6-D334A83F92A1}"/>
          </ac:spMkLst>
        </pc:spChg>
        <pc:spChg chg="mod">
          <ac:chgData name="Eitan Blumin" userId="36fcb13c-3a5a-43c2-aa2e-520becbaeb9b" providerId="ADAL" clId="{F70B6BCB-F136-4FAD-8BD5-329BE48024DD}" dt="2021-06-26T08:17:26.707" v="714"/>
          <ac:spMkLst>
            <pc:docMk/>
            <pc:sldMk cId="2776273780" sldId="435"/>
            <ac:spMk id="501" creationId="{038907D3-28AC-46C7-A2C0-42E0C26975FA}"/>
          </ac:spMkLst>
        </pc:spChg>
        <pc:spChg chg="mod">
          <ac:chgData name="Eitan Blumin" userId="36fcb13c-3a5a-43c2-aa2e-520becbaeb9b" providerId="ADAL" clId="{F70B6BCB-F136-4FAD-8BD5-329BE48024DD}" dt="2021-06-26T08:17:26.707" v="714"/>
          <ac:spMkLst>
            <pc:docMk/>
            <pc:sldMk cId="2776273780" sldId="435"/>
            <ac:spMk id="502" creationId="{A162A4D0-CEB0-4802-8867-F440BD418089}"/>
          </ac:spMkLst>
        </pc:spChg>
        <pc:spChg chg="mod">
          <ac:chgData name="Eitan Blumin" userId="36fcb13c-3a5a-43c2-aa2e-520becbaeb9b" providerId="ADAL" clId="{F70B6BCB-F136-4FAD-8BD5-329BE48024DD}" dt="2021-06-26T08:17:26.707" v="714"/>
          <ac:spMkLst>
            <pc:docMk/>
            <pc:sldMk cId="2776273780" sldId="435"/>
            <ac:spMk id="503" creationId="{05F7B3A1-5841-45A6-8232-22B44EE4A62F}"/>
          </ac:spMkLst>
        </pc:spChg>
        <pc:spChg chg="mod">
          <ac:chgData name="Eitan Blumin" userId="36fcb13c-3a5a-43c2-aa2e-520becbaeb9b" providerId="ADAL" clId="{F70B6BCB-F136-4FAD-8BD5-329BE48024DD}" dt="2021-06-26T08:17:26.707" v="714"/>
          <ac:spMkLst>
            <pc:docMk/>
            <pc:sldMk cId="2776273780" sldId="435"/>
            <ac:spMk id="504" creationId="{972D1096-57E2-42C8-B515-3030AA2D3843}"/>
          </ac:spMkLst>
        </pc:spChg>
        <pc:spChg chg="mod">
          <ac:chgData name="Eitan Blumin" userId="36fcb13c-3a5a-43c2-aa2e-520becbaeb9b" providerId="ADAL" clId="{F70B6BCB-F136-4FAD-8BD5-329BE48024DD}" dt="2021-06-26T08:17:26.707" v="714"/>
          <ac:spMkLst>
            <pc:docMk/>
            <pc:sldMk cId="2776273780" sldId="435"/>
            <ac:spMk id="505" creationId="{7D20E9D0-2DB8-44B9-BDC2-D8E7A9270423}"/>
          </ac:spMkLst>
        </pc:spChg>
        <pc:spChg chg="mod">
          <ac:chgData name="Eitan Blumin" userId="36fcb13c-3a5a-43c2-aa2e-520becbaeb9b" providerId="ADAL" clId="{F70B6BCB-F136-4FAD-8BD5-329BE48024DD}" dt="2021-06-26T08:17:26.707" v="714"/>
          <ac:spMkLst>
            <pc:docMk/>
            <pc:sldMk cId="2776273780" sldId="435"/>
            <ac:spMk id="506" creationId="{A46B55DE-F2A4-46F7-8006-83E89F568E30}"/>
          </ac:spMkLst>
        </pc:spChg>
        <pc:spChg chg="mod">
          <ac:chgData name="Eitan Blumin" userId="36fcb13c-3a5a-43c2-aa2e-520becbaeb9b" providerId="ADAL" clId="{F70B6BCB-F136-4FAD-8BD5-329BE48024DD}" dt="2021-06-26T08:17:26.707" v="714"/>
          <ac:spMkLst>
            <pc:docMk/>
            <pc:sldMk cId="2776273780" sldId="435"/>
            <ac:spMk id="507" creationId="{67B490E3-5CB9-4B19-9899-12D8FFE5198A}"/>
          </ac:spMkLst>
        </pc:spChg>
        <pc:spChg chg="mod">
          <ac:chgData name="Eitan Blumin" userId="36fcb13c-3a5a-43c2-aa2e-520becbaeb9b" providerId="ADAL" clId="{F70B6BCB-F136-4FAD-8BD5-329BE48024DD}" dt="2021-06-26T08:17:26.707" v="714"/>
          <ac:spMkLst>
            <pc:docMk/>
            <pc:sldMk cId="2776273780" sldId="435"/>
            <ac:spMk id="508" creationId="{540EA827-591E-4D4B-97A5-ACBCDBC4DBD8}"/>
          </ac:spMkLst>
        </pc:spChg>
        <pc:spChg chg="mod">
          <ac:chgData name="Eitan Blumin" userId="36fcb13c-3a5a-43c2-aa2e-520becbaeb9b" providerId="ADAL" clId="{F70B6BCB-F136-4FAD-8BD5-329BE48024DD}" dt="2021-06-26T08:17:26.707" v="714"/>
          <ac:spMkLst>
            <pc:docMk/>
            <pc:sldMk cId="2776273780" sldId="435"/>
            <ac:spMk id="509" creationId="{62C5108E-9CE1-4D03-98FC-038216B7BE0C}"/>
          </ac:spMkLst>
        </pc:spChg>
        <pc:spChg chg="mod">
          <ac:chgData name="Eitan Blumin" userId="36fcb13c-3a5a-43c2-aa2e-520becbaeb9b" providerId="ADAL" clId="{F70B6BCB-F136-4FAD-8BD5-329BE48024DD}" dt="2021-06-26T08:17:26.707" v="714"/>
          <ac:spMkLst>
            <pc:docMk/>
            <pc:sldMk cId="2776273780" sldId="435"/>
            <ac:spMk id="510" creationId="{DD9B1382-B34F-4F99-92CD-6AF11E205D04}"/>
          </ac:spMkLst>
        </pc:spChg>
        <pc:spChg chg="mod">
          <ac:chgData name="Eitan Blumin" userId="36fcb13c-3a5a-43c2-aa2e-520becbaeb9b" providerId="ADAL" clId="{F70B6BCB-F136-4FAD-8BD5-329BE48024DD}" dt="2021-06-26T08:17:26.707" v="714"/>
          <ac:spMkLst>
            <pc:docMk/>
            <pc:sldMk cId="2776273780" sldId="435"/>
            <ac:spMk id="511" creationId="{10408CB0-4C4F-4416-92EC-D8485AD8BD88}"/>
          </ac:spMkLst>
        </pc:spChg>
        <pc:spChg chg="mod">
          <ac:chgData name="Eitan Blumin" userId="36fcb13c-3a5a-43c2-aa2e-520becbaeb9b" providerId="ADAL" clId="{F70B6BCB-F136-4FAD-8BD5-329BE48024DD}" dt="2021-06-26T08:17:26.707" v="714"/>
          <ac:spMkLst>
            <pc:docMk/>
            <pc:sldMk cId="2776273780" sldId="435"/>
            <ac:spMk id="512" creationId="{82EA3603-42B4-4330-AA19-60A3A100558C}"/>
          </ac:spMkLst>
        </pc:spChg>
        <pc:spChg chg="mod">
          <ac:chgData name="Eitan Blumin" userId="36fcb13c-3a5a-43c2-aa2e-520becbaeb9b" providerId="ADAL" clId="{F70B6BCB-F136-4FAD-8BD5-329BE48024DD}" dt="2021-06-26T08:17:26.707" v="714"/>
          <ac:spMkLst>
            <pc:docMk/>
            <pc:sldMk cId="2776273780" sldId="435"/>
            <ac:spMk id="513" creationId="{CF478EE8-59C4-4E79-A0F2-8B57B7768ABA}"/>
          </ac:spMkLst>
        </pc:spChg>
        <pc:spChg chg="mod">
          <ac:chgData name="Eitan Blumin" userId="36fcb13c-3a5a-43c2-aa2e-520becbaeb9b" providerId="ADAL" clId="{F70B6BCB-F136-4FAD-8BD5-329BE48024DD}" dt="2021-06-26T08:17:26.707" v="714"/>
          <ac:spMkLst>
            <pc:docMk/>
            <pc:sldMk cId="2776273780" sldId="435"/>
            <ac:spMk id="514" creationId="{C77C6845-2C8A-4905-BFAF-855AD67DA909}"/>
          </ac:spMkLst>
        </pc:spChg>
        <pc:spChg chg="mod">
          <ac:chgData name="Eitan Blumin" userId="36fcb13c-3a5a-43c2-aa2e-520becbaeb9b" providerId="ADAL" clId="{F70B6BCB-F136-4FAD-8BD5-329BE48024DD}" dt="2021-06-26T08:17:26.707" v="714"/>
          <ac:spMkLst>
            <pc:docMk/>
            <pc:sldMk cId="2776273780" sldId="435"/>
            <ac:spMk id="515" creationId="{B2FC45F5-5DF0-4AF2-A276-386A5F538B93}"/>
          </ac:spMkLst>
        </pc:spChg>
        <pc:spChg chg="mod">
          <ac:chgData name="Eitan Blumin" userId="36fcb13c-3a5a-43c2-aa2e-520becbaeb9b" providerId="ADAL" clId="{F70B6BCB-F136-4FAD-8BD5-329BE48024DD}" dt="2021-06-26T08:17:26.707" v="714"/>
          <ac:spMkLst>
            <pc:docMk/>
            <pc:sldMk cId="2776273780" sldId="435"/>
            <ac:spMk id="516" creationId="{E4443D66-A087-4944-A3FA-0C98400FAE68}"/>
          </ac:spMkLst>
        </pc:spChg>
        <pc:spChg chg="mod">
          <ac:chgData name="Eitan Blumin" userId="36fcb13c-3a5a-43c2-aa2e-520becbaeb9b" providerId="ADAL" clId="{F70B6BCB-F136-4FAD-8BD5-329BE48024DD}" dt="2021-06-26T08:17:26.707" v="714"/>
          <ac:spMkLst>
            <pc:docMk/>
            <pc:sldMk cId="2776273780" sldId="435"/>
            <ac:spMk id="517" creationId="{F1C6CA47-792B-47A7-B2D0-DFDBA6DCC96C}"/>
          </ac:spMkLst>
        </pc:spChg>
        <pc:spChg chg="mod">
          <ac:chgData name="Eitan Blumin" userId="36fcb13c-3a5a-43c2-aa2e-520becbaeb9b" providerId="ADAL" clId="{F70B6BCB-F136-4FAD-8BD5-329BE48024DD}" dt="2021-06-26T08:17:26.707" v="714"/>
          <ac:spMkLst>
            <pc:docMk/>
            <pc:sldMk cId="2776273780" sldId="435"/>
            <ac:spMk id="518" creationId="{A884B529-CF32-4483-B50A-C89AB5AA4E60}"/>
          </ac:spMkLst>
        </pc:spChg>
        <pc:spChg chg="mod">
          <ac:chgData name="Eitan Blumin" userId="36fcb13c-3a5a-43c2-aa2e-520becbaeb9b" providerId="ADAL" clId="{F70B6BCB-F136-4FAD-8BD5-329BE48024DD}" dt="2021-06-26T08:17:26.707" v="714"/>
          <ac:spMkLst>
            <pc:docMk/>
            <pc:sldMk cId="2776273780" sldId="435"/>
            <ac:spMk id="519" creationId="{A705819C-D766-4195-A68C-C677730F86DC}"/>
          </ac:spMkLst>
        </pc:spChg>
        <pc:spChg chg="mod">
          <ac:chgData name="Eitan Blumin" userId="36fcb13c-3a5a-43c2-aa2e-520becbaeb9b" providerId="ADAL" clId="{F70B6BCB-F136-4FAD-8BD5-329BE48024DD}" dt="2021-06-26T08:17:26.707" v="714"/>
          <ac:spMkLst>
            <pc:docMk/>
            <pc:sldMk cId="2776273780" sldId="435"/>
            <ac:spMk id="520" creationId="{684D2A38-53D8-405C-A575-EF1C3112C0D5}"/>
          </ac:spMkLst>
        </pc:spChg>
        <pc:spChg chg="mod">
          <ac:chgData name="Eitan Blumin" userId="36fcb13c-3a5a-43c2-aa2e-520becbaeb9b" providerId="ADAL" clId="{F70B6BCB-F136-4FAD-8BD5-329BE48024DD}" dt="2021-06-26T08:17:26.707" v="714"/>
          <ac:spMkLst>
            <pc:docMk/>
            <pc:sldMk cId="2776273780" sldId="435"/>
            <ac:spMk id="521" creationId="{1A1F94D7-1608-43ED-A8A0-D91D342795C9}"/>
          </ac:spMkLst>
        </pc:spChg>
        <pc:spChg chg="mod">
          <ac:chgData name="Eitan Blumin" userId="36fcb13c-3a5a-43c2-aa2e-520becbaeb9b" providerId="ADAL" clId="{F70B6BCB-F136-4FAD-8BD5-329BE48024DD}" dt="2021-06-26T08:17:26.707" v="714"/>
          <ac:spMkLst>
            <pc:docMk/>
            <pc:sldMk cId="2776273780" sldId="435"/>
            <ac:spMk id="522" creationId="{6D5AEE4F-B470-4546-93B2-4342FE04B2C7}"/>
          </ac:spMkLst>
        </pc:spChg>
        <pc:spChg chg="mod">
          <ac:chgData name="Eitan Blumin" userId="36fcb13c-3a5a-43c2-aa2e-520becbaeb9b" providerId="ADAL" clId="{F70B6BCB-F136-4FAD-8BD5-329BE48024DD}" dt="2021-06-26T08:17:26.707" v="714"/>
          <ac:spMkLst>
            <pc:docMk/>
            <pc:sldMk cId="2776273780" sldId="435"/>
            <ac:spMk id="523" creationId="{0EC9BA2E-D9E9-4CEE-803B-917C187BF049}"/>
          </ac:spMkLst>
        </pc:spChg>
        <pc:spChg chg="mod">
          <ac:chgData name="Eitan Blumin" userId="36fcb13c-3a5a-43c2-aa2e-520becbaeb9b" providerId="ADAL" clId="{F70B6BCB-F136-4FAD-8BD5-329BE48024DD}" dt="2021-06-26T08:17:26.707" v="714"/>
          <ac:spMkLst>
            <pc:docMk/>
            <pc:sldMk cId="2776273780" sldId="435"/>
            <ac:spMk id="524" creationId="{AAD25F00-05CC-4BF4-809F-EB7059E4EB89}"/>
          </ac:spMkLst>
        </pc:spChg>
        <pc:spChg chg="add mod ord">
          <ac:chgData name="Eitan Blumin" userId="36fcb13c-3a5a-43c2-aa2e-520becbaeb9b" providerId="ADAL" clId="{F70B6BCB-F136-4FAD-8BD5-329BE48024DD}" dt="2021-06-26T08:47:03.127" v="805" actId="14100"/>
          <ac:spMkLst>
            <pc:docMk/>
            <pc:sldMk cId="2776273780" sldId="435"/>
            <ac:spMk id="526" creationId="{E9005CDF-D211-4BAC-B198-D8760113E0F6}"/>
          </ac:spMkLst>
        </pc:spChg>
        <pc:spChg chg="add mod">
          <ac:chgData name="Eitan Blumin" userId="36fcb13c-3a5a-43c2-aa2e-520becbaeb9b" providerId="ADAL" clId="{F70B6BCB-F136-4FAD-8BD5-329BE48024DD}" dt="2021-06-26T09:09:54.952" v="883" actId="122"/>
          <ac:spMkLst>
            <pc:docMk/>
            <pc:sldMk cId="2776273780" sldId="435"/>
            <ac:spMk id="527" creationId="{172BA33E-AB6F-4966-8496-5F3D3B1025EE}"/>
          </ac:spMkLst>
        </pc:spChg>
        <pc:spChg chg="mod">
          <ac:chgData name="Eitan Blumin" userId="36fcb13c-3a5a-43c2-aa2e-520becbaeb9b" providerId="ADAL" clId="{F70B6BCB-F136-4FAD-8BD5-329BE48024DD}" dt="2021-06-26T08:47:13.144" v="807" actId="14100"/>
          <ac:spMkLst>
            <pc:docMk/>
            <pc:sldMk cId="2776273780" sldId="435"/>
            <ac:spMk id="530" creationId="{30B8EBAC-93C6-4B31-BFEB-C077E0765CBE}"/>
          </ac:spMkLst>
        </pc:spChg>
        <pc:spChg chg="mod">
          <ac:chgData name="Eitan Blumin" userId="36fcb13c-3a5a-43c2-aa2e-520becbaeb9b" providerId="ADAL" clId="{F70B6BCB-F136-4FAD-8BD5-329BE48024DD}" dt="2021-06-26T09:09:56.020" v="884" actId="122"/>
          <ac:spMkLst>
            <pc:docMk/>
            <pc:sldMk cId="2776273780" sldId="435"/>
            <ac:spMk id="532" creationId="{B4A30318-D34B-4EE5-9646-262267EE15CD}"/>
          </ac:spMkLst>
        </pc:spChg>
        <pc:spChg chg="add mod">
          <ac:chgData name="Eitan Blumin" userId="36fcb13c-3a5a-43c2-aa2e-520becbaeb9b" providerId="ADAL" clId="{F70B6BCB-F136-4FAD-8BD5-329BE48024DD}" dt="2021-06-26T08:55:50.194" v="822" actId="14100"/>
          <ac:spMkLst>
            <pc:docMk/>
            <pc:sldMk cId="2776273780" sldId="435"/>
            <ac:spMk id="533" creationId="{E60ABA98-984C-4285-BCFF-15D9CD77B35C}"/>
          </ac:spMkLst>
        </pc:spChg>
        <pc:grpChg chg="add mod">
          <ac:chgData name="Eitan Blumin" userId="36fcb13c-3a5a-43c2-aa2e-520becbaeb9b" providerId="ADAL" clId="{F70B6BCB-F136-4FAD-8BD5-329BE48024DD}" dt="2021-06-26T08:15:28.240" v="684" actId="1076"/>
          <ac:grpSpMkLst>
            <pc:docMk/>
            <pc:sldMk cId="2776273780" sldId="435"/>
            <ac:grpSpMk id="200" creationId="{5348FF0B-89C5-4C76-A627-7920384BB6F7}"/>
          </ac:grpSpMkLst>
        </pc:grpChg>
        <pc:grpChg chg="add mod">
          <ac:chgData name="Eitan Blumin" userId="36fcb13c-3a5a-43c2-aa2e-520becbaeb9b" providerId="ADAL" clId="{F70B6BCB-F136-4FAD-8BD5-329BE48024DD}" dt="2021-06-26T08:17:17.955" v="704"/>
          <ac:grpSpMkLst>
            <pc:docMk/>
            <pc:sldMk cId="2776273780" sldId="435"/>
            <ac:grpSpMk id="201" creationId="{680CEBF7-6F9A-463E-A085-A9BD57EA6C9C}"/>
          </ac:grpSpMkLst>
        </pc:grpChg>
        <pc:grpChg chg="add mod">
          <ac:chgData name="Eitan Blumin" userId="36fcb13c-3a5a-43c2-aa2e-520becbaeb9b" providerId="ADAL" clId="{F70B6BCB-F136-4FAD-8BD5-329BE48024DD}" dt="2021-06-26T08:17:15.578" v="702"/>
          <ac:grpSpMkLst>
            <pc:docMk/>
            <pc:sldMk cId="2776273780" sldId="435"/>
            <ac:grpSpMk id="228" creationId="{44650236-4C7F-4D07-9B00-694522C6B4FB}"/>
          </ac:grpSpMkLst>
        </pc:grpChg>
        <pc:grpChg chg="add mod">
          <ac:chgData name="Eitan Blumin" userId="36fcb13c-3a5a-43c2-aa2e-520becbaeb9b" providerId="ADAL" clId="{F70B6BCB-F136-4FAD-8BD5-329BE48024DD}" dt="2021-06-26T08:17:15.261" v="701"/>
          <ac:grpSpMkLst>
            <pc:docMk/>
            <pc:sldMk cId="2776273780" sldId="435"/>
            <ac:grpSpMk id="255" creationId="{446F453E-EE7E-4DCA-9A90-418FBA9B60FE}"/>
          </ac:grpSpMkLst>
        </pc:grpChg>
        <pc:grpChg chg="add mod">
          <ac:chgData name="Eitan Blumin" userId="36fcb13c-3a5a-43c2-aa2e-520becbaeb9b" providerId="ADAL" clId="{F70B6BCB-F136-4FAD-8BD5-329BE48024DD}" dt="2021-06-26T08:17:15.012" v="700"/>
          <ac:grpSpMkLst>
            <pc:docMk/>
            <pc:sldMk cId="2776273780" sldId="435"/>
            <ac:grpSpMk id="282" creationId="{38F94E5D-2830-47B4-B5BA-DC82A429894A}"/>
          </ac:grpSpMkLst>
        </pc:grpChg>
        <pc:grpChg chg="add mod">
          <ac:chgData name="Eitan Blumin" userId="36fcb13c-3a5a-43c2-aa2e-520becbaeb9b" providerId="ADAL" clId="{F70B6BCB-F136-4FAD-8BD5-329BE48024DD}" dt="2021-06-26T08:17:44.581" v="719" actId="1076"/>
          <ac:grpSpMkLst>
            <pc:docMk/>
            <pc:sldMk cId="2776273780" sldId="435"/>
            <ac:grpSpMk id="309" creationId="{848D674C-9B04-4722-8886-1BEE4995034B}"/>
          </ac:grpSpMkLst>
        </pc:grpChg>
        <pc:grpChg chg="add mod">
          <ac:chgData name="Eitan Blumin" userId="36fcb13c-3a5a-43c2-aa2e-520becbaeb9b" providerId="ADAL" clId="{F70B6BCB-F136-4FAD-8BD5-329BE48024DD}" dt="2021-06-26T08:17:47.325" v="720" actId="1076"/>
          <ac:grpSpMkLst>
            <pc:docMk/>
            <pc:sldMk cId="2776273780" sldId="435"/>
            <ac:grpSpMk id="336" creationId="{ACFB8400-162D-4F81-9128-E5E9C8B6482C}"/>
          </ac:grpSpMkLst>
        </pc:grpChg>
        <pc:grpChg chg="add mod">
          <ac:chgData name="Eitan Blumin" userId="36fcb13c-3a5a-43c2-aa2e-520becbaeb9b" providerId="ADAL" clId="{F70B6BCB-F136-4FAD-8BD5-329BE48024DD}" dt="2021-06-26T08:17:31.301" v="715" actId="1076"/>
          <ac:grpSpMkLst>
            <pc:docMk/>
            <pc:sldMk cId="2776273780" sldId="435"/>
            <ac:grpSpMk id="363" creationId="{44877BF6-CD4D-4BD6-B9A0-5704F66205BD}"/>
          </ac:grpSpMkLst>
        </pc:grpChg>
        <pc:grpChg chg="add mod">
          <ac:chgData name="Eitan Blumin" userId="36fcb13c-3a5a-43c2-aa2e-520becbaeb9b" providerId="ADAL" clId="{F70B6BCB-F136-4FAD-8BD5-329BE48024DD}" dt="2021-06-26T08:17:54.373" v="721" actId="1076"/>
          <ac:grpSpMkLst>
            <pc:docMk/>
            <pc:sldMk cId="2776273780" sldId="435"/>
            <ac:grpSpMk id="390" creationId="{6547C510-8BF2-41C7-82D8-E064F3172E75}"/>
          </ac:grpSpMkLst>
        </pc:grpChg>
        <pc:grpChg chg="add mod">
          <ac:chgData name="Eitan Blumin" userId="36fcb13c-3a5a-43c2-aa2e-520becbaeb9b" providerId="ADAL" clId="{F70B6BCB-F136-4FAD-8BD5-329BE48024DD}" dt="2021-06-26T08:17:57.822" v="722" actId="1076"/>
          <ac:grpSpMkLst>
            <pc:docMk/>
            <pc:sldMk cId="2776273780" sldId="435"/>
            <ac:grpSpMk id="417" creationId="{D294A5B1-700E-4AFA-B124-11DD342E4BAA}"/>
          </ac:grpSpMkLst>
        </pc:grpChg>
        <pc:grpChg chg="add mod">
          <ac:chgData name="Eitan Blumin" userId="36fcb13c-3a5a-43c2-aa2e-520becbaeb9b" providerId="ADAL" clId="{F70B6BCB-F136-4FAD-8BD5-329BE48024DD}" dt="2021-06-26T08:18:09.759" v="726" actId="1076"/>
          <ac:grpSpMkLst>
            <pc:docMk/>
            <pc:sldMk cId="2776273780" sldId="435"/>
            <ac:grpSpMk id="444" creationId="{89C535AC-E06A-472C-BDAA-61864607C1B2}"/>
          </ac:grpSpMkLst>
        </pc:grpChg>
        <pc:grpChg chg="add mod">
          <ac:chgData name="Eitan Blumin" userId="36fcb13c-3a5a-43c2-aa2e-520becbaeb9b" providerId="ADAL" clId="{F70B6BCB-F136-4FAD-8BD5-329BE48024DD}" dt="2021-06-26T08:17:39.225" v="718" actId="1076"/>
          <ac:grpSpMkLst>
            <pc:docMk/>
            <pc:sldMk cId="2776273780" sldId="435"/>
            <ac:grpSpMk id="471" creationId="{17FBEFB5-C787-4CB7-847E-9AC93F5768D9}"/>
          </ac:grpSpMkLst>
        </pc:grpChg>
        <pc:grpChg chg="add mod">
          <ac:chgData name="Eitan Blumin" userId="36fcb13c-3a5a-43c2-aa2e-520becbaeb9b" providerId="ADAL" clId="{F70B6BCB-F136-4FAD-8BD5-329BE48024DD}" dt="2021-06-26T08:17:26.707" v="714"/>
          <ac:grpSpMkLst>
            <pc:docMk/>
            <pc:sldMk cId="2776273780" sldId="435"/>
            <ac:grpSpMk id="498" creationId="{EC8AB6F5-E219-4EB4-A222-67DB10722F5B}"/>
          </ac:grpSpMkLst>
        </pc:grpChg>
        <pc:grpChg chg="add mod">
          <ac:chgData name="Eitan Blumin" userId="36fcb13c-3a5a-43c2-aa2e-520becbaeb9b" providerId="ADAL" clId="{F70B6BCB-F136-4FAD-8BD5-329BE48024DD}" dt="2021-06-26T08:46:58.467" v="804" actId="11530"/>
          <ac:grpSpMkLst>
            <pc:docMk/>
            <pc:sldMk cId="2776273780" sldId="435"/>
            <ac:grpSpMk id="528" creationId="{4B679AC1-77D8-4DA1-9F3D-9BC2B880BF87}"/>
          </ac:grpSpMkLst>
        </pc:grpChg>
        <pc:grpChg chg="add mod">
          <ac:chgData name="Eitan Blumin" userId="36fcb13c-3a5a-43c2-aa2e-520becbaeb9b" providerId="ADAL" clId="{F70B6BCB-F136-4FAD-8BD5-329BE48024DD}" dt="2021-06-26T08:47:11.016" v="806" actId="11530"/>
          <ac:grpSpMkLst>
            <pc:docMk/>
            <pc:sldMk cId="2776273780" sldId="435"/>
            <ac:grpSpMk id="529" creationId="{6AFD636B-8D59-4BBF-895D-FD52C8D6EEBD}"/>
          </ac:grpSpMkLst>
        </pc:grpChg>
        <pc:picChg chg="add del mod">
          <ac:chgData name="Eitan Blumin" userId="36fcb13c-3a5a-43c2-aa2e-520becbaeb9b" providerId="ADAL" clId="{F70B6BCB-F136-4FAD-8BD5-329BE48024DD}" dt="2021-06-26T08:13:57.334" v="677" actId="27803"/>
          <ac:picMkLst>
            <pc:docMk/>
            <pc:sldMk cId="2776273780" sldId="435"/>
            <ac:picMk id="5" creationId="{A48D0615-5284-4404-A582-96F6A36BD586}"/>
          </ac:picMkLst>
        </pc:picChg>
        <pc:picChg chg="add del mod">
          <ac:chgData name="Eitan Blumin" userId="36fcb13c-3a5a-43c2-aa2e-520becbaeb9b" providerId="ADAL" clId="{F70B6BCB-F136-4FAD-8BD5-329BE48024DD}" dt="2021-06-26T08:00:13.533" v="506" actId="478"/>
          <ac:picMkLst>
            <pc:docMk/>
            <pc:sldMk cId="2776273780" sldId="435"/>
            <ac:picMk id="6" creationId="{C89A04FC-7C35-44C7-9575-584CAAA3F6AE}"/>
          </ac:picMkLst>
        </pc:picChg>
        <pc:picChg chg="add del mod">
          <ac:chgData name="Eitan Blumin" userId="36fcb13c-3a5a-43c2-aa2e-520becbaeb9b" providerId="ADAL" clId="{F70B6BCB-F136-4FAD-8BD5-329BE48024DD}" dt="2021-06-26T08:00:12.612" v="505" actId="478"/>
          <ac:picMkLst>
            <pc:docMk/>
            <pc:sldMk cId="2776273780" sldId="435"/>
            <ac:picMk id="7" creationId="{619E7B00-FC2E-4180-8C8B-A29774F9AEFB}"/>
          </ac:picMkLst>
        </pc:picChg>
        <pc:picChg chg="add del mod">
          <ac:chgData name="Eitan Blumin" userId="36fcb13c-3a5a-43c2-aa2e-520becbaeb9b" providerId="ADAL" clId="{F70B6BCB-F136-4FAD-8BD5-329BE48024DD}" dt="2021-06-26T08:00:12.612" v="505" actId="478"/>
          <ac:picMkLst>
            <pc:docMk/>
            <pc:sldMk cId="2776273780" sldId="435"/>
            <ac:picMk id="8" creationId="{1F9901D0-7AD6-496E-8214-F5F2B12523DE}"/>
          </ac:picMkLst>
        </pc:picChg>
        <pc:picChg chg="add del mod">
          <ac:chgData name="Eitan Blumin" userId="36fcb13c-3a5a-43c2-aa2e-520becbaeb9b" providerId="ADAL" clId="{F70B6BCB-F136-4FAD-8BD5-329BE48024DD}" dt="2021-06-26T07:34:22.156" v="315" actId="478"/>
          <ac:picMkLst>
            <pc:docMk/>
            <pc:sldMk cId="2776273780" sldId="435"/>
            <ac:picMk id="9" creationId="{55DAC22D-A3E3-4E78-89FC-8A128B13CBED}"/>
          </ac:picMkLst>
        </pc:picChg>
        <pc:picChg chg="add del mod">
          <ac:chgData name="Eitan Blumin" userId="36fcb13c-3a5a-43c2-aa2e-520becbaeb9b" providerId="ADAL" clId="{F70B6BCB-F136-4FAD-8BD5-329BE48024DD}" dt="2021-06-26T07:34:22.156" v="315" actId="478"/>
          <ac:picMkLst>
            <pc:docMk/>
            <pc:sldMk cId="2776273780" sldId="435"/>
            <ac:picMk id="10" creationId="{08907A81-0C23-4DE1-97B4-A412EFF3E6B4}"/>
          </ac:picMkLst>
        </pc:picChg>
        <pc:picChg chg="add del mod">
          <ac:chgData name="Eitan Blumin" userId="36fcb13c-3a5a-43c2-aa2e-520becbaeb9b" providerId="ADAL" clId="{F70B6BCB-F136-4FAD-8BD5-329BE48024DD}" dt="2021-06-26T07:34:22.156" v="315" actId="478"/>
          <ac:picMkLst>
            <pc:docMk/>
            <pc:sldMk cId="2776273780" sldId="435"/>
            <ac:picMk id="11" creationId="{6C485BA3-0BF3-4D58-9B39-FFC819290A4B}"/>
          </ac:picMkLst>
        </pc:picChg>
        <pc:picChg chg="add del mod">
          <ac:chgData name="Eitan Blumin" userId="36fcb13c-3a5a-43c2-aa2e-520becbaeb9b" providerId="ADAL" clId="{F70B6BCB-F136-4FAD-8BD5-329BE48024DD}" dt="2021-06-26T07:34:22.156" v="315" actId="478"/>
          <ac:picMkLst>
            <pc:docMk/>
            <pc:sldMk cId="2776273780" sldId="435"/>
            <ac:picMk id="12" creationId="{AF75ACE2-5B1D-4371-8A00-FD33A53B8117}"/>
          </ac:picMkLst>
        </pc:picChg>
        <pc:picChg chg="add mod">
          <ac:chgData name="Eitan Blumin" userId="36fcb13c-3a5a-43c2-aa2e-520becbaeb9b" providerId="ADAL" clId="{F70B6BCB-F136-4FAD-8BD5-329BE48024DD}" dt="2021-06-26T07:59:35.123" v="500" actId="14100"/>
          <ac:picMkLst>
            <pc:docMk/>
            <pc:sldMk cId="2776273780" sldId="435"/>
            <ac:picMk id="14" creationId="{1A857527-C7BD-4E6A-80A3-5ED9D2F22EBA}"/>
          </ac:picMkLst>
        </pc:picChg>
        <pc:picChg chg="add del mod">
          <ac:chgData name="Eitan Blumin" userId="36fcb13c-3a5a-43c2-aa2e-520becbaeb9b" providerId="ADAL" clId="{F70B6BCB-F136-4FAD-8BD5-329BE48024DD}" dt="2021-06-26T08:00:14.079" v="507" actId="478"/>
          <ac:picMkLst>
            <pc:docMk/>
            <pc:sldMk cId="2776273780" sldId="435"/>
            <ac:picMk id="15" creationId="{195A64BF-11DB-4E7A-A1FF-08CEC1F8EE85}"/>
          </ac:picMkLst>
        </pc:picChg>
        <pc:picChg chg="add del mod">
          <ac:chgData name="Eitan Blumin" userId="36fcb13c-3a5a-43c2-aa2e-520becbaeb9b" providerId="ADAL" clId="{F70B6BCB-F136-4FAD-8BD5-329BE48024DD}" dt="2021-06-26T08:00:12.612" v="505" actId="478"/>
          <ac:picMkLst>
            <pc:docMk/>
            <pc:sldMk cId="2776273780" sldId="435"/>
            <ac:picMk id="16" creationId="{95FE917C-F11A-4AB9-927B-E159D866FFE2}"/>
          </ac:picMkLst>
        </pc:picChg>
        <pc:picChg chg="add del mod">
          <ac:chgData name="Eitan Blumin" userId="36fcb13c-3a5a-43c2-aa2e-520becbaeb9b" providerId="ADAL" clId="{F70B6BCB-F136-4FAD-8BD5-329BE48024DD}" dt="2021-06-26T08:00:12.612" v="505" actId="478"/>
          <ac:picMkLst>
            <pc:docMk/>
            <pc:sldMk cId="2776273780" sldId="435"/>
            <ac:picMk id="17" creationId="{84E5F53B-0625-41E7-B1B5-02843399C59B}"/>
          </ac:picMkLst>
        </pc:picChg>
        <pc:picChg chg="add del mod">
          <ac:chgData name="Eitan Blumin" userId="36fcb13c-3a5a-43c2-aa2e-520becbaeb9b" providerId="ADAL" clId="{F70B6BCB-F136-4FAD-8BD5-329BE48024DD}" dt="2021-06-26T07:57:43.773" v="485" actId="478"/>
          <ac:picMkLst>
            <pc:docMk/>
            <pc:sldMk cId="2776273780" sldId="435"/>
            <ac:picMk id="19" creationId="{234877A5-A69C-401B-9EC3-7AE6EFC4FF74}"/>
          </ac:picMkLst>
        </pc:picChg>
        <pc:picChg chg="add del mod">
          <ac:chgData name="Eitan Blumin" userId="36fcb13c-3a5a-43c2-aa2e-520becbaeb9b" providerId="ADAL" clId="{F70B6BCB-F136-4FAD-8BD5-329BE48024DD}" dt="2021-06-26T07:57:43.773" v="485" actId="478"/>
          <ac:picMkLst>
            <pc:docMk/>
            <pc:sldMk cId="2776273780" sldId="435"/>
            <ac:picMk id="20" creationId="{95C2374C-24E6-4148-9D40-1ADB8BE3F426}"/>
          </ac:picMkLst>
        </pc:picChg>
        <pc:picChg chg="add del mod">
          <ac:chgData name="Eitan Blumin" userId="36fcb13c-3a5a-43c2-aa2e-520becbaeb9b" providerId="ADAL" clId="{F70B6BCB-F136-4FAD-8BD5-329BE48024DD}" dt="2021-06-26T07:57:43.773" v="485" actId="478"/>
          <ac:picMkLst>
            <pc:docMk/>
            <pc:sldMk cId="2776273780" sldId="435"/>
            <ac:picMk id="21" creationId="{01CE7F4B-8090-40D8-BEEC-596E3A4A8547}"/>
          </ac:picMkLst>
        </pc:picChg>
        <pc:picChg chg="add del mod">
          <ac:chgData name="Eitan Blumin" userId="36fcb13c-3a5a-43c2-aa2e-520becbaeb9b" providerId="ADAL" clId="{F70B6BCB-F136-4FAD-8BD5-329BE48024DD}" dt="2021-06-26T07:57:43.773" v="485" actId="478"/>
          <ac:picMkLst>
            <pc:docMk/>
            <pc:sldMk cId="2776273780" sldId="435"/>
            <ac:picMk id="22" creationId="{96254A63-5F42-4E38-A8AC-252BCCE2411A}"/>
          </ac:picMkLst>
        </pc:picChg>
        <pc:picChg chg="add del mod">
          <ac:chgData name="Eitan Blumin" userId="36fcb13c-3a5a-43c2-aa2e-520becbaeb9b" providerId="ADAL" clId="{F70B6BCB-F136-4FAD-8BD5-329BE48024DD}" dt="2021-06-26T07:57:43.773" v="485" actId="478"/>
          <ac:picMkLst>
            <pc:docMk/>
            <pc:sldMk cId="2776273780" sldId="435"/>
            <ac:picMk id="23" creationId="{1DAEB5D8-A73C-4C0E-8380-E743FA93A7F2}"/>
          </ac:picMkLst>
        </pc:picChg>
        <pc:picChg chg="add del mod">
          <ac:chgData name="Eitan Blumin" userId="36fcb13c-3a5a-43c2-aa2e-520becbaeb9b" providerId="ADAL" clId="{F70B6BCB-F136-4FAD-8BD5-329BE48024DD}" dt="2021-06-26T07:57:43.773" v="485" actId="478"/>
          <ac:picMkLst>
            <pc:docMk/>
            <pc:sldMk cId="2776273780" sldId="435"/>
            <ac:picMk id="24" creationId="{99DC98A7-CEF1-4AE0-B5C9-1B83A37C1BB6}"/>
          </ac:picMkLst>
        </pc:picChg>
        <pc:picChg chg="add del mod">
          <ac:chgData name="Eitan Blumin" userId="36fcb13c-3a5a-43c2-aa2e-520becbaeb9b" providerId="ADAL" clId="{F70B6BCB-F136-4FAD-8BD5-329BE48024DD}" dt="2021-06-26T07:57:43.773" v="485" actId="478"/>
          <ac:picMkLst>
            <pc:docMk/>
            <pc:sldMk cId="2776273780" sldId="435"/>
            <ac:picMk id="25" creationId="{9E4AC388-8F14-4966-A443-F45D1E2AE4BF}"/>
          </ac:picMkLst>
        </pc:picChg>
        <pc:picChg chg="add del mod">
          <ac:chgData name="Eitan Blumin" userId="36fcb13c-3a5a-43c2-aa2e-520becbaeb9b" providerId="ADAL" clId="{F70B6BCB-F136-4FAD-8BD5-329BE48024DD}" dt="2021-06-26T07:57:43.773" v="485" actId="478"/>
          <ac:picMkLst>
            <pc:docMk/>
            <pc:sldMk cId="2776273780" sldId="435"/>
            <ac:picMk id="26" creationId="{1110D1D1-223C-4036-80E3-14BE86295563}"/>
          </ac:picMkLst>
        </pc:picChg>
        <pc:picChg chg="add del mod">
          <ac:chgData name="Eitan Blumin" userId="36fcb13c-3a5a-43c2-aa2e-520becbaeb9b" providerId="ADAL" clId="{F70B6BCB-F136-4FAD-8BD5-329BE48024DD}" dt="2021-06-26T07:57:43.773" v="485" actId="478"/>
          <ac:picMkLst>
            <pc:docMk/>
            <pc:sldMk cId="2776273780" sldId="435"/>
            <ac:picMk id="27" creationId="{1779368D-5888-41F4-BC7B-06970CD5E705}"/>
          </ac:picMkLst>
        </pc:picChg>
        <pc:picChg chg="add del mod">
          <ac:chgData name="Eitan Blumin" userId="36fcb13c-3a5a-43c2-aa2e-520becbaeb9b" providerId="ADAL" clId="{F70B6BCB-F136-4FAD-8BD5-329BE48024DD}" dt="2021-06-26T07:57:43.773" v="485" actId="478"/>
          <ac:picMkLst>
            <pc:docMk/>
            <pc:sldMk cId="2776273780" sldId="435"/>
            <ac:picMk id="28" creationId="{D38BEE4F-6AE6-46E9-8CDE-AD062C2752BA}"/>
          </ac:picMkLst>
        </pc:picChg>
        <pc:picChg chg="add del mod">
          <ac:chgData name="Eitan Blumin" userId="36fcb13c-3a5a-43c2-aa2e-520becbaeb9b" providerId="ADAL" clId="{F70B6BCB-F136-4FAD-8BD5-329BE48024DD}" dt="2021-06-26T07:57:43.773" v="485" actId="478"/>
          <ac:picMkLst>
            <pc:docMk/>
            <pc:sldMk cId="2776273780" sldId="435"/>
            <ac:picMk id="39" creationId="{57984A8C-4E00-4BA7-995B-5432552962DE}"/>
          </ac:picMkLst>
        </pc:picChg>
        <pc:picChg chg="add del mod">
          <ac:chgData name="Eitan Blumin" userId="36fcb13c-3a5a-43c2-aa2e-520becbaeb9b" providerId="ADAL" clId="{F70B6BCB-F136-4FAD-8BD5-329BE48024DD}" dt="2021-06-26T07:57:43.773" v="485" actId="478"/>
          <ac:picMkLst>
            <pc:docMk/>
            <pc:sldMk cId="2776273780" sldId="435"/>
            <ac:picMk id="40" creationId="{6CC18D1C-DB95-4387-BD96-4F2C2A602991}"/>
          </ac:picMkLst>
        </pc:picChg>
        <pc:picChg chg="add del mod">
          <ac:chgData name="Eitan Blumin" userId="36fcb13c-3a5a-43c2-aa2e-520becbaeb9b" providerId="ADAL" clId="{F70B6BCB-F136-4FAD-8BD5-329BE48024DD}" dt="2021-06-26T07:57:43.773" v="485" actId="478"/>
          <ac:picMkLst>
            <pc:docMk/>
            <pc:sldMk cId="2776273780" sldId="435"/>
            <ac:picMk id="41" creationId="{C2196CD3-2639-4B5A-8DCF-D81B2A5C95B5}"/>
          </ac:picMkLst>
        </pc:picChg>
        <pc:picChg chg="add del mod">
          <ac:chgData name="Eitan Blumin" userId="36fcb13c-3a5a-43c2-aa2e-520becbaeb9b" providerId="ADAL" clId="{F70B6BCB-F136-4FAD-8BD5-329BE48024DD}" dt="2021-06-26T07:57:43.773" v="485" actId="478"/>
          <ac:picMkLst>
            <pc:docMk/>
            <pc:sldMk cId="2776273780" sldId="435"/>
            <ac:picMk id="42" creationId="{45BF9E2B-B7AB-4366-9FB1-009E11A456C7}"/>
          </ac:picMkLst>
        </pc:picChg>
        <pc:picChg chg="add del mod">
          <ac:chgData name="Eitan Blumin" userId="36fcb13c-3a5a-43c2-aa2e-520becbaeb9b" providerId="ADAL" clId="{F70B6BCB-F136-4FAD-8BD5-329BE48024DD}" dt="2021-06-26T07:57:43.773" v="485" actId="478"/>
          <ac:picMkLst>
            <pc:docMk/>
            <pc:sldMk cId="2776273780" sldId="435"/>
            <ac:picMk id="43" creationId="{5E9C153A-6F81-4D47-9380-FA5CAC69FC0B}"/>
          </ac:picMkLst>
        </pc:picChg>
        <pc:picChg chg="add del mod">
          <ac:chgData name="Eitan Blumin" userId="36fcb13c-3a5a-43c2-aa2e-520becbaeb9b" providerId="ADAL" clId="{F70B6BCB-F136-4FAD-8BD5-329BE48024DD}" dt="2021-06-26T07:57:43.773" v="485" actId="478"/>
          <ac:picMkLst>
            <pc:docMk/>
            <pc:sldMk cId="2776273780" sldId="435"/>
            <ac:picMk id="44" creationId="{7BB11947-E102-42C7-83B5-7F4A296B2945}"/>
          </ac:picMkLst>
        </pc:picChg>
        <pc:picChg chg="add del mod">
          <ac:chgData name="Eitan Blumin" userId="36fcb13c-3a5a-43c2-aa2e-520becbaeb9b" providerId="ADAL" clId="{F70B6BCB-F136-4FAD-8BD5-329BE48024DD}" dt="2021-06-26T07:57:43.773" v="485" actId="478"/>
          <ac:picMkLst>
            <pc:docMk/>
            <pc:sldMk cId="2776273780" sldId="435"/>
            <ac:picMk id="45" creationId="{69A87109-F21E-47FA-998D-69A8251ED033}"/>
          </ac:picMkLst>
        </pc:picChg>
        <pc:picChg chg="add del mod">
          <ac:chgData name="Eitan Blumin" userId="36fcb13c-3a5a-43c2-aa2e-520becbaeb9b" providerId="ADAL" clId="{F70B6BCB-F136-4FAD-8BD5-329BE48024DD}" dt="2021-06-26T07:57:43.773" v="485" actId="478"/>
          <ac:picMkLst>
            <pc:docMk/>
            <pc:sldMk cId="2776273780" sldId="435"/>
            <ac:picMk id="46" creationId="{1927C2EF-B0D6-46AD-8A33-877D3E26986F}"/>
          </ac:picMkLst>
        </pc:picChg>
        <pc:picChg chg="add del mod">
          <ac:chgData name="Eitan Blumin" userId="36fcb13c-3a5a-43c2-aa2e-520becbaeb9b" providerId="ADAL" clId="{F70B6BCB-F136-4FAD-8BD5-329BE48024DD}" dt="2021-06-26T07:57:43.773" v="485" actId="478"/>
          <ac:picMkLst>
            <pc:docMk/>
            <pc:sldMk cId="2776273780" sldId="435"/>
            <ac:picMk id="47" creationId="{CB74D65C-E5DD-4F33-976F-520DD1AA21A7}"/>
          </ac:picMkLst>
        </pc:picChg>
        <pc:picChg chg="add del mod">
          <ac:chgData name="Eitan Blumin" userId="36fcb13c-3a5a-43c2-aa2e-520becbaeb9b" providerId="ADAL" clId="{F70B6BCB-F136-4FAD-8BD5-329BE48024DD}" dt="2021-06-26T07:57:43.773" v="485" actId="478"/>
          <ac:picMkLst>
            <pc:docMk/>
            <pc:sldMk cId="2776273780" sldId="435"/>
            <ac:picMk id="48" creationId="{62F067A1-2C0F-4363-9DE6-A1CD6F8744E9}"/>
          </ac:picMkLst>
        </pc:picChg>
        <pc:picChg chg="add del mod">
          <ac:chgData name="Eitan Blumin" userId="36fcb13c-3a5a-43c2-aa2e-520becbaeb9b" providerId="ADAL" clId="{F70B6BCB-F136-4FAD-8BD5-329BE48024DD}" dt="2021-06-26T07:57:43.773" v="485" actId="478"/>
          <ac:picMkLst>
            <pc:docMk/>
            <pc:sldMk cId="2776273780" sldId="435"/>
            <ac:picMk id="49" creationId="{73BE8C7C-F108-4164-BD3E-552EF8ACE498}"/>
          </ac:picMkLst>
        </pc:picChg>
        <pc:picChg chg="add del mod">
          <ac:chgData name="Eitan Blumin" userId="36fcb13c-3a5a-43c2-aa2e-520becbaeb9b" providerId="ADAL" clId="{F70B6BCB-F136-4FAD-8BD5-329BE48024DD}" dt="2021-06-26T07:57:43.773" v="485" actId="478"/>
          <ac:picMkLst>
            <pc:docMk/>
            <pc:sldMk cId="2776273780" sldId="435"/>
            <ac:picMk id="50" creationId="{DA3368A3-C75D-4491-8C72-C61C827A5B8E}"/>
          </ac:picMkLst>
        </pc:picChg>
        <pc:picChg chg="add mod">
          <ac:chgData name="Eitan Blumin" userId="36fcb13c-3a5a-43c2-aa2e-520becbaeb9b" providerId="ADAL" clId="{F70B6BCB-F136-4FAD-8BD5-329BE48024DD}" dt="2021-06-26T07:42:36.251" v="366"/>
          <ac:picMkLst>
            <pc:docMk/>
            <pc:sldMk cId="2776273780" sldId="435"/>
            <ac:picMk id="51" creationId="{B7A4769E-884B-471D-91C6-B34D08F29D13}"/>
          </ac:picMkLst>
        </pc:picChg>
        <pc:picChg chg="add del mod">
          <ac:chgData name="Eitan Blumin" userId="36fcb13c-3a5a-43c2-aa2e-520becbaeb9b" providerId="ADAL" clId="{F70B6BCB-F136-4FAD-8BD5-329BE48024DD}" dt="2021-06-26T07:57:43.773" v="485" actId="478"/>
          <ac:picMkLst>
            <pc:docMk/>
            <pc:sldMk cId="2776273780" sldId="435"/>
            <ac:picMk id="52" creationId="{10B3C95B-4EB8-4577-A0E7-187A09ED9A1B}"/>
          </ac:picMkLst>
        </pc:picChg>
        <pc:picChg chg="add del mod">
          <ac:chgData name="Eitan Blumin" userId="36fcb13c-3a5a-43c2-aa2e-520becbaeb9b" providerId="ADAL" clId="{F70B6BCB-F136-4FAD-8BD5-329BE48024DD}" dt="2021-06-26T07:57:43.773" v="485" actId="478"/>
          <ac:picMkLst>
            <pc:docMk/>
            <pc:sldMk cId="2776273780" sldId="435"/>
            <ac:picMk id="53" creationId="{C8E9BC72-67C0-4937-BFFC-00BE0A162ABD}"/>
          </ac:picMkLst>
        </pc:picChg>
        <pc:picChg chg="add del mod">
          <ac:chgData name="Eitan Blumin" userId="36fcb13c-3a5a-43c2-aa2e-520becbaeb9b" providerId="ADAL" clId="{F70B6BCB-F136-4FAD-8BD5-329BE48024DD}" dt="2021-06-26T07:57:43.773" v="485" actId="478"/>
          <ac:picMkLst>
            <pc:docMk/>
            <pc:sldMk cId="2776273780" sldId="435"/>
            <ac:picMk id="54" creationId="{53B53105-BCE3-4525-A127-09853ADEC714}"/>
          </ac:picMkLst>
        </pc:picChg>
        <pc:picChg chg="add del mod">
          <ac:chgData name="Eitan Blumin" userId="36fcb13c-3a5a-43c2-aa2e-520becbaeb9b" providerId="ADAL" clId="{F70B6BCB-F136-4FAD-8BD5-329BE48024DD}" dt="2021-06-26T07:57:43.773" v="485" actId="478"/>
          <ac:picMkLst>
            <pc:docMk/>
            <pc:sldMk cId="2776273780" sldId="435"/>
            <ac:picMk id="55" creationId="{177B099C-682E-416E-8E20-B261D0C9FB6A}"/>
          </ac:picMkLst>
        </pc:picChg>
        <pc:picChg chg="add del mod">
          <ac:chgData name="Eitan Blumin" userId="36fcb13c-3a5a-43c2-aa2e-520becbaeb9b" providerId="ADAL" clId="{F70B6BCB-F136-4FAD-8BD5-329BE48024DD}" dt="2021-06-26T07:57:43.773" v="485" actId="478"/>
          <ac:picMkLst>
            <pc:docMk/>
            <pc:sldMk cId="2776273780" sldId="435"/>
            <ac:picMk id="56" creationId="{0911A543-BE1A-4F53-A738-CE5C0F3823E4}"/>
          </ac:picMkLst>
        </pc:picChg>
        <pc:picChg chg="add del mod">
          <ac:chgData name="Eitan Blumin" userId="36fcb13c-3a5a-43c2-aa2e-520becbaeb9b" providerId="ADAL" clId="{F70B6BCB-F136-4FAD-8BD5-329BE48024DD}" dt="2021-06-26T07:57:43.773" v="485" actId="478"/>
          <ac:picMkLst>
            <pc:docMk/>
            <pc:sldMk cId="2776273780" sldId="435"/>
            <ac:picMk id="57" creationId="{93B06ED6-94E6-41BB-A33C-26BDB7E60093}"/>
          </ac:picMkLst>
        </pc:picChg>
        <pc:picChg chg="add del mod">
          <ac:chgData name="Eitan Blumin" userId="36fcb13c-3a5a-43c2-aa2e-520becbaeb9b" providerId="ADAL" clId="{F70B6BCB-F136-4FAD-8BD5-329BE48024DD}" dt="2021-06-26T07:57:43.773" v="485" actId="478"/>
          <ac:picMkLst>
            <pc:docMk/>
            <pc:sldMk cId="2776273780" sldId="435"/>
            <ac:picMk id="58" creationId="{057424D0-0F16-45FE-B1FB-661F297FBC56}"/>
          </ac:picMkLst>
        </pc:picChg>
        <pc:picChg chg="add del mod">
          <ac:chgData name="Eitan Blumin" userId="36fcb13c-3a5a-43c2-aa2e-520becbaeb9b" providerId="ADAL" clId="{F70B6BCB-F136-4FAD-8BD5-329BE48024DD}" dt="2021-06-26T07:57:43.773" v="485" actId="478"/>
          <ac:picMkLst>
            <pc:docMk/>
            <pc:sldMk cId="2776273780" sldId="435"/>
            <ac:picMk id="59" creationId="{B3ECF2E1-CB39-4E47-A0AE-EEFE118B0FC5}"/>
          </ac:picMkLst>
        </pc:picChg>
        <pc:picChg chg="add del mod">
          <ac:chgData name="Eitan Blumin" userId="36fcb13c-3a5a-43c2-aa2e-520becbaeb9b" providerId="ADAL" clId="{F70B6BCB-F136-4FAD-8BD5-329BE48024DD}" dt="2021-06-26T08:00:12.612" v="505" actId="478"/>
          <ac:picMkLst>
            <pc:docMk/>
            <pc:sldMk cId="2776273780" sldId="435"/>
            <ac:picMk id="107" creationId="{8D4CCE12-7DCF-4607-8C66-7498E262FA09}"/>
          </ac:picMkLst>
        </pc:picChg>
        <pc:picChg chg="add del mod">
          <ac:chgData name="Eitan Blumin" userId="36fcb13c-3a5a-43c2-aa2e-520becbaeb9b" providerId="ADAL" clId="{F70B6BCB-F136-4FAD-8BD5-329BE48024DD}" dt="2021-06-26T08:00:12.612" v="505" actId="478"/>
          <ac:picMkLst>
            <pc:docMk/>
            <pc:sldMk cId="2776273780" sldId="435"/>
            <ac:picMk id="108" creationId="{B3B09970-3C6F-4F69-943B-B379ED711440}"/>
          </ac:picMkLst>
        </pc:picChg>
        <pc:picChg chg="add del mod">
          <ac:chgData name="Eitan Blumin" userId="36fcb13c-3a5a-43c2-aa2e-520becbaeb9b" providerId="ADAL" clId="{F70B6BCB-F136-4FAD-8BD5-329BE48024DD}" dt="2021-06-26T08:00:12.612" v="505" actId="478"/>
          <ac:picMkLst>
            <pc:docMk/>
            <pc:sldMk cId="2776273780" sldId="435"/>
            <ac:picMk id="109" creationId="{4B9FFDAF-E5B5-4671-BFA5-1F92A99BE594}"/>
          </ac:picMkLst>
        </pc:picChg>
        <pc:picChg chg="add del mod">
          <ac:chgData name="Eitan Blumin" userId="36fcb13c-3a5a-43c2-aa2e-520becbaeb9b" providerId="ADAL" clId="{F70B6BCB-F136-4FAD-8BD5-329BE48024DD}" dt="2021-06-26T08:00:15.447" v="509" actId="478"/>
          <ac:picMkLst>
            <pc:docMk/>
            <pc:sldMk cId="2776273780" sldId="435"/>
            <ac:picMk id="110" creationId="{F8CB7725-38D9-49D1-B6FF-9FDAAF62C7AF}"/>
          </ac:picMkLst>
        </pc:picChg>
        <pc:picChg chg="add del mod">
          <ac:chgData name="Eitan Blumin" userId="36fcb13c-3a5a-43c2-aa2e-520becbaeb9b" providerId="ADAL" clId="{F70B6BCB-F136-4FAD-8BD5-329BE48024DD}" dt="2021-06-26T08:00:12.612" v="505" actId="478"/>
          <ac:picMkLst>
            <pc:docMk/>
            <pc:sldMk cId="2776273780" sldId="435"/>
            <ac:picMk id="111" creationId="{82A9D5C1-9801-4B7A-95BC-73DF47617AC0}"/>
          </ac:picMkLst>
        </pc:picChg>
        <pc:picChg chg="add del mod">
          <ac:chgData name="Eitan Blumin" userId="36fcb13c-3a5a-43c2-aa2e-520becbaeb9b" providerId="ADAL" clId="{F70B6BCB-F136-4FAD-8BD5-329BE48024DD}" dt="2021-06-26T08:00:12.612" v="505" actId="478"/>
          <ac:picMkLst>
            <pc:docMk/>
            <pc:sldMk cId="2776273780" sldId="435"/>
            <ac:picMk id="112" creationId="{9567AB09-A842-4721-9D2D-CB035B9BDC3F}"/>
          </ac:picMkLst>
        </pc:picChg>
        <pc:picChg chg="add del mod">
          <ac:chgData name="Eitan Blumin" userId="36fcb13c-3a5a-43c2-aa2e-520becbaeb9b" providerId="ADAL" clId="{F70B6BCB-F136-4FAD-8BD5-329BE48024DD}" dt="2021-06-26T08:00:12.612" v="505" actId="478"/>
          <ac:picMkLst>
            <pc:docMk/>
            <pc:sldMk cId="2776273780" sldId="435"/>
            <ac:picMk id="113" creationId="{0CE59031-E422-4DE6-85A4-A313A39CCB44}"/>
          </ac:picMkLst>
        </pc:picChg>
        <pc:picChg chg="add del mod">
          <ac:chgData name="Eitan Blumin" userId="36fcb13c-3a5a-43c2-aa2e-520becbaeb9b" providerId="ADAL" clId="{F70B6BCB-F136-4FAD-8BD5-329BE48024DD}" dt="2021-06-26T08:00:14.912" v="508" actId="478"/>
          <ac:picMkLst>
            <pc:docMk/>
            <pc:sldMk cId="2776273780" sldId="435"/>
            <ac:picMk id="114" creationId="{4A7AE9D4-A5BD-4F29-B51A-0D53EA607B9D}"/>
          </ac:picMkLst>
        </pc:picChg>
        <pc:picChg chg="add del mod">
          <ac:chgData name="Eitan Blumin" userId="36fcb13c-3a5a-43c2-aa2e-520becbaeb9b" providerId="ADAL" clId="{F70B6BCB-F136-4FAD-8BD5-329BE48024DD}" dt="2021-06-26T08:17:02.061" v="688" actId="478"/>
          <ac:picMkLst>
            <pc:docMk/>
            <pc:sldMk cId="2776273780" sldId="435"/>
            <ac:picMk id="119" creationId="{C81D583E-DEC9-4447-A7E7-A7F0573E6175}"/>
          </ac:picMkLst>
        </pc:picChg>
        <pc:picChg chg="add mod">
          <ac:chgData name="Eitan Blumin" userId="36fcb13c-3a5a-43c2-aa2e-520becbaeb9b" providerId="ADAL" clId="{F70B6BCB-F136-4FAD-8BD5-329BE48024DD}" dt="2021-06-26T08:00:21.520" v="511" actId="1076"/>
          <ac:picMkLst>
            <pc:docMk/>
            <pc:sldMk cId="2776273780" sldId="435"/>
            <ac:picMk id="120" creationId="{9DEFF80B-895C-423B-8563-37E7F93CDC6A}"/>
          </ac:picMkLst>
        </pc:picChg>
        <pc:picChg chg="add del mod">
          <ac:chgData name="Eitan Blumin" userId="36fcb13c-3a5a-43c2-aa2e-520becbaeb9b" providerId="ADAL" clId="{F70B6BCB-F136-4FAD-8BD5-329BE48024DD}" dt="2021-06-26T08:17:02.640" v="689" actId="478"/>
          <ac:picMkLst>
            <pc:docMk/>
            <pc:sldMk cId="2776273780" sldId="435"/>
            <ac:picMk id="122" creationId="{FEAF4C9D-BF95-4F5E-AB14-D3F81D39FC91}"/>
          </ac:picMkLst>
        </pc:picChg>
        <pc:picChg chg="add mod">
          <ac:chgData name="Eitan Blumin" userId="36fcb13c-3a5a-43c2-aa2e-520becbaeb9b" providerId="ADAL" clId="{F70B6BCB-F136-4FAD-8BD5-329BE48024DD}" dt="2021-06-26T08:00:24.098" v="512"/>
          <ac:picMkLst>
            <pc:docMk/>
            <pc:sldMk cId="2776273780" sldId="435"/>
            <ac:picMk id="123" creationId="{95D28615-26C8-4B0C-A7BC-7281D616A001}"/>
          </ac:picMkLst>
        </pc:picChg>
        <pc:picChg chg="add del mod">
          <ac:chgData name="Eitan Blumin" userId="36fcb13c-3a5a-43c2-aa2e-520becbaeb9b" providerId="ADAL" clId="{F70B6BCB-F136-4FAD-8BD5-329BE48024DD}" dt="2021-06-26T08:17:03.176" v="690" actId="478"/>
          <ac:picMkLst>
            <pc:docMk/>
            <pc:sldMk cId="2776273780" sldId="435"/>
            <ac:picMk id="125" creationId="{5E17663A-4AA5-4194-8C40-435C72278C95}"/>
          </ac:picMkLst>
        </pc:picChg>
        <pc:picChg chg="add mod">
          <ac:chgData name="Eitan Blumin" userId="36fcb13c-3a5a-43c2-aa2e-520becbaeb9b" providerId="ADAL" clId="{F70B6BCB-F136-4FAD-8BD5-329BE48024DD}" dt="2021-06-26T08:00:24.857" v="513"/>
          <ac:picMkLst>
            <pc:docMk/>
            <pc:sldMk cId="2776273780" sldId="435"/>
            <ac:picMk id="126" creationId="{6ED25068-D99A-499C-B41D-956EBD431685}"/>
          </ac:picMkLst>
        </pc:picChg>
        <pc:picChg chg="add del mod">
          <ac:chgData name="Eitan Blumin" userId="36fcb13c-3a5a-43c2-aa2e-520becbaeb9b" providerId="ADAL" clId="{F70B6BCB-F136-4FAD-8BD5-329BE48024DD}" dt="2021-06-26T08:17:03.726" v="691" actId="478"/>
          <ac:picMkLst>
            <pc:docMk/>
            <pc:sldMk cId="2776273780" sldId="435"/>
            <ac:picMk id="128" creationId="{9750FB69-E35A-417B-9CFE-E082455248D1}"/>
          </ac:picMkLst>
        </pc:picChg>
        <pc:picChg chg="add mod">
          <ac:chgData name="Eitan Blumin" userId="36fcb13c-3a5a-43c2-aa2e-520becbaeb9b" providerId="ADAL" clId="{F70B6BCB-F136-4FAD-8BD5-329BE48024DD}" dt="2021-06-26T08:00:25.690" v="514"/>
          <ac:picMkLst>
            <pc:docMk/>
            <pc:sldMk cId="2776273780" sldId="435"/>
            <ac:picMk id="129" creationId="{971289E8-62A1-427B-B8EF-E5A53F1A4671}"/>
          </ac:picMkLst>
        </pc:picChg>
        <pc:picChg chg="add del mod">
          <ac:chgData name="Eitan Blumin" userId="36fcb13c-3a5a-43c2-aa2e-520becbaeb9b" providerId="ADAL" clId="{F70B6BCB-F136-4FAD-8BD5-329BE48024DD}" dt="2021-06-26T08:17:04.249" v="692" actId="478"/>
          <ac:picMkLst>
            <pc:docMk/>
            <pc:sldMk cId="2776273780" sldId="435"/>
            <ac:picMk id="131" creationId="{77F7A8F5-E184-43E1-B480-FBF3A6BA7842}"/>
          </ac:picMkLst>
        </pc:picChg>
        <pc:picChg chg="add mod">
          <ac:chgData name="Eitan Blumin" userId="36fcb13c-3a5a-43c2-aa2e-520becbaeb9b" providerId="ADAL" clId="{F70B6BCB-F136-4FAD-8BD5-329BE48024DD}" dt="2021-06-26T08:00:25.937" v="515"/>
          <ac:picMkLst>
            <pc:docMk/>
            <pc:sldMk cId="2776273780" sldId="435"/>
            <ac:picMk id="132" creationId="{F26862BD-DA58-4249-B477-ADEE3493BC62}"/>
          </ac:picMkLst>
        </pc:picChg>
        <pc:picChg chg="add del mod">
          <ac:chgData name="Eitan Blumin" userId="36fcb13c-3a5a-43c2-aa2e-520becbaeb9b" providerId="ADAL" clId="{F70B6BCB-F136-4FAD-8BD5-329BE48024DD}" dt="2021-06-26T08:17:04.711" v="693" actId="478"/>
          <ac:picMkLst>
            <pc:docMk/>
            <pc:sldMk cId="2776273780" sldId="435"/>
            <ac:picMk id="134" creationId="{9369905B-F6CD-4490-978B-AB0D4890C76B}"/>
          </ac:picMkLst>
        </pc:picChg>
        <pc:picChg chg="add mod">
          <ac:chgData name="Eitan Blumin" userId="36fcb13c-3a5a-43c2-aa2e-520becbaeb9b" providerId="ADAL" clId="{F70B6BCB-F136-4FAD-8BD5-329BE48024DD}" dt="2021-06-26T08:00:26.173" v="516"/>
          <ac:picMkLst>
            <pc:docMk/>
            <pc:sldMk cId="2776273780" sldId="435"/>
            <ac:picMk id="135" creationId="{0D05DF36-C50C-4E38-AD47-4C358D0A108D}"/>
          </ac:picMkLst>
        </pc:picChg>
        <pc:picChg chg="add del mod">
          <ac:chgData name="Eitan Blumin" userId="36fcb13c-3a5a-43c2-aa2e-520becbaeb9b" providerId="ADAL" clId="{F70B6BCB-F136-4FAD-8BD5-329BE48024DD}" dt="2021-06-26T08:17:05.183" v="694" actId="478"/>
          <ac:picMkLst>
            <pc:docMk/>
            <pc:sldMk cId="2776273780" sldId="435"/>
            <ac:picMk id="137" creationId="{8DA6BCC7-CC15-4CAF-A67B-B6404937D9EE}"/>
          </ac:picMkLst>
        </pc:picChg>
        <pc:picChg chg="add mod">
          <ac:chgData name="Eitan Blumin" userId="36fcb13c-3a5a-43c2-aa2e-520becbaeb9b" providerId="ADAL" clId="{F70B6BCB-F136-4FAD-8BD5-329BE48024DD}" dt="2021-06-26T08:00:26.412" v="517"/>
          <ac:picMkLst>
            <pc:docMk/>
            <pc:sldMk cId="2776273780" sldId="435"/>
            <ac:picMk id="138" creationId="{7A44D88D-8C30-4465-98DC-FF7A9DA23582}"/>
          </ac:picMkLst>
        </pc:picChg>
        <pc:picChg chg="add mod">
          <ac:chgData name="Eitan Blumin" userId="36fcb13c-3a5a-43c2-aa2e-520becbaeb9b" providerId="ADAL" clId="{F70B6BCB-F136-4FAD-8BD5-329BE48024DD}" dt="2021-06-26T08:46:58.467" v="804" actId="11530"/>
          <ac:picMkLst>
            <pc:docMk/>
            <pc:sldMk cId="2776273780" sldId="435"/>
            <ac:picMk id="146" creationId="{406C6BE0-937F-413C-9202-AC0DC30872B4}"/>
          </ac:picMkLst>
        </pc:picChg>
        <pc:picChg chg="add del mod">
          <ac:chgData name="Eitan Blumin" userId="36fcb13c-3a5a-43c2-aa2e-520becbaeb9b" providerId="ADAL" clId="{F70B6BCB-F136-4FAD-8BD5-329BE48024DD}" dt="2021-06-26T08:13:49.592" v="676" actId="478"/>
          <ac:picMkLst>
            <pc:docMk/>
            <pc:sldMk cId="2776273780" sldId="435"/>
            <ac:picMk id="148" creationId="{DCF67504-DF81-4AD2-81C4-205648B04DC6}"/>
          </ac:picMkLst>
        </pc:picChg>
        <pc:picChg chg="add del mod">
          <ac:chgData name="Eitan Blumin" userId="36fcb13c-3a5a-43c2-aa2e-520becbaeb9b" providerId="ADAL" clId="{F70B6BCB-F136-4FAD-8BD5-329BE48024DD}" dt="2021-06-26T08:13:47.337" v="673"/>
          <ac:picMkLst>
            <pc:docMk/>
            <pc:sldMk cId="2776273780" sldId="435"/>
            <ac:picMk id="149" creationId="{DCE767DD-6DCD-43D6-A599-B6FB4822D495}"/>
          </ac:picMkLst>
        </pc:picChg>
        <pc:picChg chg="add mod">
          <ac:chgData name="Eitan Blumin" userId="36fcb13c-3a5a-43c2-aa2e-520becbaeb9b" providerId="ADAL" clId="{F70B6BCB-F136-4FAD-8BD5-329BE48024DD}" dt="2021-06-26T08:12:44.377" v="635"/>
          <ac:picMkLst>
            <pc:docMk/>
            <pc:sldMk cId="2776273780" sldId="435"/>
            <ac:picMk id="150" creationId="{B6B5C438-D308-43E5-B006-E13AB3E139F6}"/>
          </ac:picMkLst>
        </pc:picChg>
        <pc:picChg chg="add mod">
          <ac:chgData name="Eitan Blumin" userId="36fcb13c-3a5a-43c2-aa2e-520becbaeb9b" providerId="ADAL" clId="{F70B6BCB-F136-4FAD-8BD5-329BE48024DD}" dt="2021-06-26T08:12:44.048" v="634"/>
          <ac:picMkLst>
            <pc:docMk/>
            <pc:sldMk cId="2776273780" sldId="435"/>
            <ac:picMk id="151" creationId="{EBEE25EC-8050-45CE-8469-D0F84360DB8C}"/>
          </ac:picMkLst>
        </pc:picChg>
        <pc:picChg chg="add mod">
          <ac:chgData name="Eitan Blumin" userId="36fcb13c-3a5a-43c2-aa2e-520becbaeb9b" providerId="ADAL" clId="{F70B6BCB-F136-4FAD-8BD5-329BE48024DD}" dt="2021-06-26T08:12:43.786" v="633"/>
          <ac:picMkLst>
            <pc:docMk/>
            <pc:sldMk cId="2776273780" sldId="435"/>
            <ac:picMk id="152" creationId="{2F7863BE-30D4-4202-A85F-8866EAD8B9AF}"/>
          </ac:picMkLst>
        </pc:picChg>
        <pc:picChg chg="add mod">
          <ac:chgData name="Eitan Blumin" userId="36fcb13c-3a5a-43c2-aa2e-520becbaeb9b" providerId="ADAL" clId="{F70B6BCB-F136-4FAD-8BD5-329BE48024DD}" dt="2021-06-26T08:12:43.601" v="632"/>
          <ac:picMkLst>
            <pc:docMk/>
            <pc:sldMk cId="2776273780" sldId="435"/>
            <ac:picMk id="153" creationId="{321CAF45-2673-4CFD-820C-83E12927845B}"/>
          </ac:picMkLst>
        </pc:picChg>
        <pc:picChg chg="add mod">
          <ac:chgData name="Eitan Blumin" userId="36fcb13c-3a5a-43c2-aa2e-520becbaeb9b" providerId="ADAL" clId="{F70B6BCB-F136-4FAD-8BD5-329BE48024DD}" dt="2021-06-26T08:12:43.424" v="631"/>
          <ac:picMkLst>
            <pc:docMk/>
            <pc:sldMk cId="2776273780" sldId="435"/>
            <ac:picMk id="154" creationId="{B9620D03-8080-465E-BE63-B0FFEE95755E}"/>
          </ac:picMkLst>
        </pc:picChg>
        <pc:picChg chg="add mod">
          <ac:chgData name="Eitan Blumin" userId="36fcb13c-3a5a-43c2-aa2e-520becbaeb9b" providerId="ADAL" clId="{F70B6BCB-F136-4FAD-8BD5-329BE48024DD}" dt="2021-06-26T08:12:43.256" v="630"/>
          <ac:picMkLst>
            <pc:docMk/>
            <pc:sldMk cId="2776273780" sldId="435"/>
            <ac:picMk id="155" creationId="{C49F6BD2-F915-4D96-8FE3-6C9BA8E4BCB7}"/>
          </ac:picMkLst>
        </pc:picChg>
        <pc:picChg chg="add del mod">
          <ac:chgData name="Eitan Blumin" userId="36fcb13c-3a5a-43c2-aa2e-520becbaeb9b" providerId="ADAL" clId="{F70B6BCB-F136-4FAD-8BD5-329BE48024DD}" dt="2021-06-26T08:13:46.490" v="670"/>
          <ac:picMkLst>
            <pc:docMk/>
            <pc:sldMk cId="2776273780" sldId="435"/>
            <ac:picMk id="156" creationId="{CF30B991-0E06-461D-8018-9E8FC00D2214}"/>
          </ac:picMkLst>
        </pc:picChg>
        <pc:picChg chg="add mod">
          <ac:chgData name="Eitan Blumin" userId="36fcb13c-3a5a-43c2-aa2e-520becbaeb9b" providerId="ADAL" clId="{F70B6BCB-F136-4FAD-8BD5-329BE48024DD}" dt="2021-06-26T08:13:00.191" v="642"/>
          <ac:picMkLst>
            <pc:docMk/>
            <pc:sldMk cId="2776273780" sldId="435"/>
            <ac:picMk id="157" creationId="{400BDD3E-D35B-4588-AAFD-870D5F31A569}"/>
          </ac:picMkLst>
        </pc:picChg>
        <pc:picChg chg="add mod">
          <ac:chgData name="Eitan Blumin" userId="36fcb13c-3a5a-43c2-aa2e-520becbaeb9b" providerId="ADAL" clId="{F70B6BCB-F136-4FAD-8BD5-329BE48024DD}" dt="2021-06-26T08:12:59.984" v="641"/>
          <ac:picMkLst>
            <pc:docMk/>
            <pc:sldMk cId="2776273780" sldId="435"/>
            <ac:picMk id="158" creationId="{D46ACB95-EA3F-464C-B762-D7A7AFCCB706}"/>
          </ac:picMkLst>
        </pc:picChg>
        <pc:picChg chg="add del mod">
          <ac:chgData name="Eitan Blumin" userId="36fcb13c-3a5a-43c2-aa2e-520becbaeb9b" providerId="ADAL" clId="{F70B6BCB-F136-4FAD-8BD5-329BE48024DD}" dt="2021-06-26T08:13:45.865" v="667"/>
          <ac:picMkLst>
            <pc:docMk/>
            <pc:sldMk cId="2776273780" sldId="435"/>
            <ac:picMk id="159" creationId="{2C65BCCF-EA4C-4395-8705-3CC4E1696944}"/>
          </ac:picMkLst>
        </pc:picChg>
        <pc:picChg chg="add del mod">
          <ac:chgData name="Eitan Blumin" userId="36fcb13c-3a5a-43c2-aa2e-520becbaeb9b" providerId="ADAL" clId="{F70B6BCB-F136-4FAD-8BD5-329BE48024DD}" dt="2021-06-26T08:13:45.567" v="665"/>
          <ac:picMkLst>
            <pc:docMk/>
            <pc:sldMk cId="2776273780" sldId="435"/>
            <ac:picMk id="160" creationId="{702DA1A3-0C80-446A-9B2D-8ED705DB7504}"/>
          </ac:picMkLst>
        </pc:picChg>
        <pc:picChg chg="add del mod">
          <ac:chgData name="Eitan Blumin" userId="36fcb13c-3a5a-43c2-aa2e-520becbaeb9b" providerId="ADAL" clId="{F70B6BCB-F136-4FAD-8BD5-329BE48024DD}" dt="2021-06-26T08:13:45.395" v="664"/>
          <ac:picMkLst>
            <pc:docMk/>
            <pc:sldMk cId="2776273780" sldId="435"/>
            <ac:picMk id="161" creationId="{FD706B6E-1357-46F7-8B2F-D7A93996C635}"/>
          </ac:picMkLst>
        </pc:picChg>
        <pc:picChg chg="add del mod">
          <ac:chgData name="Eitan Blumin" userId="36fcb13c-3a5a-43c2-aa2e-520becbaeb9b" providerId="ADAL" clId="{F70B6BCB-F136-4FAD-8BD5-329BE48024DD}" dt="2021-06-26T08:13:45.250" v="663"/>
          <ac:picMkLst>
            <pc:docMk/>
            <pc:sldMk cId="2776273780" sldId="435"/>
            <ac:picMk id="162" creationId="{618EE737-361A-4903-84CC-287728BA2D22}"/>
          </ac:picMkLst>
        </pc:picChg>
        <pc:picChg chg="add del mod">
          <ac:chgData name="Eitan Blumin" userId="36fcb13c-3a5a-43c2-aa2e-520becbaeb9b" providerId="ADAL" clId="{F70B6BCB-F136-4FAD-8BD5-329BE48024DD}" dt="2021-06-26T08:13:45.097" v="662"/>
          <ac:picMkLst>
            <pc:docMk/>
            <pc:sldMk cId="2776273780" sldId="435"/>
            <ac:picMk id="163" creationId="{CD8A1EA1-4F63-4E80-A7A1-CB5C9C7A5320}"/>
          </ac:picMkLst>
        </pc:picChg>
        <pc:picChg chg="add del mod">
          <ac:chgData name="Eitan Blumin" userId="36fcb13c-3a5a-43c2-aa2e-520becbaeb9b" providerId="ADAL" clId="{F70B6BCB-F136-4FAD-8BD5-329BE48024DD}" dt="2021-06-26T08:13:43.930" v="657"/>
          <ac:picMkLst>
            <pc:docMk/>
            <pc:sldMk cId="2776273780" sldId="435"/>
            <ac:picMk id="166" creationId="{A660D2DE-5D6C-45DB-B3F6-B1883659219F}"/>
          </ac:picMkLst>
        </pc:picChg>
        <pc:picChg chg="add del mod">
          <ac:chgData name="Eitan Blumin" userId="36fcb13c-3a5a-43c2-aa2e-520becbaeb9b" providerId="ADAL" clId="{F70B6BCB-F136-4FAD-8BD5-329BE48024DD}" dt="2021-06-26T08:13:43.930" v="657"/>
          <ac:picMkLst>
            <pc:docMk/>
            <pc:sldMk cId="2776273780" sldId="435"/>
            <ac:picMk id="167" creationId="{AA642F59-277D-48F3-9AEB-A656B5333B06}"/>
          </ac:picMkLst>
        </pc:picChg>
        <pc:picChg chg="add del mod">
          <ac:chgData name="Eitan Blumin" userId="36fcb13c-3a5a-43c2-aa2e-520becbaeb9b" providerId="ADAL" clId="{F70B6BCB-F136-4FAD-8BD5-329BE48024DD}" dt="2021-06-26T08:13:43.930" v="657"/>
          <ac:picMkLst>
            <pc:docMk/>
            <pc:sldMk cId="2776273780" sldId="435"/>
            <ac:picMk id="168" creationId="{160FED73-BAA9-4F9F-ABF7-4B8EFC3F162A}"/>
          </ac:picMkLst>
        </pc:picChg>
        <pc:picChg chg="add del mod">
          <ac:chgData name="Eitan Blumin" userId="36fcb13c-3a5a-43c2-aa2e-520becbaeb9b" providerId="ADAL" clId="{F70B6BCB-F136-4FAD-8BD5-329BE48024DD}" dt="2021-06-26T08:13:43.930" v="657"/>
          <ac:picMkLst>
            <pc:docMk/>
            <pc:sldMk cId="2776273780" sldId="435"/>
            <ac:picMk id="169" creationId="{4D784914-9EBB-429F-8DE0-981B6F99CF3F}"/>
          </ac:picMkLst>
        </pc:picChg>
        <pc:picChg chg="add del mod">
          <ac:chgData name="Eitan Blumin" userId="36fcb13c-3a5a-43c2-aa2e-520becbaeb9b" providerId="ADAL" clId="{F70B6BCB-F136-4FAD-8BD5-329BE48024DD}" dt="2021-06-26T08:13:43.930" v="657"/>
          <ac:picMkLst>
            <pc:docMk/>
            <pc:sldMk cId="2776273780" sldId="435"/>
            <ac:picMk id="170" creationId="{067F6768-B8FA-4DA5-8052-E11FC47E02FC}"/>
          </ac:picMkLst>
        </pc:picChg>
        <pc:picChg chg="add del mod">
          <ac:chgData name="Eitan Blumin" userId="36fcb13c-3a5a-43c2-aa2e-520becbaeb9b" providerId="ADAL" clId="{F70B6BCB-F136-4FAD-8BD5-329BE48024DD}" dt="2021-06-26T08:13:43.930" v="657"/>
          <ac:picMkLst>
            <pc:docMk/>
            <pc:sldMk cId="2776273780" sldId="435"/>
            <ac:picMk id="171" creationId="{F93B7C18-24A9-4ED1-8C90-7D8685A44CE5}"/>
          </ac:picMkLst>
        </pc:picChg>
        <pc:picChg chg="add del mod">
          <ac:chgData name="Eitan Blumin" userId="36fcb13c-3a5a-43c2-aa2e-520becbaeb9b" providerId="ADAL" clId="{F70B6BCB-F136-4FAD-8BD5-329BE48024DD}" dt="2021-06-26T08:13:43.930" v="657"/>
          <ac:picMkLst>
            <pc:docMk/>
            <pc:sldMk cId="2776273780" sldId="435"/>
            <ac:picMk id="172" creationId="{57045F96-942E-48A8-8A10-4DAEE9FCCC46}"/>
          </ac:picMkLst>
        </pc:picChg>
        <pc:picChg chg="add del mod">
          <ac:chgData name="Eitan Blumin" userId="36fcb13c-3a5a-43c2-aa2e-520becbaeb9b" providerId="ADAL" clId="{F70B6BCB-F136-4FAD-8BD5-329BE48024DD}" dt="2021-06-26T08:13:43.930" v="657"/>
          <ac:picMkLst>
            <pc:docMk/>
            <pc:sldMk cId="2776273780" sldId="435"/>
            <ac:picMk id="173" creationId="{B66CC110-B384-41FF-8A09-022E82EF8E21}"/>
          </ac:picMkLst>
        </pc:picChg>
        <pc:picChg chg="mod">
          <ac:chgData name="Eitan Blumin" userId="36fcb13c-3a5a-43c2-aa2e-520becbaeb9b" providerId="ADAL" clId="{F70B6BCB-F136-4FAD-8BD5-329BE48024DD}" dt="2021-06-26T08:47:11.016" v="806" actId="11530"/>
          <ac:picMkLst>
            <pc:docMk/>
            <pc:sldMk cId="2776273780" sldId="435"/>
            <ac:picMk id="531" creationId="{785C6E7B-81B0-4D52-B1DA-F9261E279B2A}"/>
          </ac:picMkLst>
        </pc:picChg>
        <pc:cxnChg chg="add mod">
          <ac:chgData name="Eitan Blumin" userId="36fcb13c-3a5a-43c2-aa2e-520becbaeb9b" providerId="ADAL" clId="{F70B6BCB-F136-4FAD-8BD5-329BE48024DD}" dt="2021-06-26T08:56:34.040" v="829" actId="13822"/>
          <ac:cxnSpMkLst>
            <pc:docMk/>
            <pc:sldMk cId="2776273780" sldId="435"/>
            <ac:cxnSpMk id="30" creationId="{1CC89C3E-ADAA-4E16-86C5-645BA7A5A5B1}"/>
          </ac:cxnSpMkLst>
        </pc:cxnChg>
        <pc:cxnChg chg="add del mod">
          <ac:chgData name="Eitan Blumin" userId="36fcb13c-3a5a-43c2-aa2e-520becbaeb9b" providerId="ADAL" clId="{F70B6BCB-F136-4FAD-8BD5-329BE48024DD}" dt="2021-06-26T08:00:12.612" v="505" actId="478"/>
          <ac:cxnSpMkLst>
            <pc:docMk/>
            <pc:sldMk cId="2776273780" sldId="435"/>
            <ac:cxnSpMk id="33" creationId="{F691E5B8-61B5-4D66-9C38-71BF34457A6B}"/>
          </ac:cxnSpMkLst>
        </pc:cxnChg>
        <pc:cxnChg chg="add del mod">
          <ac:chgData name="Eitan Blumin" userId="36fcb13c-3a5a-43c2-aa2e-520becbaeb9b" providerId="ADAL" clId="{F70B6BCB-F136-4FAD-8BD5-329BE48024DD}" dt="2021-06-26T08:00:12.612" v="505" actId="478"/>
          <ac:cxnSpMkLst>
            <pc:docMk/>
            <pc:sldMk cId="2776273780" sldId="435"/>
            <ac:cxnSpMk id="35" creationId="{36078542-7712-473F-9CD9-CA5D749ABCD8}"/>
          </ac:cxnSpMkLst>
        </pc:cxnChg>
        <pc:cxnChg chg="add del mod">
          <ac:chgData name="Eitan Blumin" userId="36fcb13c-3a5a-43c2-aa2e-520becbaeb9b" providerId="ADAL" clId="{F70B6BCB-F136-4FAD-8BD5-329BE48024DD}" dt="2021-06-26T08:00:12.612" v="505" actId="478"/>
          <ac:cxnSpMkLst>
            <pc:docMk/>
            <pc:sldMk cId="2776273780" sldId="435"/>
            <ac:cxnSpMk id="37" creationId="{A3F0AB00-95C4-4EA3-A224-28C15934D92A}"/>
          </ac:cxnSpMkLst>
        </pc:cxnChg>
        <pc:cxnChg chg="add del mod">
          <ac:chgData name="Eitan Blumin" userId="36fcb13c-3a5a-43c2-aa2e-520becbaeb9b" providerId="ADAL" clId="{F70B6BCB-F136-4FAD-8BD5-329BE48024DD}" dt="2021-06-26T07:57:45.475" v="486" actId="478"/>
          <ac:cxnSpMkLst>
            <pc:docMk/>
            <pc:sldMk cId="2776273780" sldId="435"/>
            <ac:cxnSpMk id="66" creationId="{6B6B144B-7603-4D4F-8A8D-F1876164BB53}"/>
          </ac:cxnSpMkLst>
        </pc:cxnChg>
        <pc:cxnChg chg="add del">
          <ac:chgData name="Eitan Blumin" userId="36fcb13c-3a5a-43c2-aa2e-520becbaeb9b" providerId="ADAL" clId="{F70B6BCB-F136-4FAD-8BD5-329BE48024DD}" dt="2021-06-26T07:55:43.194" v="465" actId="11529"/>
          <ac:cxnSpMkLst>
            <pc:docMk/>
            <pc:sldMk cId="2776273780" sldId="435"/>
            <ac:cxnSpMk id="68" creationId="{F85BD9A1-4958-4CCD-A3C8-021C5D430A71}"/>
          </ac:cxnSpMkLst>
        </pc:cxnChg>
        <pc:cxnChg chg="add del">
          <ac:chgData name="Eitan Blumin" userId="36fcb13c-3a5a-43c2-aa2e-520becbaeb9b" providerId="ADAL" clId="{F70B6BCB-F136-4FAD-8BD5-329BE48024DD}" dt="2021-06-26T07:57:43.773" v="485" actId="478"/>
          <ac:cxnSpMkLst>
            <pc:docMk/>
            <pc:sldMk cId="2776273780" sldId="435"/>
            <ac:cxnSpMk id="70" creationId="{E943C24E-6315-404E-A00B-5691EEC3B98A}"/>
          </ac:cxnSpMkLst>
        </pc:cxnChg>
        <pc:cxnChg chg="add del mod">
          <ac:chgData name="Eitan Blumin" userId="36fcb13c-3a5a-43c2-aa2e-520becbaeb9b" providerId="ADAL" clId="{F70B6BCB-F136-4FAD-8BD5-329BE48024DD}" dt="2021-06-26T07:57:43.773" v="485" actId="478"/>
          <ac:cxnSpMkLst>
            <pc:docMk/>
            <pc:sldMk cId="2776273780" sldId="435"/>
            <ac:cxnSpMk id="72" creationId="{493F831D-0118-4157-9335-18FD1644FE6C}"/>
          </ac:cxnSpMkLst>
        </pc:cxnChg>
        <pc:cxnChg chg="add del mod">
          <ac:chgData name="Eitan Blumin" userId="36fcb13c-3a5a-43c2-aa2e-520becbaeb9b" providerId="ADAL" clId="{F70B6BCB-F136-4FAD-8BD5-329BE48024DD}" dt="2021-06-26T07:57:43.773" v="485" actId="478"/>
          <ac:cxnSpMkLst>
            <pc:docMk/>
            <pc:sldMk cId="2776273780" sldId="435"/>
            <ac:cxnSpMk id="74" creationId="{1F3BFFBB-5B88-4F45-8653-5C7F23CA3AEE}"/>
          </ac:cxnSpMkLst>
        </pc:cxnChg>
        <pc:cxnChg chg="add del">
          <ac:chgData name="Eitan Blumin" userId="36fcb13c-3a5a-43c2-aa2e-520becbaeb9b" providerId="ADAL" clId="{F70B6BCB-F136-4FAD-8BD5-329BE48024DD}" dt="2021-06-26T07:57:43.773" v="485" actId="478"/>
          <ac:cxnSpMkLst>
            <pc:docMk/>
            <pc:sldMk cId="2776273780" sldId="435"/>
            <ac:cxnSpMk id="76" creationId="{EA9C815D-F024-46CC-97F5-C52CC35155B0}"/>
          </ac:cxnSpMkLst>
        </pc:cxnChg>
        <pc:cxnChg chg="add del mod">
          <ac:chgData name="Eitan Blumin" userId="36fcb13c-3a5a-43c2-aa2e-520becbaeb9b" providerId="ADAL" clId="{F70B6BCB-F136-4FAD-8BD5-329BE48024DD}" dt="2021-06-26T07:57:43.773" v="485" actId="478"/>
          <ac:cxnSpMkLst>
            <pc:docMk/>
            <pc:sldMk cId="2776273780" sldId="435"/>
            <ac:cxnSpMk id="78" creationId="{EB7F12E6-FD52-4699-84EC-FC50CE7C8FA9}"/>
          </ac:cxnSpMkLst>
        </pc:cxnChg>
        <pc:cxnChg chg="add del mod">
          <ac:chgData name="Eitan Blumin" userId="36fcb13c-3a5a-43c2-aa2e-520becbaeb9b" providerId="ADAL" clId="{F70B6BCB-F136-4FAD-8BD5-329BE48024DD}" dt="2021-06-26T07:57:43.773" v="485" actId="478"/>
          <ac:cxnSpMkLst>
            <pc:docMk/>
            <pc:sldMk cId="2776273780" sldId="435"/>
            <ac:cxnSpMk id="80" creationId="{8A93964F-2A92-4248-A6A6-1C810DF92E93}"/>
          </ac:cxnSpMkLst>
        </pc:cxnChg>
        <pc:cxnChg chg="add del mod">
          <ac:chgData name="Eitan Blumin" userId="36fcb13c-3a5a-43c2-aa2e-520becbaeb9b" providerId="ADAL" clId="{F70B6BCB-F136-4FAD-8BD5-329BE48024DD}" dt="2021-06-26T07:57:43.773" v="485" actId="478"/>
          <ac:cxnSpMkLst>
            <pc:docMk/>
            <pc:sldMk cId="2776273780" sldId="435"/>
            <ac:cxnSpMk id="82" creationId="{79DCDE23-EE4E-49E9-BA0D-55F02A87E23A}"/>
          </ac:cxnSpMkLst>
        </pc:cxnChg>
        <pc:cxnChg chg="add del mod">
          <ac:chgData name="Eitan Blumin" userId="36fcb13c-3a5a-43c2-aa2e-520becbaeb9b" providerId="ADAL" clId="{F70B6BCB-F136-4FAD-8BD5-329BE48024DD}" dt="2021-06-26T07:57:43.773" v="485" actId="478"/>
          <ac:cxnSpMkLst>
            <pc:docMk/>
            <pc:sldMk cId="2776273780" sldId="435"/>
            <ac:cxnSpMk id="84" creationId="{9076AACC-EDBB-4C4B-9B11-67231D35AD3E}"/>
          </ac:cxnSpMkLst>
        </pc:cxnChg>
        <pc:cxnChg chg="add del mod">
          <ac:chgData name="Eitan Blumin" userId="36fcb13c-3a5a-43c2-aa2e-520becbaeb9b" providerId="ADAL" clId="{F70B6BCB-F136-4FAD-8BD5-329BE48024DD}" dt="2021-06-26T07:57:43.773" v="485" actId="478"/>
          <ac:cxnSpMkLst>
            <pc:docMk/>
            <pc:sldMk cId="2776273780" sldId="435"/>
            <ac:cxnSpMk id="86" creationId="{9CA83E97-E7A6-4DF3-B7A5-5B534D26F155}"/>
          </ac:cxnSpMkLst>
        </pc:cxnChg>
        <pc:cxnChg chg="add del mod">
          <ac:chgData name="Eitan Blumin" userId="36fcb13c-3a5a-43c2-aa2e-520becbaeb9b" providerId="ADAL" clId="{F70B6BCB-F136-4FAD-8BD5-329BE48024DD}" dt="2021-06-26T07:57:43.773" v="485" actId="478"/>
          <ac:cxnSpMkLst>
            <pc:docMk/>
            <pc:sldMk cId="2776273780" sldId="435"/>
            <ac:cxnSpMk id="88" creationId="{6D224091-F3F3-4FDC-A470-FFF6A0586B78}"/>
          </ac:cxnSpMkLst>
        </pc:cxnChg>
        <pc:cxnChg chg="add del mod">
          <ac:chgData name="Eitan Blumin" userId="36fcb13c-3a5a-43c2-aa2e-520becbaeb9b" providerId="ADAL" clId="{F70B6BCB-F136-4FAD-8BD5-329BE48024DD}" dt="2021-06-26T07:57:43.773" v="485" actId="478"/>
          <ac:cxnSpMkLst>
            <pc:docMk/>
            <pc:sldMk cId="2776273780" sldId="435"/>
            <ac:cxnSpMk id="90" creationId="{91247C00-6D88-4551-8FB3-4BFA28C0CCBF}"/>
          </ac:cxnSpMkLst>
        </pc:cxnChg>
        <pc:cxnChg chg="add del mod">
          <ac:chgData name="Eitan Blumin" userId="36fcb13c-3a5a-43c2-aa2e-520becbaeb9b" providerId="ADAL" clId="{F70B6BCB-F136-4FAD-8BD5-329BE48024DD}" dt="2021-06-26T07:57:43.773" v="485" actId="478"/>
          <ac:cxnSpMkLst>
            <pc:docMk/>
            <pc:sldMk cId="2776273780" sldId="435"/>
            <ac:cxnSpMk id="92" creationId="{23C28760-223C-43ED-B940-57D8272B2CD9}"/>
          </ac:cxnSpMkLst>
        </pc:cxnChg>
        <pc:cxnChg chg="add del mod">
          <ac:chgData name="Eitan Blumin" userId="36fcb13c-3a5a-43c2-aa2e-520becbaeb9b" providerId="ADAL" clId="{F70B6BCB-F136-4FAD-8BD5-329BE48024DD}" dt="2021-06-26T07:57:43.773" v="485" actId="478"/>
          <ac:cxnSpMkLst>
            <pc:docMk/>
            <pc:sldMk cId="2776273780" sldId="435"/>
            <ac:cxnSpMk id="94" creationId="{BD649EB2-BD5A-46FF-B5D4-2BD44777785E}"/>
          </ac:cxnSpMkLst>
        </pc:cxnChg>
        <pc:cxnChg chg="add del mod">
          <ac:chgData name="Eitan Blumin" userId="36fcb13c-3a5a-43c2-aa2e-520becbaeb9b" providerId="ADAL" clId="{F70B6BCB-F136-4FAD-8BD5-329BE48024DD}" dt="2021-06-26T07:57:43.773" v="485" actId="478"/>
          <ac:cxnSpMkLst>
            <pc:docMk/>
            <pc:sldMk cId="2776273780" sldId="435"/>
            <ac:cxnSpMk id="96" creationId="{1475E4EF-E0C2-42D9-8374-69A3773EB2C3}"/>
          </ac:cxnSpMkLst>
        </pc:cxnChg>
        <pc:cxnChg chg="add del mod">
          <ac:chgData name="Eitan Blumin" userId="36fcb13c-3a5a-43c2-aa2e-520becbaeb9b" providerId="ADAL" clId="{F70B6BCB-F136-4FAD-8BD5-329BE48024DD}" dt="2021-06-26T07:57:43.773" v="485" actId="478"/>
          <ac:cxnSpMkLst>
            <pc:docMk/>
            <pc:sldMk cId="2776273780" sldId="435"/>
            <ac:cxnSpMk id="98" creationId="{13A44E24-286E-40B1-B5FB-4E4D99BD65F7}"/>
          </ac:cxnSpMkLst>
        </pc:cxnChg>
        <pc:cxnChg chg="add del mod">
          <ac:chgData name="Eitan Blumin" userId="36fcb13c-3a5a-43c2-aa2e-520becbaeb9b" providerId="ADAL" clId="{F70B6BCB-F136-4FAD-8BD5-329BE48024DD}" dt="2021-06-26T07:57:43.773" v="485" actId="478"/>
          <ac:cxnSpMkLst>
            <pc:docMk/>
            <pc:sldMk cId="2776273780" sldId="435"/>
            <ac:cxnSpMk id="100" creationId="{CD663733-57D4-4BEF-B83F-EE078FBC94DE}"/>
          </ac:cxnSpMkLst>
        </pc:cxnChg>
        <pc:cxnChg chg="add del mod">
          <ac:chgData name="Eitan Blumin" userId="36fcb13c-3a5a-43c2-aa2e-520becbaeb9b" providerId="ADAL" clId="{F70B6BCB-F136-4FAD-8BD5-329BE48024DD}" dt="2021-06-26T07:57:43.773" v="485" actId="478"/>
          <ac:cxnSpMkLst>
            <pc:docMk/>
            <pc:sldMk cId="2776273780" sldId="435"/>
            <ac:cxnSpMk id="102" creationId="{0FBCCB83-3E94-4453-9E37-84E9614B0FB5}"/>
          </ac:cxnSpMkLst>
        </pc:cxnChg>
        <pc:cxnChg chg="add del mod">
          <ac:chgData name="Eitan Blumin" userId="36fcb13c-3a5a-43c2-aa2e-520becbaeb9b" providerId="ADAL" clId="{F70B6BCB-F136-4FAD-8BD5-329BE48024DD}" dt="2021-06-26T08:00:12.612" v="505" actId="478"/>
          <ac:cxnSpMkLst>
            <pc:docMk/>
            <pc:sldMk cId="2776273780" sldId="435"/>
            <ac:cxnSpMk id="115" creationId="{BDBC4375-5A5D-498E-AC60-6A6B602AA209}"/>
          </ac:cxnSpMkLst>
        </pc:cxnChg>
        <pc:cxnChg chg="add del mod">
          <ac:chgData name="Eitan Blumin" userId="36fcb13c-3a5a-43c2-aa2e-520becbaeb9b" providerId="ADAL" clId="{F70B6BCB-F136-4FAD-8BD5-329BE48024DD}" dt="2021-06-26T08:00:12.612" v="505" actId="478"/>
          <ac:cxnSpMkLst>
            <pc:docMk/>
            <pc:sldMk cId="2776273780" sldId="435"/>
            <ac:cxnSpMk id="116" creationId="{03F7E2F8-8FC8-45F2-A71A-E2D5A4EDC6CD}"/>
          </ac:cxnSpMkLst>
        </pc:cxnChg>
        <pc:cxnChg chg="add del mod">
          <ac:chgData name="Eitan Blumin" userId="36fcb13c-3a5a-43c2-aa2e-520becbaeb9b" providerId="ADAL" clId="{F70B6BCB-F136-4FAD-8BD5-329BE48024DD}" dt="2021-06-26T08:00:12.612" v="505" actId="478"/>
          <ac:cxnSpMkLst>
            <pc:docMk/>
            <pc:sldMk cId="2776273780" sldId="435"/>
            <ac:cxnSpMk id="117" creationId="{D078C6F1-3ACF-483D-8957-BD269CDC5E9C}"/>
          </ac:cxnSpMkLst>
        </pc:cxnChg>
        <pc:cxnChg chg="add del mod">
          <ac:chgData name="Eitan Blumin" userId="36fcb13c-3a5a-43c2-aa2e-520becbaeb9b" providerId="ADAL" clId="{F70B6BCB-F136-4FAD-8BD5-329BE48024DD}" dt="2021-06-26T08:00:12.612" v="505" actId="478"/>
          <ac:cxnSpMkLst>
            <pc:docMk/>
            <pc:sldMk cId="2776273780" sldId="435"/>
            <ac:cxnSpMk id="118" creationId="{0102A595-6D89-44B1-9CCB-779F4FF625CB}"/>
          </ac:cxnSpMkLst>
        </pc:cxnChg>
        <pc:cxnChg chg="add mod">
          <ac:chgData name="Eitan Blumin" userId="36fcb13c-3a5a-43c2-aa2e-520becbaeb9b" providerId="ADAL" clId="{F70B6BCB-F136-4FAD-8BD5-329BE48024DD}" dt="2021-06-26T08:56:34.040" v="829" actId="13822"/>
          <ac:cxnSpMkLst>
            <pc:docMk/>
            <pc:sldMk cId="2776273780" sldId="435"/>
            <ac:cxnSpMk id="121" creationId="{02FE8953-D4E6-4FD1-99F2-34C853EBC1FE}"/>
          </ac:cxnSpMkLst>
        </pc:cxnChg>
        <pc:cxnChg chg="add mod">
          <ac:chgData name="Eitan Blumin" userId="36fcb13c-3a5a-43c2-aa2e-520becbaeb9b" providerId="ADAL" clId="{F70B6BCB-F136-4FAD-8BD5-329BE48024DD}" dt="2021-06-26T08:56:34.040" v="829" actId="13822"/>
          <ac:cxnSpMkLst>
            <pc:docMk/>
            <pc:sldMk cId="2776273780" sldId="435"/>
            <ac:cxnSpMk id="124" creationId="{676AC913-7DE9-4CCA-A020-4C367474F0DF}"/>
          </ac:cxnSpMkLst>
        </pc:cxnChg>
        <pc:cxnChg chg="add mod">
          <ac:chgData name="Eitan Blumin" userId="36fcb13c-3a5a-43c2-aa2e-520becbaeb9b" providerId="ADAL" clId="{F70B6BCB-F136-4FAD-8BD5-329BE48024DD}" dt="2021-06-26T08:56:34.040" v="829" actId="13822"/>
          <ac:cxnSpMkLst>
            <pc:docMk/>
            <pc:sldMk cId="2776273780" sldId="435"/>
            <ac:cxnSpMk id="127" creationId="{93B6365C-4ECC-4FD7-BABE-D89DAC1F71E5}"/>
          </ac:cxnSpMkLst>
        </pc:cxnChg>
        <pc:cxnChg chg="add mod">
          <ac:chgData name="Eitan Blumin" userId="36fcb13c-3a5a-43c2-aa2e-520becbaeb9b" providerId="ADAL" clId="{F70B6BCB-F136-4FAD-8BD5-329BE48024DD}" dt="2021-06-26T08:56:41.360" v="830" actId="13822"/>
          <ac:cxnSpMkLst>
            <pc:docMk/>
            <pc:sldMk cId="2776273780" sldId="435"/>
            <ac:cxnSpMk id="130" creationId="{EA2E7FA6-559D-4F3D-A7F4-F8EC34C4A4F2}"/>
          </ac:cxnSpMkLst>
        </pc:cxnChg>
        <pc:cxnChg chg="add mod">
          <ac:chgData name="Eitan Blumin" userId="36fcb13c-3a5a-43c2-aa2e-520becbaeb9b" providerId="ADAL" clId="{F70B6BCB-F136-4FAD-8BD5-329BE48024DD}" dt="2021-06-26T08:56:41.360" v="830" actId="13822"/>
          <ac:cxnSpMkLst>
            <pc:docMk/>
            <pc:sldMk cId="2776273780" sldId="435"/>
            <ac:cxnSpMk id="133" creationId="{1830E7CA-A984-4788-A7F7-01B7ED98F694}"/>
          </ac:cxnSpMkLst>
        </pc:cxnChg>
        <pc:cxnChg chg="add mod">
          <ac:chgData name="Eitan Blumin" userId="36fcb13c-3a5a-43c2-aa2e-520becbaeb9b" providerId="ADAL" clId="{F70B6BCB-F136-4FAD-8BD5-329BE48024DD}" dt="2021-06-26T08:56:41.360" v="830" actId="13822"/>
          <ac:cxnSpMkLst>
            <pc:docMk/>
            <pc:sldMk cId="2776273780" sldId="435"/>
            <ac:cxnSpMk id="136" creationId="{BA9834C7-5CD0-4FD8-A817-EBA790DFF07C}"/>
          </ac:cxnSpMkLst>
        </pc:cxnChg>
        <pc:cxnChg chg="add mod">
          <ac:chgData name="Eitan Blumin" userId="36fcb13c-3a5a-43c2-aa2e-520becbaeb9b" providerId="ADAL" clId="{F70B6BCB-F136-4FAD-8BD5-329BE48024DD}" dt="2021-06-26T08:56:41.360" v="830" actId="13822"/>
          <ac:cxnSpMkLst>
            <pc:docMk/>
            <pc:sldMk cId="2776273780" sldId="435"/>
            <ac:cxnSpMk id="139" creationId="{F70F4DE7-8990-4463-AB27-2DD53D6D3DE4}"/>
          </ac:cxnSpMkLst>
        </pc:cxnChg>
      </pc:sldChg>
      <pc:sldChg chg="addSp delSp modSp add mod modTransition modAnim modNotesTx">
        <pc:chgData name="Eitan Blumin" userId="36fcb13c-3a5a-43c2-aa2e-520becbaeb9b" providerId="ADAL" clId="{F70B6BCB-F136-4FAD-8BD5-329BE48024DD}" dt="2021-06-26T12:37:46.899" v="1771"/>
        <pc:sldMkLst>
          <pc:docMk/>
          <pc:sldMk cId="488625063" sldId="436"/>
        </pc:sldMkLst>
        <pc:spChg chg="add mod">
          <ac:chgData name="Eitan Blumin" userId="36fcb13c-3a5a-43c2-aa2e-520becbaeb9b" providerId="ADAL" clId="{F70B6BCB-F136-4FAD-8BD5-329BE48024DD}" dt="2021-06-26T09:22:13.949" v="926" actId="2085"/>
          <ac:spMkLst>
            <pc:docMk/>
            <pc:sldMk cId="488625063" sldId="436"/>
            <ac:spMk id="2" creationId="{8B21A374-839F-4132-8A8A-904338859F58}"/>
          </ac:spMkLst>
        </pc:spChg>
        <pc:spChg chg="mod">
          <ac:chgData name="Eitan Blumin" userId="36fcb13c-3a5a-43c2-aa2e-520becbaeb9b" providerId="ADAL" clId="{F70B6BCB-F136-4FAD-8BD5-329BE48024DD}" dt="2021-06-26T12:37:46.899" v="1771"/>
          <ac:spMkLst>
            <pc:docMk/>
            <pc:sldMk cId="488625063" sldId="436"/>
            <ac:spMk id="3" creationId="{0313A2B1-A5BD-49AB-81D7-CAF93190C5DF}"/>
          </ac:spMkLst>
        </pc:spChg>
        <pc:spChg chg="add mod">
          <ac:chgData name="Eitan Blumin" userId="36fcb13c-3a5a-43c2-aa2e-520becbaeb9b" providerId="ADAL" clId="{F70B6BCB-F136-4FAD-8BD5-329BE48024DD}" dt="2021-06-26T09:22:23.537" v="928" actId="1076"/>
          <ac:spMkLst>
            <pc:docMk/>
            <pc:sldMk cId="488625063" sldId="436"/>
            <ac:spMk id="252" creationId="{7F5005EB-C737-4B8C-8AFD-EE1F7B38CCCB}"/>
          </ac:spMkLst>
        </pc:spChg>
        <pc:spChg chg="add mod">
          <ac:chgData name="Eitan Blumin" userId="36fcb13c-3a5a-43c2-aa2e-520becbaeb9b" providerId="ADAL" clId="{F70B6BCB-F136-4FAD-8BD5-329BE48024DD}" dt="2021-06-26T09:22:24.113" v="929"/>
          <ac:spMkLst>
            <pc:docMk/>
            <pc:sldMk cId="488625063" sldId="436"/>
            <ac:spMk id="253" creationId="{2BE69C06-AE9A-4D60-A536-0ACAC4A5357E}"/>
          </ac:spMkLst>
        </pc:spChg>
        <pc:spChg chg="add mod">
          <ac:chgData name="Eitan Blumin" userId="36fcb13c-3a5a-43c2-aa2e-520becbaeb9b" providerId="ADAL" clId="{F70B6BCB-F136-4FAD-8BD5-329BE48024DD}" dt="2021-06-26T09:22:34.979" v="931" actId="1076"/>
          <ac:spMkLst>
            <pc:docMk/>
            <pc:sldMk cId="488625063" sldId="436"/>
            <ac:spMk id="254" creationId="{B5359492-8F14-41D1-B533-4BCDF3C78E3A}"/>
          </ac:spMkLst>
        </pc:spChg>
        <pc:spChg chg="add mod">
          <ac:chgData name="Eitan Blumin" userId="36fcb13c-3a5a-43c2-aa2e-520becbaeb9b" providerId="ADAL" clId="{F70B6BCB-F136-4FAD-8BD5-329BE48024DD}" dt="2021-06-26T09:22:34.979" v="931" actId="1076"/>
          <ac:spMkLst>
            <pc:docMk/>
            <pc:sldMk cId="488625063" sldId="436"/>
            <ac:spMk id="255" creationId="{57D394FD-3987-4C67-9161-5929C11DF683}"/>
          </ac:spMkLst>
        </pc:spChg>
        <pc:spChg chg="add mod">
          <ac:chgData name="Eitan Blumin" userId="36fcb13c-3a5a-43c2-aa2e-520becbaeb9b" providerId="ADAL" clId="{F70B6BCB-F136-4FAD-8BD5-329BE48024DD}" dt="2021-06-26T09:22:34.979" v="931" actId="1076"/>
          <ac:spMkLst>
            <pc:docMk/>
            <pc:sldMk cId="488625063" sldId="436"/>
            <ac:spMk id="256" creationId="{4DA3B47F-245C-4559-AB83-80864819E604}"/>
          </ac:spMkLst>
        </pc:spChg>
        <pc:spChg chg="add del mod">
          <ac:chgData name="Eitan Blumin" userId="36fcb13c-3a5a-43c2-aa2e-520becbaeb9b" providerId="ADAL" clId="{F70B6BCB-F136-4FAD-8BD5-329BE48024DD}" dt="2021-06-26T09:23:30.223" v="939"/>
          <ac:spMkLst>
            <pc:docMk/>
            <pc:sldMk cId="488625063" sldId="436"/>
            <ac:spMk id="257" creationId="{D605F127-5E9C-41AD-9CAB-D0F8DF391563}"/>
          </ac:spMkLst>
        </pc:spChg>
        <pc:spChg chg="add del mod">
          <ac:chgData name="Eitan Blumin" userId="36fcb13c-3a5a-43c2-aa2e-520becbaeb9b" providerId="ADAL" clId="{F70B6BCB-F136-4FAD-8BD5-329BE48024DD}" dt="2021-06-26T09:23:30.223" v="939"/>
          <ac:spMkLst>
            <pc:docMk/>
            <pc:sldMk cId="488625063" sldId="436"/>
            <ac:spMk id="258" creationId="{8F026BA8-D3FF-4F9F-86A8-0E374717386F}"/>
          </ac:spMkLst>
        </pc:spChg>
        <pc:spChg chg="add del mod">
          <ac:chgData name="Eitan Blumin" userId="36fcb13c-3a5a-43c2-aa2e-520becbaeb9b" providerId="ADAL" clId="{F70B6BCB-F136-4FAD-8BD5-329BE48024DD}" dt="2021-06-26T09:23:30.223" v="939"/>
          <ac:spMkLst>
            <pc:docMk/>
            <pc:sldMk cId="488625063" sldId="436"/>
            <ac:spMk id="259" creationId="{4DF6DAAD-44BF-40BE-BD1C-C362D8730F9F}"/>
          </ac:spMkLst>
        </pc:spChg>
        <pc:spChg chg="add mod">
          <ac:chgData name="Eitan Blumin" userId="36fcb13c-3a5a-43c2-aa2e-520becbaeb9b" providerId="ADAL" clId="{F70B6BCB-F136-4FAD-8BD5-329BE48024DD}" dt="2021-06-26T09:24:24.258" v="957" actId="1076"/>
          <ac:spMkLst>
            <pc:docMk/>
            <pc:sldMk cId="488625063" sldId="436"/>
            <ac:spMk id="260" creationId="{18FA51BA-59A9-4EC7-9138-16C2347C89C8}"/>
          </ac:spMkLst>
        </pc:spChg>
        <pc:spChg chg="add mod">
          <ac:chgData name="Eitan Blumin" userId="36fcb13c-3a5a-43c2-aa2e-520becbaeb9b" providerId="ADAL" clId="{F70B6BCB-F136-4FAD-8BD5-329BE48024DD}" dt="2021-06-26T09:24:41.420" v="959" actId="1076"/>
          <ac:spMkLst>
            <pc:docMk/>
            <pc:sldMk cId="488625063" sldId="436"/>
            <ac:spMk id="261" creationId="{0D933F7A-FE82-4BF0-AE3F-A55F4B95D6B2}"/>
          </ac:spMkLst>
        </pc:spChg>
        <pc:spChg chg="add mod">
          <ac:chgData name="Eitan Blumin" userId="36fcb13c-3a5a-43c2-aa2e-520becbaeb9b" providerId="ADAL" clId="{F70B6BCB-F136-4FAD-8BD5-329BE48024DD}" dt="2021-06-26T09:24:54.831" v="962" actId="1076"/>
          <ac:spMkLst>
            <pc:docMk/>
            <pc:sldMk cId="488625063" sldId="436"/>
            <ac:spMk id="262" creationId="{91E9808E-0863-4143-8801-AFC0A5852E41}"/>
          </ac:spMkLst>
        </pc:spChg>
        <pc:spChg chg="add mod">
          <ac:chgData name="Eitan Blumin" userId="36fcb13c-3a5a-43c2-aa2e-520becbaeb9b" providerId="ADAL" clId="{F70B6BCB-F136-4FAD-8BD5-329BE48024DD}" dt="2021-06-26T09:25:01.688" v="964" actId="1076"/>
          <ac:spMkLst>
            <pc:docMk/>
            <pc:sldMk cId="488625063" sldId="436"/>
            <ac:spMk id="263" creationId="{45EB6EAB-5993-43A5-8080-8BD952280F6E}"/>
          </ac:spMkLst>
        </pc:spChg>
        <pc:spChg chg="add mod">
          <ac:chgData name="Eitan Blumin" userId="36fcb13c-3a5a-43c2-aa2e-520becbaeb9b" providerId="ADAL" clId="{F70B6BCB-F136-4FAD-8BD5-329BE48024DD}" dt="2021-06-26T09:25:26.323" v="968" actId="1076"/>
          <ac:spMkLst>
            <pc:docMk/>
            <pc:sldMk cId="488625063" sldId="436"/>
            <ac:spMk id="264" creationId="{42997E24-7B82-4733-91F4-490D5407FD22}"/>
          </ac:spMkLst>
        </pc:spChg>
        <pc:spChg chg="mod">
          <ac:chgData name="Eitan Blumin" userId="36fcb13c-3a5a-43c2-aa2e-520becbaeb9b" providerId="ADAL" clId="{F70B6BCB-F136-4FAD-8BD5-329BE48024DD}" dt="2021-06-26T09:09:52.448" v="881" actId="122"/>
          <ac:spMkLst>
            <pc:docMk/>
            <pc:sldMk cId="488625063" sldId="436"/>
            <ac:spMk id="527" creationId="{172BA33E-AB6F-4966-8496-5F3D3B1025EE}"/>
          </ac:spMkLst>
        </pc:spChg>
        <pc:spChg chg="mod">
          <ac:chgData name="Eitan Blumin" userId="36fcb13c-3a5a-43c2-aa2e-520becbaeb9b" providerId="ADAL" clId="{F70B6BCB-F136-4FAD-8BD5-329BE48024DD}" dt="2021-06-26T09:09:53.344" v="882" actId="122"/>
          <ac:spMkLst>
            <pc:docMk/>
            <pc:sldMk cId="488625063" sldId="436"/>
            <ac:spMk id="532" creationId="{B4A30318-D34B-4EE5-9646-262267EE15CD}"/>
          </ac:spMkLst>
        </pc:spChg>
      </pc:sldChg>
      <pc:sldChg chg="del">
        <pc:chgData name="Eitan Blumin" userId="36fcb13c-3a5a-43c2-aa2e-520becbaeb9b" providerId="ADAL" clId="{F70B6BCB-F136-4FAD-8BD5-329BE48024DD}" dt="2021-06-26T07:12:34.163" v="38" actId="47"/>
        <pc:sldMkLst>
          <pc:docMk/>
          <pc:sldMk cId="2877021564" sldId="436"/>
        </pc:sldMkLst>
      </pc:sldChg>
      <pc:sldChg chg="del">
        <pc:chgData name="Eitan Blumin" userId="36fcb13c-3a5a-43c2-aa2e-520becbaeb9b" providerId="ADAL" clId="{F70B6BCB-F136-4FAD-8BD5-329BE48024DD}" dt="2021-06-26T07:12:34.163" v="38" actId="47"/>
        <pc:sldMkLst>
          <pc:docMk/>
          <pc:sldMk cId="241825629" sldId="437"/>
        </pc:sldMkLst>
      </pc:sldChg>
      <pc:sldChg chg="delSp modSp add mod ord modTransition modNotesTx">
        <pc:chgData name="Eitan Blumin" userId="36fcb13c-3a5a-43c2-aa2e-520becbaeb9b" providerId="ADAL" clId="{F70B6BCB-F136-4FAD-8BD5-329BE48024DD}" dt="2021-06-26T12:37:42.900" v="1769"/>
        <pc:sldMkLst>
          <pc:docMk/>
          <pc:sldMk cId="1795944544" sldId="437"/>
        </pc:sldMkLst>
        <pc:spChg chg="mod">
          <ac:chgData name="Eitan Blumin" userId="36fcb13c-3a5a-43c2-aa2e-520becbaeb9b" providerId="ADAL" clId="{F70B6BCB-F136-4FAD-8BD5-329BE48024DD}" dt="2021-06-26T12:37:42.900" v="1769"/>
          <ac:spMkLst>
            <pc:docMk/>
            <pc:sldMk cId="1795944544" sldId="437"/>
            <ac:spMk id="3" creationId="{0313A2B1-A5BD-49AB-81D7-CAF93190C5DF}"/>
          </ac:spMkLst>
        </pc:spChg>
        <pc:spChg chg="mod">
          <ac:chgData name="Eitan Blumin" userId="36fcb13c-3a5a-43c2-aa2e-520becbaeb9b" providerId="ADAL" clId="{F70B6BCB-F136-4FAD-8BD5-329BE48024DD}" dt="2021-06-26T09:08:50.135" v="869" actId="14100"/>
          <ac:spMkLst>
            <pc:docMk/>
            <pc:sldMk cId="1795944544" sldId="437"/>
            <ac:spMk id="103" creationId="{958A0160-D310-4D52-BD22-76E590188DE2}"/>
          </ac:spMkLst>
        </pc:spChg>
        <pc:spChg chg="mod">
          <ac:chgData name="Eitan Blumin" userId="36fcb13c-3a5a-43c2-aa2e-520becbaeb9b" providerId="ADAL" clId="{F70B6BCB-F136-4FAD-8BD5-329BE48024DD}" dt="2021-06-26T09:08:45.789" v="868" actId="14100"/>
          <ac:spMkLst>
            <pc:docMk/>
            <pc:sldMk cId="1795944544" sldId="437"/>
            <ac:spMk id="140" creationId="{FB63450E-22B3-45E1-B7A0-18B468115907}"/>
          </ac:spMkLst>
        </pc:spChg>
        <pc:spChg chg="del">
          <ac:chgData name="Eitan Blumin" userId="36fcb13c-3a5a-43c2-aa2e-520becbaeb9b" providerId="ADAL" clId="{F70B6BCB-F136-4FAD-8BD5-329BE48024DD}" dt="2021-06-26T09:08:35.791" v="865" actId="478"/>
          <ac:spMkLst>
            <pc:docMk/>
            <pc:sldMk cId="1795944544" sldId="437"/>
            <ac:spMk id="141" creationId="{159062D3-457B-4D4D-8BD1-8C7147CDD0C2}"/>
          </ac:spMkLst>
        </pc:spChg>
        <pc:spChg chg="del">
          <ac:chgData name="Eitan Blumin" userId="36fcb13c-3a5a-43c2-aa2e-520becbaeb9b" providerId="ADAL" clId="{F70B6BCB-F136-4FAD-8BD5-329BE48024DD}" dt="2021-06-26T09:08:36.529" v="866" actId="478"/>
          <ac:spMkLst>
            <pc:docMk/>
            <pc:sldMk cId="1795944544" sldId="437"/>
            <ac:spMk id="142" creationId="{9C90666F-012B-4D45-908C-24A64C864330}"/>
          </ac:spMkLst>
        </pc:spChg>
        <pc:spChg chg="mod">
          <ac:chgData name="Eitan Blumin" userId="36fcb13c-3a5a-43c2-aa2e-520becbaeb9b" providerId="ADAL" clId="{F70B6BCB-F136-4FAD-8BD5-329BE48024DD}" dt="2021-06-26T09:09:48.936" v="879" actId="122"/>
          <ac:spMkLst>
            <pc:docMk/>
            <pc:sldMk cId="1795944544" sldId="437"/>
            <ac:spMk id="527" creationId="{172BA33E-AB6F-4966-8496-5F3D3B1025EE}"/>
          </ac:spMkLst>
        </pc:spChg>
        <pc:spChg chg="mod">
          <ac:chgData name="Eitan Blumin" userId="36fcb13c-3a5a-43c2-aa2e-520becbaeb9b" providerId="ADAL" clId="{F70B6BCB-F136-4FAD-8BD5-329BE48024DD}" dt="2021-06-26T09:09:50.137" v="880" actId="122"/>
          <ac:spMkLst>
            <pc:docMk/>
            <pc:sldMk cId="1795944544" sldId="437"/>
            <ac:spMk id="532" creationId="{B4A30318-D34B-4EE5-9646-262267EE15CD}"/>
          </ac:spMkLst>
        </pc:spChg>
      </pc:sldChg>
      <pc:sldChg chg="del">
        <pc:chgData name="Eitan Blumin" userId="36fcb13c-3a5a-43c2-aa2e-520becbaeb9b" providerId="ADAL" clId="{F70B6BCB-F136-4FAD-8BD5-329BE48024DD}" dt="2021-06-26T07:12:34.163" v="38" actId="47"/>
        <pc:sldMkLst>
          <pc:docMk/>
          <pc:sldMk cId="1068911310" sldId="438"/>
        </pc:sldMkLst>
      </pc:sldChg>
      <pc:sldChg chg="delSp modSp add del mod">
        <pc:chgData name="Eitan Blumin" userId="36fcb13c-3a5a-43c2-aa2e-520becbaeb9b" providerId="ADAL" clId="{F70B6BCB-F136-4FAD-8BD5-329BE48024DD}" dt="2021-06-26T09:10:03.970" v="885" actId="47"/>
        <pc:sldMkLst>
          <pc:docMk/>
          <pc:sldMk cId="1409016329" sldId="438"/>
        </pc:sldMkLst>
        <pc:spChg chg="mod">
          <ac:chgData name="Eitan Blumin" userId="36fcb13c-3a5a-43c2-aa2e-520becbaeb9b" providerId="ADAL" clId="{F70B6BCB-F136-4FAD-8BD5-329BE48024DD}" dt="2021-06-26T09:09:31.056" v="876" actId="14100"/>
          <ac:spMkLst>
            <pc:docMk/>
            <pc:sldMk cId="1409016329" sldId="438"/>
            <ac:spMk id="103" creationId="{958A0160-D310-4D52-BD22-76E590188DE2}"/>
          </ac:spMkLst>
        </pc:spChg>
        <pc:spChg chg="del">
          <ac:chgData name="Eitan Blumin" userId="36fcb13c-3a5a-43c2-aa2e-520becbaeb9b" providerId="ADAL" clId="{F70B6BCB-F136-4FAD-8BD5-329BE48024DD}" dt="2021-06-26T09:09:24.944" v="874" actId="478"/>
          <ac:spMkLst>
            <pc:docMk/>
            <pc:sldMk cId="1409016329" sldId="438"/>
            <ac:spMk id="140" creationId="{FB63450E-22B3-45E1-B7A0-18B468115907}"/>
          </ac:spMkLst>
        </pc:spChg>
        <pc:spChg chg="mod">
          <ac:chgData name="Eitan Blumin" userId="36fcb13c-3a5a-43c2-aa2e-520becbaeb9b" providerId="ADAL" clId="{F70B6BCB-F136-4FAD-8BD5-329BE48024DD}" dt="2021-06-26T09:09:38.469" v="877" actId="122"/>
          <ac:spMkLst>
            <pc:docMk/>
            <pc:sldMk cId="1409016329" sldId="438"/>
            <ac:spMk id="527" creationId="{172BA33E-AB6F-4966-8496-5F3D3B1025EE}"/>
          </ac:spMkLst>
        </pc:spChg>
        <pc:grpChg chg="mod">
          <ac:chgData name="Eitan Blumin" userId="36fcb13c-3a5a-43c2-aa2e-520becbaeb9b" providerId="ADAL" clId="{F70B6BCB-F136-4FAD-8BD5-329BE48024DD}" dt="2021-06-26T09:09:46.047" v="878" actId="1076"/>
          <ac:grpSpMkLst>
            <pc:docMk/>
            <pc:sldMk cId="1409016329" sldId="438"/>
            <ac:grpSpMk id="528" creationId="{4B679AC1-77D8-4DA1-9F3D-9BC2B880BF87}"/>
          </ac:grpSpMkLst>
        </pc:grpChg>
        <pc:grpChg chg="del">
          <ac:chgData name="Eitan Blumin" userId="36fcb13c-3a5a-43c2-aa2e-520becbaeb9b" providerId="ADAL" clId="{F70B6BCB-F136-4FAD-8BD5-329BE48024DD}" dt="2021-06-26T09:09:25.942" v="875" actId="478"/>
          <ac:grpSpMkLst>
            <pc:docMk/>
            <pc:sldMk cId="1409016329" sldId="438"/>
            <ac:grpSpMk id="529" creationId="{6AFD636B-8D59-4BBF-895D-FD52C8D6EEBD}"/>
          </ac:grpSpMkLst>
        </pc:grpChg>
      </pc:sldChg>
      <pc:sldChg chg="delSp modSp add mod modNotesTx">
        <pc:chgData name="Eitan Blumin" userId="36fcb13c-3a5a-43c2-aa2e-520becbaeb9b" providerId="ADAL" clId="{F70B6BCB-F136-4FAD-8BD5-329BE48024DD}" dt="2021-06-26T12:37:44.861" v="1770"/>
        <pc:sldMkLst>
          <pc:docMk/>
          <pc:sldMk cId="3075746761" sldId="438"/>
        </pc:sldMkLst>
        <pc:spChg chg="mod">
          <ac:chgData name="Eitan Blumin" userId="36fcb13c-3a5a-43c2-aa2e-520becbaeb9b" providerId="ADAL" clId="{F70B6BCB-F136-4FAD-8BD5-329BE48024DD}" dt="2021-06-26T12:37:44.861" v="1770"/>
          <ac:spMkLst>
            <pc:docMk/>
            <pc:sldMk cId="3075746761" sldId="438"/>
            <ac:spMk id="3" creationId="{0313A2B1-A5BD-49AB-81D7-CAF93190C5DF}"/>
          </ac:spMkLst>
        </pc:spChg>
        <pc:spChg chg="mod">
          <ac:chgData name="Eitan Blumin" userId="36fcb13c-3a5a-43c2-aa2e-520becbaeb9b" providerId="ADAL" clId="{F70B6BCB-F136-4FAD-8BD5-329BE48024DD}" dt="2021-06-26T09:10:13.317" v="889" actId="14100"/>
          <ac:spMkLst>
            <pc:docMk/>
            <pc:sldMk cId="3075746761" sldId="438"/>
            <ac:spMk id="103" creationId="{958A0160-D310-4D52-BD22-76E590188DE2}"/>
          </ac:spMkLst>
        </pc:spChg>
        <pc:spChg chg="del">
          <ac:chgData name="Eitan Blumin" userId="36fcb13c-3a5a-43c2-aa2e-520becbaeb9b" providerId="ADAL" clId="{F70B6BCB-F136-4FAD-8BD5-329BE48024DD}" dt="2021-06-26T09:10:09.003" v="887" actId="478"/>
          <ac:spMkLst>
            <pc:docMk/>
            <pc:sldMk cId="3075746761" sldId="438"/>
            <ac:spMk id="140" creationId="{FB63450E-22B3-45E1-B7A0-18B468115907}"/>
          </ac:spMkLst>
        </pc:spChg>
        <pc:grpChg chg="mod">
          <ac:chgData name="Eitan Blumin" userId="36fcb13c-3a5a-43c2-aa2e-520becbaeb9b" providerId="ADAL" clId="{F70B6BCB-F136-4FAD-8BD5-329BE48024DD}" dt="2021-06-26T09:10:17.873" v="890" actId="1076"/>
          <ac:grpSpMkLst>
            <pc:docMk/>
            <pc:sldMk cId="3075746761" sldId="438"/>
            <ac:grpSpMk id="528" creationId="{4B679AC1-77D8-4DA1-9F3D-9BC2B880BF87}"/>
          </ac:grpSpMkLst>
        </pc:grpChg>
        <pc:grpChg chg="del">
          <ac:chgData name="Eitan Blumin" userId="36fcb13c-3a5a-43c2-aa2e-520becbaeb9b" providerId="ADAL" clId="{F70B6BCB-F136-4FAD-8BD5-329BE48024DD}" dt="2021-06-26T09:10:09.468" v="888" actId="478"/>
          <ac:grpSpMkLst>
            <pc:docMk/>
            <pc:sldMk cId="3075746761" sldId="438"/>
            <ac:grpSpMk id="529" creationId="{6AFD636B-8D59-4BBF-895D-FD52C8D6EEBD}"/>
          </ac:grpSpMkLst>
        </pc:grpChg>
      </pc:sldChg>
      <pc:sldChg chg="del">
        <pc:chgData name="Eitan Blumin" userId="36fcb13c-3a5a-43c2-aa2e-520becbaeb9b" providerId="ADAL" clId="{F70B6BCB-F136-4FAD-8BD5-329BE48024DD}" dt="2021-06-26T07:12:34.163" v="38" actId="47"/>
        <pc:sldMkLst>
          <pc:docMk/>
          <pc:sldMk cId="1442722041" sldId="439"/>
        </pc:sldMkLst>
      </pc:sldChg>
      <pc:sldChg chg="addSp delSp modSp new mod modAnim modNotesTx">
        <pc:chgData name="Eitan Blumin" userId="36fcb13c-3a5a-43c2-aa2e-520becbaeb9b" providerId="ADAL" clId="{F70B6BCB-F136-4FAD-8BD5-329BE48024DD}" dt="2021-06-26T12:28:30.634" v="1324"/>
        <pc:sldMkLst>
          <pc:docMk/>
          <pc:sldMk cId="4256717523" sldId="439"/>
        </pc:sldMkLst>
        <pc:spChg chg="del">
          <ac:chgData name="Eitan Blumin" userId="36fcb13c-3a5a-43c2-aa2e-520becbaeb9b" providerId="ADAL" clId="{F70B6BCB-F136-4FAD-8BD5-329BE48024DD}" dt="2021-06-26T09:26:54.099" v="973" actId="478"/>
          <ac:spMkLst>
            <pc:docMk/>
            <pc:sldMk cId="4256717523" sldId="439"/>
            <ac:spMk id="2" creationId="{32EA0E0F-0298-45FB-BDA9-556BC4A95D61}"/>
          </ac:spMkLst>
        </pc:spChg>
        <pc:spChg chg="mod">
          <ac:chgData name="Eitan Blumin" userId="36fcb13c-3a5a-43c2-aa2e-520becbaeb9b" providerId="ADAL" clId="{F70B6BCB-F136-4FAD-8BD5-329BE48024DD}" dt="2021-06-26T09:28:13.273" v="1022" actId="20577"/>
          <ac:spMkLst>
            <pc:docMk/>
            <pc:sldMk cId="4256717523" sldId="439"/>
            <ac:spMk id="3" creationId="{CBBD5303-924A-4E2A-9C83-F50607242B35}"/>
          </ac:spMkLst>
        </pc:spChg>
        <pc:spChg chg="mod">
          <ac:chgData name="Eitan Blumin" userId="36fcb13c-3a5a-43c2-aa2e-520becbaeb9b" providerId="ADAL" clId="{F70B6BCB-F136-4FAD-8BD5-329BE48024DD}" dt="2021-06-26T09:27:12.180" v="977"/>
          <ac:spMkLst>
            <pc:docMk/>
            <pc:sldMk cId="4256717523" sldId="439"/>
            <ac:spMk id="6" creationId="{0909E9BD-1C84-4ED5-9843-BD0F19AA82BD}"/>
          </ac:spMkLst>
        </pc:spChg>
        <pc:spChg chg="mod">
          <ac:chgData name="Eitan Blumin" userId="36fcb13c-3a5a-43c2-aa2e-520becbaeb9b" providerId="ADAL" clId="{F70B6BCB-F136-4FAD-8BD5-329BE48024DD}" dt="2021-06-26T09:27:12.180" v="977"/>
          <ac:spMkLst>
            <pc:docMk/>
            <pc:sldMk cId="4256717523" sldId="439"/>
            <ac:spMk id="7" creationId="{7582488F-D188-47FA-8B8F-CD80A43E0B91}"/>
          </ac:spMkLst>
        </pc:spChg>
        <pc:spChg chg="mod">
          <ac:chgData name="Eitan Blumin" userId="36fcb13c-3a5a-43c2-aa2e-520becbaeb9b" providerId="ADAL" clId="{F70B6BCB-F136-4FAD-8BD5-329BE48024DD}" dt="2021-06-26T09:27:12.180" v="977"/>
          <ac:spMkLst>
            <pc:docMk/>
            <pc:sldMk cId="4256717523" sldId="439"/>
            <ac:spMk id="8" creationId="{A07C2BA7-58BE-4DDF-8930-E3ADD617A45F}"/>
          </ac:spMkLst>
        </pc:spChg>
        <pc:spChg chg="mod">
          <ac:chgData name="Eitan Blumin" userId="36fcb13c-3a5a-43c2-aa2e-520becbaeb9b" providerId="ADAL" clId="{F70B6BCB-F136-4FAD-8BD5-329BE48024DD}" dt="2021-06-26T09:27:12.180" v="977"/>
          <ac:spMkLst>
            <pc:docMk/>
            <pc:sldMk cId="4256717523" sldId="439"/>
            <ac:spMk id="9" creationId="{C9D9283D-48EC-42C3-8FFC-227FC4E430AB}"/>
          </ac:spMkLst>
        </pc:spChg>
        <pc:spChg chg="mod">
          <ac:chgData name="Eitan Blumin" userId="36fcb13c-3a5a-43c2-aa2e-520becbaeb9b" providerId="ADAL" clId="{F70B6BCB-F136-4FAD-8BD5-329BE48024DD}" dt="2021-06-26T09:27:12.180" v="977"/>
          <ac:spMkLst>
            <pc:docMk/>
            <pc:sldMk cId="4256717523" sldId="439"/>
            <ac:spMk id="10" creationId="{02F6302A-E155-4BA6-8C7A-08571BAA60E8}"/>
          </ac:spMkLst>
        </pc:spChg>
        <pc:spChg chg="mod">
          <ac:chgData name="Eitan Blumin" userId="36fcb13c-3a5a-43c2-aa2e-520becbaeb9b" providerId="ADAL" clId="{F70B6BCB-F136-4FAD-8BD5-329BE48024DD}" dt="2021-06-26T09:27:12.180" v="977"/>
          <ac:spMkLst>
            <pc:docMk/>
            <pc:sldMk cId="4256717523" sldId="439"/>
            <ac:spMk id="11" creationId="{90632282-1A92-402F-89C9-74B8EC7F2BE4}"/>
          </ac:spMkLst>
        </pc:spChg>
        <pc:spChg chg="mod">
          <ac:chgData name="Eitan Blumin" userId="36fcb13c-3a5a-43c2-aa2e-520becbaeb9b" providerId="ADAL" clId="{F70B6BCB-F136-4FAD-8BD5-329BE48024DD}" dt="2021-06-26T09:27:12.180" v="977"/>
          <ac:spMkLst>
            <pc:docMk/>
            <pc:sldMk cId="4256717523" sldId="439"/>
            <ac:spMk id="12" creationId="{2065990A-F56E-4741-ABAC-5EF0DE523185}"/>
          </ac:spMkLst>
        </pc:spChg>
        <pc:spChg chg="mod">
          <ac:chgData name="Eitan Blumin" userId="36fcb13c-3a5a-43c2-aa2e-520becbaeb9b" providerId="ADAL" clId="{F70B6BCB-F136-4FAD-8BD5-329BE48024DD}" dt="2021-06-26T09:27:12.180" v="977"/>
          <ac:spMkLst>
            <pc:docMk/>
            <pc:sldMk cId="4256717523" sldId="439"/>
            <ac:spMk id="13" creationId="{4E47D4BF-01A9-4C12-AD34-F7A6CF4EC6BD}"/>
          </ac:spMkLst>
        </pc:spChg>
        <pc:spChg chg="mod">
          <ac:chgData name="Eitan Blumin" userId="36fcb13c-3a5a-43c2-aa2e-520becbaeb9b" providerId="ADAL" clId="{F70B6BCB-F136-4FAD-8BD5-329BE48024DD}" dt="2021-06-26T09:27:12.180" v="977"/>
          <ac:spMkLst>
            <pc:docMk/>
            <pc:sldMk cId="4256717523" sldId="439"/>
            <ac:spMk id="14" creationId="{B892CB23-F657-40C5-A15A-44002FA5F7B8}"/>
          </ac:spMkLst>
        </pc:spChg>
        <pc:spChg chg="mod">
          <ac:chgData name="Eitan Blumin" userId="36fcb13c-3a5a-43c2-aa2e-520becbaeb9b" providerId="ADAL" clId="{F70B6BCB-F136-4FAD-8BD5-329BE48024DD}" dt="2021-06-26T09:27:12.180" v="977"/>
          <ac:spMkLst>
            <pc:docMk/>
            <pc:sldMk cId="4256717523" sldId="439"/>
            <ac:spMk id="15" creationId="{064DF420-F3F1-40B9-9A1E-8FE102FBAC56}"/>
          </ac:spMkLst>
        </pc:spChg>
        <pc:spChg chg="mod">
          <ac:chgData name="Eitan Blumin" userId="36fcb13c-3a5a-43c2-aa2e-520becbaeb9b" providerId="ADAL" clId="{F70B6BCB-F136-4FAD-8BD5-329BE48024DD}" dt="2021-06-26T09:27:12.180" v="977"/>
          <ac:spMkLst>
            <pc:docMk/>
            <pc:sldMk cId="4256717523" sldId="439"/>
            <ac:spMk id="16" creationId="{CECAF61F-898C-4339-BF19-43CDED6F9AC6}"/>
          </ac:spMkLst>
        </pc:spChg>
        <pc:spChg chg="mod">
          <ac:chgData name="Eitan Blumin" userId="36fcb13c-3a5a-43c2-aa2e-520becbaeb9b" providerId="ADAL" clId="{F70B6BCB-F136-4FAD-8BD5-329BE48024DD}" dt="2021-06-26T09:27:12.180" v="977"/>
          <ac:spMkLst>
            <pc:docMk/>
            <pc:sldMk cId="4256717523" sldId="439"/>
            <ac:spMk id="17" creationId="{E187D185-F401-42B0-9EFA-668E51E70132}"/>
          </ac:spMkLst>
        </pc:spChg>
        <pc:spChg chg="mod">
          <ac:chgData name="Eitan Blumin" userId="36fcb13c-3a5a-43c2-aa2e-520becbaeb9b" providerId="ADAL" clId="{F70B6BCB-F136-4FAD-8BD5-329BE48024DD}" dt="2021-06-26T09:27:12.180" v="977"/>
          <ac:spMkLst>
            <pc:docMk/>
            <pc:sldMk cId="4256717523" sldId="439"/>
            <ac:spMk id="18" creationId="{B0D80724-0258-45D2-A408-115A0A30EE5F}"/>
          </ac:spMkLst>
        </pc:spChg>
        <pc:spChg chg="mod">
          <ac:chgData name="Eitan Blumin" userId="36fcb13c-3a5a-43c2-aa2e-520becbaeb9b" providerId="ADAL" clId="{F70B6BCB-F136-4FAD-8BD5-329BE48024DD}" dt="2021-06-26T09:27:12.180" v="977"/>
          <ac:spMkLst>
            <pc:docMk/>
            <pc:sldMk cId="4256717523" sldId="439"/>
            <ac:spMk id="19" creationId="{1EE3B815-EF15-491D-837C-06F0D6CFECC4}"/>
          </ac:spMkLst>
        </pc:spChg>
        <pc:spChg chg="mod">
          <ac:chgData name="Eitan Blumin" userId="36fcb13c-3a5a-43c2-aa2e-520becbaeb9b" providerId="ADAL" clId="{F70B6BCB-F136-4FAD-8BD5-329BE48024DD}" dt="2021-06-26T09:27:12.180" v="977"/>
          <ac:spMkLst>
            <pc:docMk/>
            <pc:sldMk cId="4256717523" sldId="439"/>
            <ac:spMk id="20" creationId="{8FBB6AB1-7CF0-4593-92E2-5A05E6765297}"/>
          </ac:spMkLst>
        </pc:spChg>
        <pc:spChg chg="mod">
          <ac:chgData name="Eitan Blumin" userId="36fcb13c-3a5a-43c2-aa2e-520becbaeb9b" providerId="ADAL" clId="{F70B6BCB-F136-4FAD-8BD5-329BE48024DD}" dt="2021-06-26T09:27:12.180" v="977"/>
          <ac:spMkLst>
            <pc:docMk/>
            <pc:sldMk cId="4256717523" sldId="439"/>
            <ac:spMk id="21" creationId="{06461C7C-162C-41CB-8768-E937AB0D3FA6}"/>
          </ac:spMkLst>
        </pc:spChg>
        <pc:spChg chg="mod">
          <ac:chgData name="Eitan Blumin" userId="36fcb13c-3a5a-43c2-aa2e-520becbaeb9b" providerId="ADAL" clId="{F70B6BCB-F136-4FAD-8BD5-329BE48024DD}" dt="2021-06-26T09:27:12.180" v="977"/>
          <ac:spMkLst>
            <pc:docMk/>
            <pc:sldMk cId="4256717523" sldId="439"/>
            <ac:spMk id="22" creationId="{B68D99F3-F8A3-447D-87CB-B7D528703404}"/>
          </ac:spMkLst>
        </pc:spChg>
        <pc:spChg chg="mod">
          <ac:chgData name="Eitan Blumin" userId="36fcb13c-3a5a-43c2-aa2e-520becbaeb9b" providerId="ADAL" clId="{F70B6BCB-F136-4FAD-8BD5-329BE48024DD}" dt="2021-06-26T09:27:12.180" v="977"/>
          <ac:spMkLst>
            <pc:docMk/>
            <pc:sldMk cId="4256717523" sldId="439"/>
            <ac:spMk id="23" creationId="{BBABC156-0410-4186-A7F8-F8AF1D9FC4C1}"/>
          </ac:spMkLst>
        </pc:spChg>
        <pc:spChg chg="mod">
          <ac:chgData name="Eitan Blumin" userId="36fcb13c-3a5a-43c2-aa2e-520becbaeb9b" providerId="ADAL" clId="{F70B6BCB-F136-4FAD-8BD5-329BE48024DD}" dt="2021-06-26T09:27:12.180" v="977"/>
          <ac:spMkLst>
            <pc:docMk/>
            <pc:sldMk cId="4256717523" sldId="439"/>
            <ac:spMk id="24" creationId="{A2C0CD74-4939-4E49-B0BA-3E9D1D24EE96}"/>
          </ac:spMkLst>
        </pc:spChg>
        <pc:spChg chg="mod">
          <ac:chgData name="Eitan Blumin" userId="36fcb13c-3a5a-43c2-aa2e-520becbaeb9b" providerId="ADAL" clId="{F70B6BCB-F136-4FAD-8BD5-329BE48024DD}" dt="2021-06-26T09:27:12.180" v="977"/>
          <ac:spMkLst>
            <pc:docMk/>
            <pc:sldMk cId="4256717523" sldId="439"/>
            <ac:spMk id="25" creationId="{CEF5C3FC-EDD2-4695-A68E-E4F22CC61BF9}"/>
          </ac:spMkLst>
        </pc:spChg>
        <pc:spChg chg="mod">
          <ac:chgData name="Eitan Blumin" userId="36fcb13c-3a5a-43c2-aa2e-520becbaeb9b" providerId="ADAL" clId="{F70B6BCB-F136-4FAD-8BD5-329BE48024DD}" dt="2021-06-26T09:27:12.180" v="977"/>
          <ac:spMkLst>
            <pc:docMk/>
            <pc:sldMk cId="4256717523" sldId="439"/>
            <ac:spMk id="26" creationId="{37006BC5-C090-4453-B0CD-A0858EEBC3CF}"/>
          </ac:spMkLst>
        </pc:spChg>
        <pc:spChg chg="mod">
          <ac:chgData name="Eitan Blumin" userId="36fcb13c-3a5a-43c2-aa2e-520becbaeb9b" providerId="ADAL" clId="{F70B6BCB-F136-4FAD-8BD5-329BE48024DD}" dt="2021-06-26T09:27:12.180" v="977"/>
          <ac:spMkLst>
            <pc:docMk/>
            <pc:sldMk cId="4256717523" sldId="439"/>
            <ac:spMk id="27" creationId="{623B2D99-251E-47FB-89E1-06D92F57C7C9}"/>
          </ac:spMkLst>
        </pc:spChg>
        <pc:spChg chg="mod">
          <ac:chgData name="Eitan Blumin" userId="36fcb13c-3a5a-43c2-aa2e-520becbaeb9b" providerId="ADAL" clId="{F70B6BCB-F136-4FAD-8BD5-329BE48024DD}" dt="2021-06-26T09:27:12.180" v="977"/>
          <ac:spMkLst>
            <pc:docMk/>
            <pc:sldMk cId="4256717523" sldId="439"/>
            <ac:spMk id="28" creationId="{4EFB26C3-804C-4F93-B819-1A05C6E00922}"/>
          </ac:spMkLst>
        </pc:spChg>
        <pc:spChg chg="mod">
          <ac:chgData name="Eitan Blumin" userId="36fcb13c-3a5a-43c2-aa2e-520becbaeb9b" providerId="ADAL" clId="{F70B6BCB-F136-4FAD-8BD5-329BE48024DD}" dt="2021-06-26T09:27:12.180" v="977"/>
          <ac:spMkLst>
            <pc:docMk/>
            <pc:sldMk cId="4256717523" sldId="439"/>
            <ac:spMk id="29" creationId="{EC49839A-94CD-46A0-9512-3023E5B21312}"/>
          </ac:spMkLst>
        </pc:spChg>
        <pc:spChg chg="mod">
          <ac:chgData name="Eitan Blumin" userId="36fcb13c-3a5a-43c2-aa2e-520becbaeb9b" providerId="ADAL" clId="{F70B6BCB-F136-4FAD-8BD5-329BE48024DD}" dt="2021-06-26T09:27:12.180" v="977"/>
          <ac:spMkLst>
            <pc:docMk/>
            <pc:sldMk cId="4256717523" sldId="439"/>
            <ac:spMk id="30" creationId="{FD0609BF-B885-4FC6-BBE5-066B43865739}"/>
          </ac:spMkLst>
        </pc:spChg>
        <pc:spChg chg="mod">
          <ac:chgData name="Eitan Blumin" userId="36fcb13c-3a5a-43c2-aa2e-520becbaeb9b" providerId="ADAL" clId="{F70B6BCB-F136-4FAD-8BD5-329BE48024DD}" dt="2021-06-26T09:27:12.180" v="977"/>
          <ac:spMkLst>
            <pc:docMk/>
            <pc:sldMk cId="4256717523" sldId="439"/>
            <ac:spMk id="31" creationId="{B6F2B2C9-519E-4637-8229-7D0650A6F92C}"/>
          </ac:spMkLst>
        </pc:spChg>
        <pc:spChg chg="add mod">
          <ac:chgData name="Eitan Blumin" userId="36fcb13c-3a5a-43c2-aa2e-520becbaeb9b" providerId="ADAL" clId="{F70B6BCB-F136-4FAD-8BD5-329BE48024DD}" dt="2021-06-26T09:36:01.242" v="1063" actId="1076"/>
          <ac:spMkLst>
            <pc:docMk/>
            <pc:sldMk cId="4256717523" sldId="439"/>
            <ac:spMk id="35" creationId="{2E9A6C54-346C-4BE1-938F-500FD3CE1769}"/>
          </ac:spMkLst>
        </pc:spChg>
        <pc:spChg chg="add mod">
          <ac:chgData name="Eitan Blumin" userId="36fcb13c-3a5a-43c2-aa2e-520becbaeb9b" providerId="ADAL" clId="{F70B6BCB-F136-4FAD-8BD5-329BE48024DD}" dt="2021-06-26T09:35:46.068" v="1058" actId="1076"/>
          <ac:spMkLst>
            <pc:docMk/>
            <pc:sldMk cId="4256717523" sldId="439"/>
            <ac:spMk id="38" creationId="{A65D658A-F7E8-4520-881D-309463C7BB7B}"/>
          </ac:spMkLst>
        </pc:spChg>
        <pc:spChg chg="add del mod">
          <ac:chgData name="Eitan Blumin" userId="36fcb13c-3a5a-43c2-aa2e-520becbaeb9b" providerId="ADAL" clId="{F70B6BCB-F136-4FAD-8BD5-329BE48024DD}" dt="2021-06-26T09:36:31.619" v="1073" actId="478"/>
          <ac:spMkLst>
            <pc:docMk/>
            <pc:sldMk cId="4256717523" sldId="439"/>
            <ac:spMk id="41" creationId="{F59C220E-0D1E-4D06-80D3-92F0D748A141}"/>
          </ac:spMkLst>
        </pc:spChg>
        <pc:spChg chg="add mod">
          <ac:chgData name="Eitan Blumin" userId="36fcb13c-3a5a-43c2-aa2e-520becbaeb9b" providerId="ADAL" clId="{F70B6BCB-F136-4FAD-8BD5-329BE48024DD}" dt="2021-06-26T09:37:20.305" v="1095" actId="13822"/>
          <ac:spMkLst>
            <pc:docMk/>
            <pc:sldMk cId="4256717523" sldId="439"/>
            <ac:spMk id="42" creationId="{246A5AD8-E578-4993-B0A1-5B142B78813B}"/>
          </ac:spMkLst>
        </pc:spChg>
        <pc:spChg chg="add mod">
          <ac:chgData name="Eitan Blumin" userId="36fcb13c-3a5a-43c2-aa2e-520becbaeb9b" providerId="ADAL" clId="{F70B6BCB-F136-4FAD-8BD5-329BE48024DD}" dt="2021-06-26T09:37:26.978" v="1097" actId="1076"/>
          <ac:spMkLst>
            <pc:docMk/>
            <pc:sldMk cId="4256717523" sldId="439"/>
            <ac:spMk id="43" creationId="{9224D7FB-FE0F-4051-9185-3F5346C050C9}"/>
          </ac:spMkLst>
        </pc:spChg>
        <pc:spChg chg="add mod">
          <ac:chgData name="Eitan Blumin" userId="36fcb13c-3a5a-43c2-aa2e-520becbaeb9b" providerId="ADAL" clId="{F70B6BCB-F136-4FAD-8BD5-329BE48024DD}" dt="2021-06-26T09:37:29.917" v="1099" actId="1076"/>
          <ac:spMkLst>
            <pc:docMk/>
            <pc:sldMk cId="4256717523" sldId="439"/>
            <ac:spMk id="44" creationId="{6F39E830-DBA3-4622-9C59-BC0441346F67}"/>
          </ac:spMkLst>
        </pc:spChg>
        <pc:grpChg chg="add mod">
          <ac:chgData name="Eitan Blumin" userId="36fcb13c-3a5a-43c2-aa2e-520becbaeb9b" providerId="ADAL" clId="{F70B6BCB-F136-4FAD-8BD5-329BE48024DD}" dt="2021-06-26T09:36:01.242" v="1063" actId="1076"/>
          <ac:grpSpMkLst>
            <pc:docMk/>
            <pc:sldMk cId="4256717523" sldId="439"/>
            <ac:grpSpMk id="5" creationId="{4188B1B0-61F9-4EE2-B490-FE2D34861B1C}"/>
          </ac:grpSpMkLst>
        </pc:grpChg>
        <pc:graphicFrameChg chg="add del mod">
          <ac:chgData name="Eitan Blumin" userId="36fcb13c-3a5a-43c2-aa2e-520becbaeb9b" providerId="ADAL" clId="{F70B6BCB-F136-4FAD-8BD5-329BE48024DD}" dt="2021-06-26T09:29:41.954" v="1035"/>
          <ac:graphicFrameMkLst>
            <pc:docMk/>
            <pc:sldMk cId="4256717523" sldId="439"/>
            <ac:graphicFrameMk id="36" creationId="{6D13829B-D9B9-423D-941B-8BBA6FAAB8A2}"/>
          </ac:graphicFrameMkLst>
        </pc:graphicFrameChg>
        <pc:picChg chg="add mod">
          <ac:chgData name="Eitan Blumin" userId="36fcb13c-3a5a-43c2-aa2e-520becbaeb9b" providerId="ADAL" clId="{F70B6BCB-F136-4FAD-8BD5-329BE48024DD}" dt="2021-06-26T09:36:01.242" v="1063" actId="1076"/>
          <ac:picMkLst>
            <pc:docMk/>
            <pc:sldMk cId="4256717523" sldId="439"/>
            <ac:picMk id="4" creationId="{D5CF2288-EC95-4A4A-A665-4653E6BB6FC2}"/>
          </ac:picMkLst>
        </pc:picChg>
        <pc:picChg chg="add mod">
          <ac:chgData name="Eitan Blumin" userId="36fcb13c-3a5a-43c2-aa2e-520becbaeb9b" providerId="ADAL" clId="{F70B6BCB-F136-4FAD-8BD5-329BE48024DD}" dt="2021-06-26T09:36:04.765" v="1064" actId="1076"/>
          <ac:picMkLst>
            <pc:docMk/>
            <pc:sldMk cId="4256717523" sldId="439"/>
            <ac:picMk id="40" creationId="{BFB9CDA4-7B37-4C68-9BBC-AB4F5794CA20}"/>
          </ac:picMkLst>
        </pc:picChg>
        <pc:cxnChg chg="add mod">
          <ac:chgData name="Eitan Blumin" userId="36fcb13c-3a5a-43c2-aa2e-520becbaeb9b" providerId="ADAL" clId="{F70B6BCB-F136-4FAD-8BD5-329BE48024DD}" dt="2021-06-26T09:36:01.242" v="1063" actId="1076"/>
          <ac:cxnSpMkLst>
            <pc:docMk/>
            <pc:sldMk cId="4256717523" sldId="439"/>
            <ac:cxnSpMk id="33" creationId="{B2022558-C63C-448D-BE7B-3DBEB9ACE928}"/>
          </ac:cxnSpMkLst>
        </pc:cxnChg>
      </pc:sldChg>
      <pc:sldChg chg="addSp delSp modSp add mod modTransition delAnim modAnim">
        <pc:chgData name="Eitan Blumin" userId="36fcb13c-3a5a-43c2-aa2e-520becbaeb9b" providerId="ADAL" clId="{F70B6BCB-F136-4FAD-8BD5-329BE48024DD}" dt="2021-06-26T13:49:39.538" v="2457" actId="1076"/>
        <pc:sldMkLst>
          <pc:docMk/>
          <pc:sldMk cId="1455281930" sldId="440"/>
        </pc:sldMkLst>
        <pc:spChg chg="mod">
          <ac:chgData name="Eitan Blumin" userId="36fcb13c-3a5a-43c2-aa2e-520becbaeb9b" providerId="ADAL" clId="{F70B6BCB-F136-4FAD-8BD5-329BE48024DD}" dt="2021-06-26T09:40:08.111" v="1169" actId="1076"/>
          <ac:spMkLst>
            <pc:docMk/>
            <pc:sldMk cId="1455281930" sldId="440"/>
            <ac:spMk id="3" creationId="{CBBD5303-924A-4E2A-9C83-F50607242B35}"/>
          </ac:spMkLst>
        </pc:spChg>
        <pc:spChg chg="mod">
          <ac:chgData name="Eitan Blumin" userId="36fcb13c-3a5a-43c2-aa2e-520becbaeb9b" providerId="ADAL" clId="{F70B6BCB-F136-4FAD-8BD5-329BE48024DD}" dt="2021-06-26T09:40:12.848" v="1170" actId="1076"/>
          <ac:spMkLst>
            <pc:docMk/>
            <pc:sldMk cId="1455281930" sldId="440"/>
            <ac:spMk id="35" creationId="{2E9A6C54-346C-4BE1-938F-500FD3CE1769}"/>
          </ac:spMkLst>
        </pc:spChg>
        <pc:spChg chg="add mod">
          <ac:chgData name="Eitan Blumin" userId="36fcb13c-3a5a-43c2-aa2e-520becbaeb9b" providerId="ADAL" clId="{F70B6BCB-F136-4FAD-8BD5-329BE48024DD}" dt="2021-06-26T09:40:45.894" v="1180" actId="1076"/>
          <ac:spMkLst>
            <pc:docMk/>
            <pc:sldMk cId="1455281930" sldId="440"/>
            <ac:spMk id="39" creationId="{30F5A3A3-B1DC-450E-97F4-781A66FFB0A1}"/>
          </ac:spMkLst>
        </pc:spChg>
        <pc:spChg chg="del">
          <ac:chgData name="Eitan Blumin" userId="36fcb13c-3a5a-43c2-aa2e-520becbaeb9b" providerId="ADAL" clId="{F70B6BCB-F136-4FAD-8BD5-329BE48024DD}" dt="2021-06-26T09:40:56.682" v="1182" actId="478"/>
          <ac:spMkLst>
            <pc:docMk/>
            <pc:sldMk cId="1455281930" sldId="440"/>
            <ac:spMk id="42" creationId="{246A5AD8-E578-4993-B0A1-5B142B78813B}"/>
          </ac:spMkLst>
        </pc:spChg>
        <pc:spChg chg="del">
          <ac:chgData name="Eitan Blumin" userId="36fcb13c-3a5a-43c2-aa2e-520becbaeb9b" providerId="ADAL" clId="{F70B6BCB-F136-4FAD-8BD5-329BE48024DD}" dt="2021-06-26T09:40:56.682" v="1182" actId="478"/>
          <ac:spMkLst>
            <pc:docMk/>
            <pc:sldMk cId="1455281930" sldId="440"/>
            <ac:spMk id="43" creationId="{9224D7FB-FE0F-4051-9185-3F5346C050C9}"/>
          </ac:spMkLst>
        </pc:spChg>
        <pc:spChg chg="del">
          <ac:chgData name="Eitan Blumin" userId="36fcb13c-3a5a-43c2-aa2e-520becbaeb9b" providerId="ADAL" clId="{F70B6BCB-F136-4FAD-8BD5-329BE48024DD}" dt="2021-06-26T09:40:56.682" v="1182" actId="478"/>
          <ac:spMkLst>
            <pc:docMk/>
            <pc:sldMk cId="1455281930" sldId="440"/>
            <ac:spMk id="44" creationId="{6F39E830-DBA3-4622-9C59-BC0441346F67}"/>
          </ac:spMkLst>
        </pc:spChg>
        <pc:spChg chg="mod">
          <ac:chgData name="Eitan Blumin" userId="36fcb13c-3a5a-43c2-aa2e-520becbaeb9b" providerId="ADAL" clId="{F70B6BCB-F136-4FAD-8BD5-329BE48024DD}" dt="2021-06-26T09:40:22.597" v="1171"/>
          <ac:spMkLst>
            <pc:docMk/>
            <pc:sldMk cId="1455281930" sldId="440"/>
            <ac:spMk id="45" creationId="{D2F08CB6-B3E2-47BF-8987-75659B16576A}"/>
          </ac:spMkLst>
        </pc:spChg>
        <pc:spChg chg="mod">
          <ac:chgData name="Eitan Blumin" userId="36fcb13c-3a5a-43c2-aa2e-520becbaeb9b" providerId="ADAL" clId="{F70B6BCB-F136-4FAD-8BD5-329BE48024DD}" dt="2021-06-26T09:40:31.440" v="1176" actId="404"/>
          <ac:spMkLst>
            <pc:docMk/>
            <pc:sldMk cId="1455281930" sldId="440"/>
            <ac:spMk id="47" creationId="{3B47ACD4-B348-417E-93A0-925EC6632C51}"/>
          </ac:spMkLst>
        </pc:spChg>
        <pc:spChg chg="add mod">
          <ac:chgData name="Eitan Blumin" userId="36fcb13c-3a5a-43c2-aa2e-520becbaeb9b" providerId="ADAL" clId="{F70B6BCB-F136-4FAD-8BD5-329BE48024DD}" dt="2021-06-26T09:40:43.181" v="1179" actId="1076"/>
          <ac:spMkLst>
            <pc:docMk/>
            <pc:sldMk cId="1455281930" sldId="440"/>
            <ac:spMk id="49" creationId="{45654BC1-8388-4249-BB6D-E77FD8E6A6AA}"/>
          </ac:spMkLst>
        </pc:spChg>
        <pc:grpChg chg="mod">
          <ac:chgData name="Eitan Blumin" userId="36fcb13c-3a5a-43c2-aa2e-520becbaeb9b" providerId="ADAL" clId="{F70B6BCB-F136-4FAD-8BD5-329BE48024DD}" dt="2021-06-26T09:40:12.848" v="1170" actId="1076"/>
          <ac:grpSpMkLst>
            <pc:docMk/>
            <pc:sldMk cId="1455281930" sldId="440"/>
            <ac:grpSpMk id="5" creationId="{4188B1B0-61F9-4EE2-B490-FE2D34861B1C}"/>
          </ac:grpSpMkLst>
        </pc:grpChg>
        <pc:grpChg chg="add mod">
          <ac:chgData name="Eitan Blumin" userId="36fcb13c-3a5a-43c2-aa2e-520becbaeb9b" providerId="ADAL" clId="{F70B6BCB-F136-4FAD-8BD5-329BE48024DD}" dt="2021-06-26T13:49:39.538" v="2457" actId="1076"/>
          <ac:grpSpMkLst>
            <pc:docMk/>
            <pc:sldMk cId="1455281930" sldId="440"/>
            <ac:grpSpMk id="41" creationId="{D5D69F33-4079-4759-A464-4436F073F8B9}"/>
          </ac:grpSpMkLst>
        </pc:grpChg>
        <pc:graphicFrameChg chg="add mod">
          <ac:chgData name="Eitan Blumin" userId="36fcb13c-3a5a-43c2-aa2e-520becbaeb9b" providerId="ADAL" clId="{F70B6BCB-F136-4FAD-8BD5-329BE48024DD}" dt="2021-06-26T09:47:09.190" v="1236" actId="208"/>
          <ac:graphicFrameMkLst>
            <pc:docMk/>
            <pc:sldMk cId="1455281930" sldId="440"/>
            <ac:graphicFrameMk id="34" creationId="{0CD0F2D6-6525-40F4-AF06-B5B9984D7612}"/>
          </ac:graphicFrameMkLst>
        </pc:graphicFrameChg>
        <pc:picChg chg="del">
          <ac:chgData name="Eitan Blumin" userId="36fcb13c-3a5a-43c2-aa2e-520becbaeb9b" providerId="ADAL" clId="{F70B6BCB-F136-4FAD-8BD5-329BE48024DD}" dt="2021-06-26T09:39:31.267" v="1160" actId="478"/>
          <ac:picMkLst>
            <pc:docMk/>
            <pc:sldMk cId="1455281930" sldId="440"/>
            <ac:picMk id="4" creationId="{D5CF2288-EC95-4A4A-A665-4653E6BB6FC2}"/>
          </ac:picMkLst>
        </pc:picChg>
        <pc:picChg chg="del">
          <ac:chgData name="Eitan Blumin" userId="36fcb13c-3a5a-43c2-aa2e-520becbaeb9b" providerId="ADAL" clId="{F70B6BCB-F136-4FAD-8BD5-329BE48024DD}" dt="2021-06-26T09:40:54.763" v="1181" actId="478"/>
          <ac:picMkLst>
            <pc:docMk/>
            <pc:sldMk cId="1455281930" sldId="440"/>
            <ac:picMk id="40" creationId="{BFB9CDA4-7B37-4C68-9BBC-AB4F5794CA20}"/>
          </ac:picMkLst>
        </pc:picChg>
        <pc:picChg chg="mod">
          <ac:chgData name="Eitan Blumin" userId="36fcb13c-3a5a-43c2-aa2e-520becbaeb9b" providerId="ADAL" clId="{F70B6BCB-F136-4FAD-8BD5-329BE48024DD}" dt="2021-06-26T09:40:22.597" v="1171"/>
          <ac:picMkLst>
            <pc:docMk/>
            <pc:sldMk cId="1455281930" sldId="440"/>
            <ac:picMk id="46" creationId="{61550D75-5C58-448B-AA9D-8AD61612813C}"/>
          </ac:picMkLst>
        </pc:picChg>
        <pc:cxnChg chg="mod">
          <ac:chgData name="Eitan Blumin" userId="36fcb13c-3a5a-43c2-aa2e-520becbaeb9b" providerId="ADAL" clId="{F70B6BCB-F136-4FAD-8BD5-329BE48024DD}" dt="2021-06-26T09:40:12.848" v="1170" actId="1076"/>
          <ac:cxnSpMkLst>
            <pc:docMk/>
            <pc:sldMk cId="1455281930" sldId="440"/>
            <ac:cxnSpMk id="33" creationId="{B2022558-C63C-448D-BE7B-3DBEB9ACE928}"/>
          </ac:cxnSpMkLst>
        </pc:cxnChg>
        <pc:cxnChg chg="add mod">
          <ac:chgData name="Eitan Blumin" userId="36fcb13c-3a5a-43c2-aa2e-520becbaeb9b" providerId="ADAL" clId="{F70B6BCB-F136-4FAD-8BD5-329BE48024DD}" dt="2021-06-26T09:40:43.181" v="1179" actId="1076"/>
          <ac:cxnSpMkLst>
            <pc:docMk/>
            <pc:sldMk cId="1455281930" sldId="440"/>
            <ac:cxnSpMk id="48" creationId="{8698D288-BA69-4E6B-9633-B07E9E4A0F5E}"/>
          </ac:cxnSpMkLst>
        </pc:cxnChg>
      </pc:sldChg>
      <pc:sldChg chg="del">
        <pc:chgData name="Eitan Blumin" userId="36fcb13c-3a5a-43c2-aa2e-520becbaeb9b" providerId="ADAL" clId="{F70B6BCB-F136-4FAD-8BD5-329BE48024DD}" dt="2021-06-26T07:12:34.163" v="38" actId="47"/>
        <pc:sldMkLst>
          <pc:docMk/>
          <pc:sldMk cId="2330768182" sldId="440"/>
        </pc:sldMkLst>
      </pc:sldChg>
      <pc:sldChg chg="del">
        <pc:chgData name="Eitan Blumin" userId="36fcb13c-3a5a-43c2-aa2e-520becbaeb9b" providerId="ADAL" clId="{F70B6BCB-F136-4FAD-8BD5-329BE48024DD}" dt="2021-06-26T07:12:34.163" v="38" actId="47"/>
        <pc:sldMkLst>
          <pc:docMk/>
          <pc:sldMk cId="782185921" sldId="441"/>
        </pc:sldMkLst>
      </pc:sldChg>
      <pc:sldChg chg="addSp delSp modSp add mod ord modTransition delAnim modAnim">
        <pc:chgData name="Eitan Blumin" userId="36fcb13c-3a5a-43c2-aa2e-520becbaeb9b" providerId="ADAL" clId="{F70B6BCB-F136-4FAD-8BD5-329BE48024DD}" dt="2021-06-26T12:45:49.751" v="1841"/>
        <pc:sldMkLst>
          <pc:docMk/>
          <pc:sldMk cId="3721232455" sldId="441"/>
        </pc:sldMkLst>
        <pc:spChg chg="mod">
          <ac:chgData name="Eitan Blumin" userId="36fcb13c-3a5a-43c2-aa2e-520becbaeb9b" providerId="ADAL" clId="{F70B6BCB-F136-4FAD-8BD5-329BE48024DD}" dt="2021-06-26T12:38:07.932" v="1809" actId="313"/>
          <ac:spMkLst>
            <pc:docMk/>
            <pc:sldMk cId="3721232455" sldId="441"/>
            <ac:spMk id="3" creationId="{CBBD5303-924A-4E2A-9C83-F50607242B35}"/>
          </ac:spMkLst>
        </pc:spChg>
        <pc:spChg chg="del">
          <ac:chgData name="Eitan Blumin" userId="36fcb13c-3a5a-43c2-aa2e-520becbaeb9b" providerId="ADAL" clId="{F70B6BCB-F136-4FAD-8BD5-329BE48024DD}" dt="2021-06-26T10:00:12.734" v="1253" actId="478"/>
          <ac:spMkLst>
            <pc:docMk/>
            <pc:sldMk cId="3721232455" sldId="441"/>
            <ac:spMk id="35" creationId="{2E9A6C54-346C-4BE1-938F-500FD3CE1769}"/>
          </ac:spMkLst>
        </pc:spChg>
        <pc:spChg chg="del mod">
          <ac:chgData name="Eitan Blumin" userId="36fcb13c-3a5a-43c2-aa2e-520becbaeb9b" providerId="ADAL" clId="{F70B6BCB-F136-4FAD-8BD5-329BE48024DD}" dt="2021-06-26T12:45:36.856" v="1839" actId="478"/>
          <ac:spMkLst>
            <pc:docMk/>
            <pc:sldMk cId="3721232455" sldId="441"/>
            <ac:spMk id="38" creationId="{A65D658A-F7E8-4520-881D-309463C7BB7B}"/>
          </ac:spMkLst>
        </pc:spChg>
        <pc:spChg chg="del">
          <ac:chgData name="Eitan Blumin" userId="36fcb13c-3a5a-43c2-aa2e-520becbaeb9b" providerId="ADAL" clId="{F70B6BCB-F136-4FAD-8BD5-329BE48024DD}" dt="2021-06-26T10:00:12.734" v="1253" actId="478"/>
          <ac:spMkLst>
            <pc:docMk/>
            <pc:sldMk cId="3721232455" sldId="441"/>
            <ac:spMk id="39" creationId="{30F5A3A3-B1DC-450E-97F4-781A66FFB0A1}"/>
          </ac:spMkLst>
        </pc:spChg>
        <pc:spChg chg="add mod">
          <ac:chgData name="Eitan Blumin" userId="36fcb13c-3a5a-43c2-aa2e-520becbaeb9b" providerId="ADAL" clId="{F70B6BCB-F136-4FAD-8BD5-329BE48024DD}" dt="2021-06-26T12:45:49.751" v="1841"/>
          <ac:spMkLst>
            <pc:docMk/>
            <pc:sldMk cId="3721232455" sldId="441"/>
            <ac:spMk id="42" creationId="{C0DD4878-EAAD-4766-8322-66FEF11D0B70}"/>
          </ac:spMkLst>
        </pc:spChg>
        <pc:spChg chg="del">
          <ac:chgData name="Eitan Blumin" userId="36fcb13c-3a5a-43c2-aa2e-520becbaeb9b" providerId="ADAL" clId="{F70B6BCB-F136-4FAD-8BD5-329BE48024DD}" dt="2021-06-26T10:00:12.734" v="1253" actId="478"/>
          <ac:spMkLst>
            <pc:docMk/>
            <pc:sldMk cId="3721232455" sldId="441"/>
            <ac:spMk id="49" creationId="{45654BC1-8388-4249-BB6D-E77FD8E6A6AA}"/>
          </ac:spMkLst>
        </pc:spChg>
        <pc:grpChg chg="del">
          <ac:chgData name="Eitan Blumin" userId="36fcb13c-3a5a-43c2-aa2e-520becbaeb9b" providerId="ADAL" clId="{F70B6BCB-F136-4FAD-8BD5-329BE48024DD}" dt="2021-06-26T10:00:12.734" v="1253" actId="478"/>
          <ac:grpSpMkLst>
            <pc:docMk/>
            <pc:sldMk cId="3721232455" sldId="441"/>
            <ac:grpSpMk id="5" creationId="{4188B1B0-61F9-4EE2-B490-FE2D34861B1C}"/>
          </ac:grpSpMkLst>
        </pc:grpChg>
        <pc:grpChg chg="del">
          <ac:chgData name="Eitan Blumin" userId="36fcb13c-3a5a-43c2-aa2e-520becbaeb9b" providerId="ADAL" clId="{F70B6BCB-F136-4FAD-8BD5-329BE48024DD}" dt="2021-06-26T10:00:12.734" v="1253" actId="478"/>
          <ac:grpSpMkLst>
            <pc:docMk/>
            <pc:sldMk cId="3721232455" sldId="441"/>
            <ac:grpSpMk id="41" creationId="{D5D69F33-4079-4759-A464-4436F073F8B9}"/>
          </ac:grpSpMkLst>
        </pc:grpChg>
        <pc:graphicFrameChg chg="mod">
          <ac:chgData name="Eitan Blumin" userId="36fcb13c-3a5a-43c2-aa2e-520becbaeb9b" providerId="ADAL" clId="{F70B6BCB-F136-4FAD-8BD5-329BE48024DD}" dt="2021-06-26T12:34:31.370" v="1673" actId="1076"/>
          <ac:graphicFrameMkLst>
            <pc:docMk/>
            <pc:sldMk cId="3721232455" sldId="441"/>
            <ac:graphicFrameMk id="34" creationId="{0CD0F2D6-6525-40F4-AF06-B5B9984D7612}"/>
          </ac:graphicFrameMkLst>
        </pc:graphicFrameChg>
        <pc:cxnChg chg="del">
          <ac:chgData name="Eitan Blumin" userId="36fcb13c-3a5a-43c2-aa2e-520becbaeb9b" providerId="ADAL" clId="{F70B6BCB-F136-4FAD-8BD5-329BE48024DD}" dt="2021-06-26T10:00:12.734" v="1253" actId="478"/>
          <ac:cxnSpMkLst>
            <pc:docMk/>
            <pc:sldMk cId="3721232455" sldId="441"/>
            <ac:cxnSpMk id="33" creationId="{B2022558-C63C-448D-BE7B-3DBEB9ACE928}"/>
          </ac:cxnSpMkLst>
        </pc:cxnChg>
        <pc:cxnChg chg="del">
          <ac:chgData name="Eitan Blumin" userId="36fcb13c-3a5a-43c2-aa2e-520becbaeb9b" providerId="ADAL" clId="{F70B6BCB-F136-4FAD-8BD5-329BE48024DD}" dt="2021-06-26T10:00:12.734" v="1253" actId="478"/>
          <ac:cxnSpMkLst>
            <pc:docMk/>
            <pc:sldMk cId="3721232455" sldId="441"/>
            <ac:cxnSpMk id="48" creationId="{8698D288-BA69-4E6B-9633-B07E9E4A0F5E}"/>
          </ac:cxnSpMkLst>
        </pc:cxnChg>
      </pc:sldChg>
      <pc:sldChg chg="del">
        <pc:chgData name="Eitan Blumin" userId="36fcb13c-3a5a-43c2-aa2e-520becbaeb9b" providerId="ADAL" clId="{F70B6BCB-F136-4FAD-8BD5-329BE48024DD}" dt="2021-06-26T07:12:34.163" v="38" actId="47"/>
        <pc:sldMkLst>
          <pc:docMk/>
          <pc:sldMk cId="1179286774" sldId="442"/>
        </pc:sldMkLst>
      </pc:sldChg>
      <pc:sldChg chg="addSp delSp modSp new mod ord modAnim">
        <pc:chgData name="Eitan Blumin" userId="36fcb13c-3a5a-43c2-aa2e-520becbaeb9b" providerId="ADAL" clId="{F70B6BCB-F136-4FAD-8BD5-329BE48024DD}" dt="2021-06-26T13:50:25.009" v="2459" actId="165"/>
        <pc:sldMkLst>
          <pc:docMk/>
          <pc:sldMk cId="3153432567" sldId="442"/>
        </pc:sldMkLst>
        <pc:spChg chg="mod">
          <ac:chgData name="Eitan Blumin" userId="36fcb13c-3a5a-43c2-aa2e-520becbaeb9b" providerId="ADAL" clId="{F70B6BCB-F136-4FAD-8BD5-329BE48024DD}" dt="2021-06-26T12:46:31.152" v="1851" actId="20577"/>
          <ac:spMkLst>
            <pc:docMk/>
            <pc:sldMk cId="3153432567" sldId="442"/>
            <ac:spMk id="2" creationId="{A0B9A38B-4C6B-4885-92CC-A89B4EEF2C94}"/>
          </ac:spMkLst>
        </pc:spChg>
        <pc:spChg chg="mod">
          <ac:chgData name="Eitan Blumin" userId="36fcb13c-3a5a-43c2-aa2e-520becbaeb9b" providerId="ADAL" clId="{F70B6BCB-F136-4FAD-8BD5-329BE48024DD}" dt="2021-06-26T12:36:27.647" v="1709" actId="20577"/>
          <ac:spMkLst>
            <pc:docMk/>
            <pc:sldMk cId="3153432567" sldId="442"/>
            <ac:spMk id="3" creationId="{96014D56-6519-4E70-A94D-B39E215CA72C}"/>
          </ac:spMkLst>
        </pc:spChg>
        <pc:spChg chg="add mod">
          <ac:chgData name="Eitan Blumin" userId="36fcb13c-3a5a-43c2-aa2e-520becbaeb9b" providerId="ADAL" clId="{F70B6BCB-F136-4FAD-8BD5-329BE48024DD}" dt="2021-06-26T12:37:07.531" v="1759" actId="1076"/>
          <ac:spMkLst>
            <pc:docMk/>
            <pc:sldMk cId="3153432567" sldId="442"/>
            <ac:spMk id="4" creationId="{4016C99C-3CB5-4F86-B77A-0821EB730265}"/>
          </ac:spMkLst>
        </pc:spChg>
        <pc:spChg chg="mod">
          <ac:chgData name="Eitan Blumin" userId="36fcb13c-3a5a-43c2-aa2e-520becbaeb9b" providerId="ADAL" clId="{F70B6BCB-F136-4FAD-8BD5-329BE48024DD}" dt="2021-06-26T13:50:25.009" v="2459" actId="165"/>
          <ac:spMkLst>
            <pc:docMk/>
            <pc:sldMk cId="3153432567" sldId="442"/>
            <ac:spMk id="6" creationId="{FC9D3723-0518-476F-9316-3135C8590679}"/>
          </ac:spMkLst>
        </pc:spChg>
        <pc:spChg chg="mod">
          <ac:chgData name="Eitan Blumin" userId="36fcb13c-3a5a-43c2-aa2e-520becbaeb9b" providerId="ADAL" clId="{F70B6BCB-F136-4FAD-8BD5-329BE48024DD}" dt="2021-06-26T13:50:25.009" v="2459" actId="165"/>
          <ac:spMkLst>
            <pc:docMk/>
            <pc:sldMk cId="3153432567" sldId="442"/>
            <ac:spMk id="7" creationId="{7DED4B0B-DC8A-4D2D-A5B7-91C3D176F38F}"/>
          </ac:spMkLst>
        </pc:spChg>
        <pc:spChg chg="mod">
          <ac:chgData name="Eitan Blumin" userId="36fcb13c-3a5a-43c2-aa2e-520becbaeb9b" providerId="ADAL" clId="{F70B6BCB-F136-4FAD-8BD5-329BE48024DD}" dt="2021-06-26T13:50:25.009" v="2459" actId="165"/>
          <ac:spMkLst>
            <pc:docMk/>
            <pc:sldMk cId="3153432567" sldId="442"/>
            <ac:spMk id="8" creationId="{9529E235-3942-4FB8-B8D3-4120A6C7E937}"/>
          </ac:spMkLst>
        </pc:spChg>
        <pc:spChg chg="mod">
          <ac:chgData name="Eitan Blumin" userId="36fcb13c-3a5a-43c2-aa2e-520becbaeb9b" providerId="ADAL" clId="{F70B6BCB-F136-4FAD-8BD5-329BE48024DD}" dt="2021-06-26T13:50:25.009" v="2459" actId="165"/>
          <ac:spMkLst>
            <pc:docMk/>
            <pc:sldMk cId="3153432567" sldId="442"/>
            <ac:spMk id="9" creationId="{34672FFE-FB71-4FDE-A1C8-0D4A75FE31F7}"/>
          </ac:spMkLst>
        </pc:spChg>
        <pc:spChg chg="mod">
          <ac:chgData name="Eitan Blumin" userId="36fcb13c-3a5a-43c2-aa2e-520becbaeb9b" providerId="ADAL" clId="{F70B6BCB-F136-4FAD-8BD5-329BE48024DD}" dt="2021-06-26T13:50:25.009" v="2459" actId="165"/>
          <ac:spMkLst>
            <pc:docMk/>
            <pc:sldMk cId="3153432567" sldId="442"/>
            <ac:spMk id="10" creationId="{8FB0271C-BCC6-48A3-AC18-3711FA34A7AC}"/>
          </ac:spMkLst>
        </pc:spChg>
        <pc:spChg chg="mod">
          <ac:chgData name="Eitan Blumin" userId="36fcb13c-3a5a-43c2-aa2e-520becbaeb9b" providerId="ADAL" clId="{F70B6BCB-F136-4FAD-8BD5-329BE48024DD}" dt="2021-06-26T13:50:25.009" v="2459" actId="165"/>
          <ac:spMkLst>
            <pc:docMk/>
            <pc:sldMk cId="3153432567" sldId="442"/>
            <ac:spMk id="11" creationId="{3B34D4F3-6803-4977-9C57-2BEEC1CBD35A}"/>
          </ac:spMkLst>
        </pc:spChg>
        <pc:spChg chg="mod">
          <ac:chgData name="Eitan Blumin" userId="36fcb13c-3a5a-43c2-aa2e-520becbaeb9b" providerId="ADAL" clId="{F70B6BCB-F136-4FAD-8BD5-329BE48024DD}" dt="2021-06-26T13:50:25.009" v="2459" actId="165"/>
          <ac:spMkLst>
            <pc:docMk/>
            <pc:sldMk cId="3153432567" sldId="442"/>
            <ac:spMk id="12" creationId="{4CEB56E1-5AA5-42B2-A098-672A398A5255}"/>
          </ac:spMkLst>
        </pc:spChg>
        <pc:spChg chg="mod">
          <ac:chgData name="Eitan Blumin" userId="36fcb13c-3a5a-43c2-aa2e-520becbaeb9b" providerId="ADAL" clId="{F70B6BCB-F136-4FAD-8BD5-329BE48024DD}" dt="2021-06-26T13:50:25.009" v="2459" actId="165"/>
          <ac:spMkLst>
            <pc:docMk/>
            <pc:sldMk cId="3153432567" sldId="442"/>
            <ac:spMk id="13" creationId="{771C9DB5-6BC8-40BB-8768-5ECBE2CD0AF2}"/>
          </ac:spMkLst>
        </pc:spChg>
        <pc:spChg chg="mod">
          <ac:chgData name="Eitan Blumin" userId="36fcb13c-3a5a-43c2-aa2e-520becbaeb9b" providerId="ADAL" clId="{F70B6BCB-F136-4FAD-8BD5-329BE48024DD}" dt="2021-06-26T13:50:25.009" v="2459" actId="165"/>
          <ac:spMkLst>
            <pc:docMk/>
            <pc:sldMk cId="3153432567" sldId="442"/>
            <ac:spMk id="14" creationId="{AF92D891-39A0-4D1A-A8BB-C1AAA0F55020}"/>
          </ac:spMkLst>
        </pc:spChg>
        <pc:spChg chg="mod">
          <ac:chgData name="Eitan Blumin" userId="36fcb13c-3a5a-43c2-aa2e-520becbaeb9b" providerId="ADAL" clId="{F70B6BCB-F136-4FAD-8BD5-329BE48024DD}" dt="2021-06-26T13:50:25.009" v="2459" actId="165"/>
          <ac:spMkLst>
            <pc:docMk/>
            <pc:sldMk cId="3153432567" sldId="442"/>
            <ac:spMk id="15" creationId="{38742648-C839-4930-BFEB-D6FA6B6DF846}"/>
          </ac:spMkLst>
        </pc:spChg>
        <pc:spChg chg="mod">
          <ac:chgData name="Eitan Blumin" userId="36fcb13c-3a5a-43c2-aa2e-520becbaeb9b" providerId="ADAL" clId="{F70B6BCB-F136-4FAD-8BD5-329BE48024DD}" dt="2021-06-26T13:50:25.009" v="2459" actId="165"/>
          <ac:spMkLst>
            <pc:docMk/>
            <pc:sldMk cId="3153432567" sldId="442"/>
            <ac:spMk id="16" creationId="{288B2074-F9B0-4E4C-A14C-392F90CEC195}"/>
          </ac:spMkLst>
        </pc:spChg>
        <pc:spChg chg="mod">
          <ac:chgData name="Eitan Blumin" userId="36fcb13c-3a5a-43c2-aa2e-520becbaeb9b" providerId="ADAL" clId="{F70B6BCB-F136-4FAD-8BD5-329BE48024DD}" dt="2021-06-26T13:50:25.009" v="2459" actId="165"/>
          <ac:spMkLst>
            <pc:docMk/>
            <pc:sldMk cId="3153432567" sldId="442"/>
            <ac:spMk id="17" creationId="{29797B7A-569A-44AA-AF8A-D6BE8C3A69F1}"/>
          </ac:spMkLst>
        </pc:spChg>
        <pc:spChg chg="mod">
          <ac:chgData name="Eitan Blumin" userId="36fcb13c-3a5a-43c2-aa2e-520becbaeb9b" providerId="ADAL" clId="{F70B6BCB-F136-4FAD-8BD5-329BE48024DD}" dt="2021-06-26T13:50:25.009" v="2459" actId="165"/>
          <ac:spMkLst>
            <pc:docMk/>
            <pc:sldMk cId="3153432567" sldId="442"/>
            <ac:spMk id="18" creationId="{5D94732C-D686-4D32-A4A3-D16C1741A412}"/>
          </ac:spMkLst>
        </pc:spChg>
        <pc:spChg chg="mod">
          <ac:chgData name="Eitan Blumin" userId="36fcb13c-3a5a-43c2-aa2e-520becbaeb9b" providerId="ADAL" clId="{F70B6BCB-F136-4FAD-8BD5-329BE48024DD}" dt="2021-06-26T13:50:25.009" v="2459" actId="165"/>
          <ac:spMkLst>
            <pc:docMk/>
            <pc:sldMk cId="3153432567" sldId="442"/>
            <ac:spMk id="19" creationId="{0354E2A0-D0C1-42B7-A893-005DF4D2D6FD}"/>
          </ac:spMkLst>
        </pc:spChg>
        <pc:spChg chg="mod">
          <ac:chgData name="Eitan Blumin" userId="36fcb13c-3a5a-43c2-aa2e-520becbaeb9b" providerId="ADAL" clId="{F70B6BCB-F136-4FAD-8BD5-329BE48024DD}" dt="2021-06-26T13:50:25.009" v="2459" actId="165"/>
          <ac:spMkLst>
            <pc:docMk/>
            <pc:sldMk cId="3153432567" sldId="442"/>
            <ac:spMk id="20" creationId="{7C690D91-6E2C-4A09-9C1C-FAC40494FF85}"/>
          </ac:spMkLst>
        </pc:spChg>
        <pc:spChg chg="mod">
          <ac:chgData name="Eitan Blumin" userId="36fcb13c-3a5a-43c2-aa2e-520becbaeb9b" providerId="ADAL" clId="{F70B6BCB-F136-4FAD-8BD5-329BE48024DD}" dt="2021-06-26T13:50:25.009" v="2459" actId="165"/>
          <ac:spMkLst>
            <pc:docMk/>
            <pc:sldMk cId="3153432567" sldId="442"/>
            <ac:spMk id="21" creationId="{0BBA9A44-E9C1-48F7-A8DD-C3453035BACD}"/>
          </ac:spMkLst>
        </pc:spChg>
        <pc:spChg chg="mod">
          <ac:chgData name="Eitan Blumin" userId="36fcb13c-3a5a-43c2-aa2e-520becbaeb9b" providerId="ADAL" clId="{F70B6BCB-F136-4FAD-8BD5-329BE48024DD}" dt="2021-06-26T13:50:25.009" v="2459" actId="165"/>
          <ac:spMkLst>
            <pc:docMk/>
            <pc:sldMk cId="3153432567" sldId="442"/>
            <ac:spMk id="22" creationId="{1AC6CE8A-E47D-4878-BE24-367079749F38}"/>
          </ac:spMkLst>
        </pc:spChg>
        <pc:spChg chg="mod">
          <ac:chgData name="Eitan Blumin" userId="36fcb13c-3a5a-43c2-aa2e-520becbaeb9b" providerId="ADAL" clId="{F70B6BCB-F136-4FAD-8BD5-329BE48024DD}" dt="2021-06-26T13:50:25.009" v="2459" actId="165"/>
          <ac:spMkLst>
            <pc:docMk/>
            <pc:sldMk cId="3153432567" sldId="442"/>
            <ac:spMk id="23" creationId="{375BA31A-41A0-434C-8CD6-E9958BF176B5}"/>
          </ac:spMkLst>
        </pc:spChg>
        <pc:spChg chg="mod">
          <ac:chgData name="Eitan Blumin" userId="36fcb13c-3a5a-43c2-aa2e-520becbaeb9b" providerId="ADAL" clId="{F70B6BCB-F136-4FAD-8BD5-329BE48024DD}" dt="2021-06-26T13:50:25.009" v="2459" actId="165"/>
          <ac:spMkLst>
            <pc:docMk/>
            <pc:sldMk cId="3153432567" sldId="442"/>
            <ac:spMk id="24" creationId="{DB1ABF18-4CBF-47B1-99FE-29F3DBE02AFA}"/>
          </ac:spMkLst>
        </pc:spChg>
        <pc:spChg chg="mod">
          <ac:chgData name="Eitan Blumin" userId="36fcb13c-3a5a-43c2-aa2e-520becbaeb9b" providerId="ADAL" clId="{F70B6BCB-F136-4FAD-8BD5-329BE48024DD}" dt="2021-06-26T13:50:25.009" v="2459" actId="165"/>
          <ac:spMkLst>
            <pc:docMk/>
            <pc:sldMk cId="3153432567" sldId="442"/>
            <ac:spMk id="25" creationId="{8EFEDFA8-61C3-4ED3-8B82-17A6097C0DBD}"/>
          </ac:spMkLst>
        </pc:spChg>
        <pc:spChg chg="mod">
          <ac:chgData name="Eitan Blumin" userId="36fcb13c-3a5a-43c2-aa2e-520becbaeb9b" providerId="ADAL" clId="{F70B6BCB-F136-4FAD-8BD5-329BE48024DD}" dt="2021-06-26T13:50:25.009" v="2459" actId="165"/>
          <ac:spMkLst>
            <pc:docMk/>
            <pc:sldMk cId="3153432567" sldId="442"/>
            <ac:spMk id="26" creationId="{2922851F-5F1D-4BEC-A0EF-BD7F17E31572}"/>
          </ac:spMkLst>
        </pc:spChg>
        <pc:spChg chg="mod">
          <ac:chgData name="Eitan Blumin" userId="36fcb13c-3a5a-43c2-aa2e-520becbaeb9b" providerId="ADAL" clId="{F70B6BCB-F136-4FAD-8BD5-329BE48024DD}" dt="2021-06-26T13:50:25.009" v="2459" actId="165"/>
          <ac:spMkLst>
            <pc:docMk/>
            <pc:sldMk cId="3153432567" sldId="442"/>
            <ac:spMk id="27" creationId="{E2DF174E-861C-47E4-965C-238AE1771C6F}"/>
          </ac:spMkLst>
        </pc:spChg>
        <pc:spChg chg="mod">
          <ac:chgData name="Eitan Blumin" userId="36fcb13c-3a5a-43c2-aa2e-520becbaeb9b" providerId="ADAL" clId="{F70B6BCB-F136-4FAD-8BD5-329BE48024DD}" dt="2021-06-26T13:50:25.009" v="2459" actId="165"/>
          <ac:spMkLst>
            <pc:docMk/>
            <pc:sldMk cId="3153432567" sldId="442"/>
            <ac:spMk id="28" creationId="{CDBF5DBD-05D8-42D2-8011-7D6BDB5BB063}"/>
          </ac:spMkLst>
        </pc:spChg>
        <pc:spChg chg="mod">
          <ac:chgData name="Eitan Blumin" userId="36fcb13c-3a5a-43c2-aa2e-520becbaeb9b" providerId="ADAL" clId="{F70B6BCB-F136-4FAD-8BD5-329BE48024DD}" dt="2021-06-26T13:50:25.009" v="2459" actId="165"/>
          <ac:spMkLst>
            <pc:docMk/>
            <pc:sldMk cId="3153432567" sldId="442"/>
            <ac:spMk id="29" creationId="{CF7F83F3-EF4D-47C4-AD95-5584DA553AF5}"/>
          </ac:spMkLst>
        </pc:spChg>
        <pc:spChg chg="mod">
          <ac:chgData name="Eitan Blumin" userId="36fcb13c-3a5a-43c2-aa2e-520becbaeb9b" providerId="ADAL" clId="{F70B6BCB-F136-4FAD-8BD5-329BE48024DD}" dt="2021-06-26T13:50:25.009" v="2459" actId="165"/>
          <ac:spMkLst>
            <pc:docMk/>
            <pc:sldMk cId="3153432567" sldId="442"/>
            <ac:spMk id="30" creationId="{77395149-1995-402B-81BA-03DB78B481F3}"/>
          </ac:spMkLst>
        </pc:spChg>
        <pc:spChg chg="mod">
          <ac:chgData name="Eitan Blumin" userId="36fcb13c-3a5a-43c2-aa2e-520becbaeb9b" providerId="ADAL" clId="{F70B6BCB-F136-4FAD-8BD5-329BE48024DD}" dt="2021-06-26T13:50:25.009" v="2459" actId="165"/>
          <ac:spMkLst>
            <pc:docMk/>
            <pc:sldMk cId="3153432567" sldId="442"/>
            <ac:spMk id="31" creationId="{B0EF6C62-A2F9-4E93-9923-E164B9EFBAC4}"/>
          </ac:spMkLst>
        </pc:spChg>
        <pc:spChg chg="del mod">
          <ac:chgData name="Eitan Blumin" userId="36fcb13c-3a5a-43c2-aa2e-520becbaeb9b" providerId="ADAL" clId="{F70B6BCB-F136-4FAD-8BD5-329BE48024DD}" dt="2021-06-26T12:33:08.659" v="1661" actId="478"/>
          <ac:spMkLst>
            <pc:docMk/>
            <pc:sldMk cId="3153432567" sldId="442"/>
            <ac:spMk id="34" creationId="{BBF48CEF-0B93-4A27-AAA7-8408D98CECB8}"/>
          </ac:spMkLst>
        </pc:spChg>
        <pc:spChg chg="mod">
          <ac:chgData name="Eitan Blumin" userId="36fcb13c-3a5a-43c2-aa2e-520becbaeb9b" providerId="ADAL" clId="{F70B6BCB-F136-4FAD-8BD5-329BE48024DD}" dt="2021-06-26T13:50:25.009" v="2459" actId="165"/>
          <ac:spMkLst>
            <pc:docMk/>
            <pc:sldMk cId="3153432567" sldId="442"/>
            <ac:spMk id="35" creationId="{BBF48CEF-0B93-4A27-AAA7-8408D98CECB8}"/>
          </ac:spMkLst>
        </pc:spChg>
        <pc:spChg chg="mod">
          <ac:chgData name="Eitan Blumin" userId="36fcb13c-3a5a-43c2-aa2e-520becbaeb9b" providerId="ADAL" clId="{F70B6BCB-F136-4FAD-8BD5-329BE48024DD}" dt="2021-06-26T13:50:25.009" v="2459" actId="165"/>
          <ac:spMkLst>
            <pc:docMk/>
            <pc:sldMk cId="3153432567" sldId="442"/>
            <ac:spMk id="36" creationId="{BBF48CEF-0B93-4A27-AAA7-8408D98CECB8}"/>
          </ac:spMkLst>
        </pc:spChg>
        <pc:spChg chg="mod">
          <ac:chgData name="Eitan Blumin" userId="36fcb13c-3a5a-43c2-aa2e-520becbaeb9b" providerId="ADAL" clId="{F70B6BCB-F136-4FAD-8BD5-329BE48024DD}" dt="2021-06-26T13:50:25.009" v="2459" actId="165"/>
          <ac:spMkLst>
            <pc:docMk/>
            <pc:sldMk cId="3153432567" sldId="442"/>
            <ac:spMk id="37" creationId="{BBF48CEF-0B93-4A27-AAA7-8408D98CECB8}"/>
          </ac:spMkLst>
        </pc:spChg>
        <pc:spChg chg="mod">
          <ac:chgData name="Eitan Blumin" userId="36fcb13c-3a5a-43c2-aa2e-520becbaeb9b" providerId="ADAL" clId="{F70B6BCB-F136-4FAD-8BD5-329BE48024DD}" dt="2021-06-26T13:50:25.009" v="2459" actId="165"/>
          <ac:spMkLst>
            <pc:docMk/>
            <pc:sldMk cId="3153432567" sldId="442"/>
            <ac:spMk id="38" creationId="{BBF48CEF-0B93-4A27-AAA7-8408D98CECB8}"/>
          </ac:spMkLst>
        </pc:spChg>
        <pc:grpChg chg="add mod topLvl">
          <ac:chgData name="Eitan Blumin" userId="36fcb13c-3a5a-43c2-aa2e-520becbaeb9b" providerId="ADAL" clId="{F70B6BCB-F136-4FAD-8BD5-329BE48024DD}" dt="2021-06-26T13:50:25.009" v="2459" actId="165"/>
          <ac:grpSpMkLst>
            <pc:docMk/>
            <pc:sldMk cId="3153432567" sldId="442"/>
            <ac:grpSpMk id="5" creationId="{AE7D2734-C510-48D7-B231-4067C1332C0D}"/>
          </ac:grpSpMkLst>
        </pc:grpChg>
        <pc:grpChg chg="add mod topLvl">
          <ac:chgData name="Eitan Blumin" userId="36fcb13c-3a5a-43c2-aa2e-520becbaeb9b" providerId="ADAL" clId="{F70B6BCB-F136-4FAD-8BD5-329BE48024DD}" dt="2021-06-26T13:50:25.009" v="2459" actId="165"/>
          <ac:grpSpMkLst>
            <pc:docMk/>
            <pc:sldMk cId="3153432567" sldId="442"/>
            <ac:grpSpMk id="39" creationId="{DDEC709A-72BF-43E9-AC2F-5B3884FDCD99}"/>
          </ac:grpSpMkLst>
        </pc:grpChg>
        <pc:grpChg chg="add del mod">
          <ac:chgData name="Eitan Blumin" userId="36fcb13c-3a5a-43c2-aa2e-520becbaeb9b" providerId="ADAL" clId="{F70B6BCB-F136-4FAD-8BD5-329BE48024DD}" dt="2021-06-26T13:50:25.009" v="2459" actId="165"/>
          <ac:grpSpMkLst>
            <pc:docMk/>
            <pc:sldMk cId="3153432567" sldId="442"/>
            <ac:grpSpMk id="40" creationId="{42DBA6B9-EE68-4296-9CB9-90739D462161}"/>
          </ac:grpSpMkLst>
        </pc:grpChg>
        <pc:picChg chg="add del mod">
          <ac:chgData name="Eitan Blumin" userId="36fcb13c-3a5a-43c2-aa2e-520becbaeb9b" providerId="ADAL" clId="{F70B6BCB-F136-4FAD-8BD5-329BE48024DD}" dt="2021-06-26T12:33:01.139" v="1658" actId="27803"/>
          <ac:picMkLst>
            <pc:docMk/>
            <pc:sldMk cId="3153432567" sldId="442"/>
            <ac:picMk id="33" creationId="{BBF48CEF-0B93-4A27-AAA7-8408D98CECB8}"/>
          </ac:picMkLst>
        </pc:picChg>
      </pc:sldChg>
      <pc:sldChg chg="addSp delSp modSp new mod modTransition delAnim modAnim">
        <pc:chgData name="Eitan Blumin" userId="36fcb13c-3a5a-43c2-aa2e-520becbaeb9b" providerId="ADAL" clId="{F70B6BCB-F136-4FAD-8BD5-329BE48024DD}" dt="2021-06-26T14:08:55.581" v="2652"/>
        <pc:sldMkLst>
          <pc:docMk/>
          <pc:sldMk cId="357890177" sldId="443"/>
        </pc:sldMkLst>
        <pc:spChg chg="del">
          <ac:chgData name="Eitan Blumin" userId="36fcb13c-3a5a-43c2-aa2e-520becbaeb9b" providerId="ADAL" clId="{F70B6BCB-F136-4FAD-8BD5-329BE48024DD}" dt="2021-06-26T12:47:16.283" v="1859" actId="478"/>
          <ac:spMkLst>
            <pc:docMk/>
            <pc:sldMk cId="357890177" sldId="443"/>
            <ac:spMk id="2" creationId="{E420F179-8499-49EB-8D9D-E0C2F4276159}"/>
          </ac:spMkLst>
        </pc:spChg>
        <pc:spChg chg="mod">
          <ac:chgData name="Eitan Blumin" userId="36fcb13c-3a5a-43c2-aa2e-520becbaeb9b" providerId="ADAL" clId="{F70B6BCB-F136-4FAD-8BD5-329BE48024DD}" dt="2021-06-26T13:20:41.405" v="1954" actId="20577"/>
          <ac:spMkLst>
            <pc:docMk/>
            <pc:sldMk cId="357890177" sldId="443"/>
            <ac:spMk id="3" creationId="{73ED59F1-04BA-4FBF-9E94-6D6898A9B064}"/>
          </ac:spMkLst>
        </pc:spChg>
        <pc:spChg chg="add mod">
          <ac:chgData name="Eitan Blumin" userId="36fcb13c-3a5a-43c2-aa2e-520becbaeb9b" providerId="ADAL" clId="{F70B6BCB-F136-4FAD-8BD5-329BE48024DD}" dt="2021-06-26T13:48:58.911" v="2456" actId="20577"/>
          <ac:spMkLst>
            <pc:docMk/>
            <pc:sldMk cId="357890177" sldId="443"/>
            <ac:spMk id="9" creationId="{D8B3211C-E091-4F43-8A64-BB52459668C9}"/>
          </ac:spMkLst>
        </pc:spChg>
        <pc:spChg chg="add mod">
          <ac:chgData name="Eitan Blumin" userId="36fcb13c-3a5a-43c2-aa2e-520becbaeb9b" providerId="ADAL" clId="{F70B6BCB-F136-4FAD-8BD5-329BE48024DD}" dt="2021-06-26T14:01:48.542" v="2647" actId="20577"/>
          <ac:spMkLst>
            <pc:docMk/>
            <pc:sldMk cId="357890177" sldId="443"/>
            <ac:spMk id="12" creationId="{B6AECB0B-D330-473B-964E-F214186C68F5}"/>
          </ac:spMkLst>
        </pc:spChg>
        <pc:spChg chg="mod">
          <ac:chgData name="Eitan Blumin" userId="36fcb13c-3a5a-43c2-aa2e-520becbaeb9b" providerId="ADAL" clId="{F70B6BCB-F136-4FAD-8BD5-329BE48024DD}" dt="2021-06-26T13:50:26.311" v="2460"/>
          <ac:spMkLst>
            <pc:docMk/>
            <pc:sldMk cId="357890177" sldId="443"/>
            <ac:spMk id="14" creationId="{746DFA4B-8C52-4876-92DC-E3699787CFA5}"/>
          </ac:spMkLst>
        </pc:spChg>
        <pc:spChg chg="mod">
          <ac:chgData name="Eitan Blumin" userId="36fcb13c-3a5a-43c2-aa2e-520becbaeb9b" providerId="ADAL" clId="{F70B6BCB-F136-4FAD-8BD5-329BE48024DD}" dt="2021-06-26T13:50:26.311" v="2460"/>
          <ac:spMkLst>
            <pc:docMk/>
            <pc:sldMk cId="357890177" sldId="443"/>
            <ac:spMk id="15" creationId="{46B03D6C-3DFF-4750-8805-0845C5B38E65}"/>
          </ac:spMkLst>
        </pc:spChg>
        <pc:spChg chg="mod">
          <ac:chgData name="Eitan Blumin" userId="36fcb13c-3a5a-43c2-aa2e-520becbaeb9b" providerId="ADAL" clId="{F70B6BCB-F136-4FAD-8BD5-329BE48024DD}" dt="2021-06-26T13:50:26.311" v="2460"/>
          <ac:spMkLst>
            <pc:docMk/>
            <pc:sldMk cId="357890177" sldId="443"/>
            <ac:spMk id="16" creationId="{79DDE1F0-DE6F-4CD1-90CE-612936549A0B}"/>
          </ac:spMkLst>
        </pc:spChg>
        <pc:spChg chg="mod">
          <ac:chgData name="Eitan Blumin" userId="36fcb13c-3a5a-43c2-aa2e-520becbaeb9b" providerId="ADAL" clId="{F70B6BCB-F136-4FAD-8BD5-329BE48024DD}" dt="2021-06-26T13:50:26.311" v="2460"/>
          <ac:spMkLst>
            <pc:docMk/>
            <pc:sldMk cId="357890177" sldId="443"/>
            <ac:spMk id="17" creationId="{80A30434-C4E0-467B-AB67-CA286D9B94F0}"/>
          </ac:spMkLst>
        </pc:spChg>
        <pc:grpChg chg="add mod">
          <ac:chgData name="Eitan Blumin" userId="36fcb13c-3a5a-43c2-aa2e-520becbaeb9b" providerId="ADAL" clId="{F70B6BCB-F136-4FAD-8BD5-329BE48024DD}" dt="2021-06-26T13:50:36.094" v="2465" actId="1035"/>
          <ac:grpSpMkLst>
            <pc:docMk/>
            <pc:sldMk cId="357890177" sldId="443"/>
            <ac:grpSpMk id="13" creationId="{36AE573A-13D2-44AF-B4BB-496E250505D0}"/>
          </ac:grpSpMkLst>
        </pc:grpChg>
        <pc:graphicFrameChg chg="add mod">
          <ac:chgData name="Eitan Blumin" userId="36fcb13c-3a5a-43c2-aa2e-520becbaeb9b" providerId="ADAL" clId="{F70B6BCB-F136-4FAD-8BD5-329BE48024DD}" dt="2021-06-26T13:20:53.912" v="1956" actId="14100"/>
          <ac:graphicFrameMkLst>
            <pc:docMk/>
            <pc:sldMk cId="357890177" sldId="443"/>
            <ac:graphicFrameMk id="6" creationId="{8078B4E7-4AE2-4C6D-9FBE-AD5AC52E68F0}"/>
          </ac:graphicFrameMkLst>
        </pc:graphicFrameChg>
        <pc:picChg chg="add del mod">
          <ac:chgData name="Eitan Blumin" userId="36fcb13c-3a5a-43c2-aa2e-520becbaeb9b" providerId="ADAL" clId="{F70B6BCB-F136-4FAD-8BD5-329BE48024DD}" dt="2021-06-26T13:17:49.781" v="1908" actId="478"/>
          <ac:picMkLst>
            <pc:docMk/>
            <pc:sldMk cId="357890177" sldId="443"/>
            <ac:picMk id="7" creationId="{E99C1B89-983E-4083-8B35-C0A9DA464B9A}"/>
          </ac:picMkLst>
        </pc:picChg>
        <pc:picChg chg="add mod">
          <ac:chgData name="Eitan Blumin" userId="36fcb13c-3a5a-43c2-aa2e-520becbaeb9b" providerId="ADAL" clId="{F70B6BCB-F136-4FAD-8BD5-329BE48024DD}" dt="2021-06-26T13:35:07.816" v="2026" actId="1076"/>
          <ac:picMkLst>
            <pc:docMk/>
            <pc:sldMk cId="357890177" sldId="443"/>
            <ac:picMk id="11" creationId="{DBD9D92E-28C2-49A0-8554-B4B66A727D3E}"/>
          </ac:picMkLst>
        </pc:picChg>
      </pc:sldChg>
      <pc:sldChg chg="addSp delSp modSp add del mod">
        <pc:chgData name="Eitan Blumin" userId="36fcb13c-3a5a-43c2-aa2e-520becbaeb9b" providerId="ADAL" clId="{F70B6BCB-F136-4FAD-8BD5-329BE48024DD}" dt="2021-06-26T12:36:34.232" v="1710" actId="47"/>
        <pc:sldMkLst>
          <pc:docMk/>
          <pc:sldMk cId="427182558" sldId="443"/>
        </pc:sldMkLst>
        <pc:spChg chg="mod">
          <ac:chgData name="Eitan Blumin" userId="36fcb13c-3a5a-43c2-aa2e-520becbaeb9b" providerId="ADAL" clId="{F70B6BCB-F136-4FAD-8BD5-329BE48024DD}" dt="2021-06-26T12:35:00.911" v="1680" actId="20577"/>
          <ac:spMkLst>
            <pc:docMk/>
            <pc:sldMk cId="427182558" sldId="443"/>
            <ac:spMk id="3" creationId="{96014D56-6519-4E70-A94D-B39E215CA72C}"/>
          </ac:spMkLst>
        </pc:spChg>
        <pc:spChg chg="mod">
          <ac:chgData name="Eitan Blumin" userId="36fcb13c-3a5a-43c2-aa2e-520becbaeb9b" providerId="ADAL" clId="{F70B6BCB-F136-4FAD-8BD5-329BE48024DD}" dt="2021-06-26T12:35:08.350" v="1681" actId="165"/>
          <ac:spMkLst>
            <pc:docMk/>
            <pc:sldMk cId="427182558" sldId="443"/>
            <ac:spMk id="6" creationId="{FC9D3723-0518-476F-9316-3135C8590679}"/>
          </ac:spMkLst>
        </pc:spChg>
        <pc:spChg chg="mod">
          <ac:chgData name="Eitan Blumin" userId="36fcb13c-3a5a-43c2-aa2e-520becbaeb9b" providerId="ADAL" clId="{F70B6BCB-F136-4FAD-8BD5-329BE48024DD}" dt="2021-06-26T12:35:08.350" v="1681" actId="165"/>
          <ac:spMkLst>
            <pc:docMk/>
            <pc:sldMk cId="427182558" sldId="443"/>
            <ac:spMk id="7" creationId="{7DED4B0B-DC8A-4D2D-A5B7-91C3D176F38F}"/>
          </ac:spMkLst>
        </pc:spChg>
        <pc:spChg chg="mod">
          <ac:chgData name="Eitan Blumin" userId="36fcb13c-3a5a-43c2-aa2e-520becbaeb9b" providerId="ADAL" clId="{F70B6BCB-F136-4FAD-8BD5-329BE48024DD}" dt="2021-06-26T12:35:08.350" v="1681" actId="165"/>
          <ac:spMkLst>
            <pc:docMk/>
            <pc:sldMk cId="427182558" sldId="443"/>
            <ac:spMk id="8" creationId="{9529E235-3942-4FB8-B8D3-4120A6C7E937}"/>
          </ac:spMkLst>
        </pc:spChg>
        <pc:spChg chg="mod">
          <ac:chgData name="Eitan Blumin" userId="36fcb13c-3a5a-43c2-aa2e-520becbaeb9b" providerId="ADAL" clId="{F70B6BCB-F136-4FAD-8BD5-329BE48024DD}" dt="2021-06-26T12:35:08.350" v="1681" actId="165"/>
          <ac:spMkLst>
            <pc:docMk/>
            <pc:sldMk cId="427182558" sldId="443"/>
            <ac:spMk id="9" creationId="{34672FFE-FB71-4FDE-A1C8-0D4A75FE31F7}"/>
          </ac:spMkLst>
        </pc:spChg>
        <pc:spChg chg="mod">
          <ac:chgData name="Eitan Blumin" userId="36fcb13c-3a5a-43c2-aa2e-520becbaeb9b" providerId="ADAL" clId="{F70B6BCB-F136-4FAD-8BD5-329BE48024DD}" dt="2021-06-26T12:35:08.350" v="1681" actId="165"/>
          <ac:spMkLst>
            <pc:docMk/>
            <pc:sldMk cId="427182558" sldId="443"/>
            <ac:spMk id="10" creationId="{8FB0271C-BCC6-48A3-AC18-3711FA34A7AC}"/>
          </ac:spMkLst>
        </pc:spChg>
        <pc:spChg chg="mod">
          <ac:chgData name="Eitan Blumin" userId="36fcb13c-3a5a-43c2-aa2e-520becbaeb9b" providerId="ADAL" clId="{F70B6BCB-F136-4FAD-8BD5-329BE48024DD}" dt="2021-06-26T12:35:08.350" v="1681" actId="165"/>
          <ac:spMkLst>
            <pc:docMk/>
            <pc:sldMk cId="427182558" sldId="443"/>
            <ac:spMk id="11" creationId="{3B34D4F3-6803-4977-9C57-2BEEC1CBD35A}"/>
          </ac:spMkLst>
        </pc:spChg>
        <pc:spChg chg="mod">
          <ac:chgData name="Eitan Blumin" userId="36fcb13c-3a5a-43c2-aa2e-520becbaeb9b" providerId="ADAL" clId="{F70B6BCB-F136-4FAD-8BD5-329BE48024DD}" dt="2021-06-26T12:35:08.350" v="1681" actId="165"/>
          <ac:spMkLst>
            <pc:docMk/>
            <pc:sldMk cId="427182558" sldId="443"/>
            <ac:spMk id="12" creationId="{4CEB56E1-5AA5-42B2-A098-672A398A5255}"/>
          </ac:spMkLst>
        </pc:spChg>
        <pc:spChg chg="mod">
          <ac:chgData name="Eitan Blumin" userId="36fcb13c-3a5a-43c2-aa2e-520becbaeb9b" providerId="ADAL" clId="{F70B6BCB-F136-4FAD-8BD5-329BE48024DD}" dt="2021-06-26T12:35:08.350" v="1681" actId="165"/>
          <ac:spMkLst>
            <pc:docMk/>
            <pc:sldMk cId="427182558" sldId="443"/>
            <ac:spMk id="13" creationId="{771C9DB5-6BC8-40BB-8768-5ECBE2CD0AF2}"/>
          </ac:spMkLst>
        </pc:spChg>
        <pc:spChg chg="mod">
          <ac:chgData name="Eitan Blumin" userId="36fcb13c-3a5a-43c2-aa2e-520becbaeb9b" providerId="ADAL" clId="{F70B6BCB-F136-4FAD-8BD5-329BE48024DD}" dt="2021-06-26T12:35:08.350" v="1681" actId="165"/>
          <ac:spMkLst>
            <pc:docMk/>
            <pc:sldMk cId="427182558" sldId="443"/>
            <ac:spMk id="14" creationId="{AF92D891-39A0-4D1A-A8BB-C1AAA0F55020}"/>
          </ac:spMkLst>
        </pc:spChg>
        <pc:spChg chg="mod">
          <ac:chgData name="Eitan Blumin" userId="36fcb13c-3a5a-43c2-aa2e-520becbaeb9b" providerId="ADAL" clId="{F70B6BCB-F136-4FAD-8BD5-329BE48024DD}" dt="2021-06-26T12:35:08.350" v="1681" actId="165"/>
          <ac:spMkLst>
            <pc:docMk/>
            <pc:sldMk cId="427182558" sldId="443"/>
            <ac:spMk id="15" creationId="{38742648-C839-4930-BFEB-D6FA6B6DF846}"/>
          </ac:spMkLst>
        </pc:spChg>
        <pc:spChg chg="mod">
          <ac:chgData name="Eitan Blumin" userId="36fcb13c-3a5a-43c2-aa2e-520becbaeb9b" providerId="ADAL" clId="{F70B6BCB-F136-4FAD-8BD5-329BE48024DD}" dt="2021-06-26T12:35:08.350" v="1681" actId="165"/>
          <ac:spMkLst>
            <pc:docMk/>
            <pc:sldMk cId="427182558" sldId="443"/>
            <ac:spMk id="16" creationId="{288B2074-F9B0-4E4C-A14C-392F90CEC195}"/>
          </ac:spMkLst>
        </pc:spChg>
        <pc:spChg chg="mod">
          <ac:chgData name="Eitan Blumin" userId="36fcb13c-3a5a-43c2-aa2e-520becbaeb9b" providerId="ADAL" clId="{F70B6BCB-F136-4FAD-8BD5-329BE48024DD}" dt="2021-06-26T12:35:08.350" v="1681" actId="165"/>
          <ac:spMkLst>
            <pc:docMk/>
            <pc:sldMk cId="427182558" sldId="443"/>
            <ac:spMk id="17" creationId="{29797B7A-569A-44AA-AF8A-D6BE8C3A69F1}"/>
          </ac:spMkLst>
        </pc:spChg>
        <pc:spChg chg="mod">
          <ac:chgData name="Eitan Blumin" userId="36fcb13c-3a5a-43c2-aa2e-520becbaeb9b" providerId="ADAL" clId="{F70B6BCB-F136-4FAD-8BD5-329BE48024DD}" dt="2021-06-26T12:35:08.350" v="1681" actId="165"/>
          <ac:spMkLst>
            <pc:docMk/>
            <pc:sldMk cId="427182558" sldId="443"/>
            <ac:spMk id="18" creationId="{5D94732C-D686-4D32-A4A3-D16C1741A412}"/>
          </ac:spMkLst>
        </pc:spChg>
        <pc:spChg chg="mod">
          <ac:chgData name="Eitan Blumin" userId="36fcb13c-3a5a-43c2-aa2e-520becbaeb9b" providerId="ADAL" clId="{F70B6BCB-F136-4FAD-8BD5-329BE48024DD}" dt="2021-06-26T12:35:08.350" v="1681" actId="165"/>
          <ac:spMkLst>
            <pc:docMk/>
            <pc:sldMk cId="427182558" sldId="443"/>
            <ac:spMk id="19" creationId="{0354E2A0-D0C1-42B7-A893-005DF4D2D6FD}"/>
          </ac:spMkLst>
        </pc:spChg>
        <pc:spChg chg="mod">
          <ac:chgData name="Eitan Blumin" userId="36fcb13c-3a5a-43c2-aa2e-520becbaeb9b" providerId="ADAL" clId="{F70B6BCB-F136-4FAD-8BD5-329BE48024DD}" dt="2021-06-26T12:35:08.350" v="1681" actId="165"/>
          <ac:spMkLst>
            <pc:docMk/>
            <pc:sldMk cId="427182558" sldId="443"/>
            <ac:spMk id="20" creationId="{7C690D91-6E2C-4A09-9C1C-FAC40494FF85}"/>
          </ac:spMkLst>
        </pc:spChg>
        <pc:spChg chg="mod">
          <ac:chgData name="Eitan Blumin" userId="36fcb13c-3a5a-43c2-aa2e-520becbaeb9b" providerId="ADAL" clId="{F70B6BCB-F136-4FAD-8BD5-329BE48024DD}" dt="2021-06-26T12:35:08.350" v="1681" actId="165"/>
          <ac:spMkLst>
            <pc:docMk/>
            <pc:sldMk cId="427182558" sldId="443"/>
            <ac:spMk id="21" creationId="{0BBA9A44-E9C1-48F7-A8DD-C3453035BACD}"/>
          </ac:spMkLst>
        </pc:spChg>
        <pc:spChg chg="mod">
          <ac:chgData name="Eitan Blumin" userId="36fcb13c-3a5a-43c2-aa2e-520becbaeb9b" providerId="ADAL" clId="{F70B6BCB-F136-4FAD-8BD5-329BE48024DD}" dt="2021-06-26T12:35:08.350" v="1681" actId="165"/>
          <ac:spMkLst>
            <pc:docMk/>
            <pc:sldMk cId="427182558" sldId="443"/>
            <ac:spMk id="22" creationId="{1AC6CE8A-E47D-4878-BE24-367079749F38}"/>
          </ac:spMkLst>
        </pc:spChg>
        <pc:spChg chg="mod">
          <ac:chgData name="Eitan Blumin" userId="36fcb13c-3a5a-43c2-aa2e-520becbaeb9b" providerId="ADAL" clId="{F70B6BCB-F136-4FAD-8BD5-329BE48024DD}" dt="2021-06-26T12:35:08.350" v="1681" actId="165"/>
          <ac:spMkLst>
            <pc:docMk/>
            <pc:sldMk cId="427182558" sldId="443"/>
            <ac:spMk id="23" creationId="{375BA31A-41A0-434C-8CD6-E9958BF176B5}"/>
          </ac:spMkLst>
        </pc:spChg>
        <pc:spChg chg="mod">
          <ac:chgData name="Eitan Blumin" userId="36fcb13c-3a5a-43c2-aa2e-520becbaeb9b" providerId="ADAL" clId="{F70B6BCB-F136-4FAD-8BD5-329BE48024DD}" dt="2021-06-26T12:35:08.350" v="1681" actId="165"/>
          <ac:spMkLst>
            <pc:docMk/>
            <pc:sldMk cId="427182558" sldId="443"/>
            <ac:spMk id="24" creationId="{DB1ABF18-4CBF-47B1-99FE-29F3DBE02AFA}"/>
          </ac:spMkLst>
        </pc:spChg>
        <pc:spChg chg="mod">
          <ac:chgData name="Eitan Blumin" userId="36fcb13c-3a5a-43c2-aa2e-520becbaeb9b" providerId="ADAL" clId="{F70B6BCB-F136-4FAD-8BD5-329BE48024DD}" dt="2021-06-26T12:35:08.350" v="1681" actId="165"/>
          <ac:spMkLst>
            <pc:docMk/>
            <pc:sldMk cId="427182558" sldId="443"/>
            <ac:spMk id="25" creationId="{8EFEDFA8-61C3-4ED3-8B82-17A6097C0DBD}"/>
          </ac:spMkLst>
        </pc:spChg>
        <pc:spChg chg="mod">
          <ac:chgData name="Eitan Blumin" userId="36fcb13c-3a5a-43c2-aa2e-520becbaeb9b" providerId="ADAL" clId="{F70B6BCB-F136-4FAD-8BD5-329BE48024DD}" dt="2021-06-26T12:35:08.350" v="1681" actId="165"/>
          <ac:spMkLst>
            <pc:docMk/>
            <pc:sldMk cId="427182558" sldId="443"/>
            <ac:spMk id="26" creationId="{2922851F-5F1D-4BEC-A0EF-BD7F17E31572}"/>
          </ac:spMkLst>
        </pc:spChg>
        <pc:spChg chg="mod">
          <ac:chgData name="Eitan Blumin" userId="36fcb13c-3a5a-43c2-aa2e-520becbaeb9b" providerId="ADAL" clId="{F70B6BCB-F136-4FAD-8BD5-329BE48024DD}" dt="2021-06-26T12:35:08.350" v="1681" actId="165"/>
          <ac:spMkLst>
            <pc:docMk/>
            <pc:sldMk cId="427182558" sldId="443"/>
            <ac:spMk id="27" creationId="{E2DF174E-861C-47E4-965C-238AE1771C6F}"/>
          </ac:spMkLst>
        </pc:spChg>
        <pc:spChg chg="mod">
          <ac:chgData name="Eitan Blumin" userId="36fcb13c-3a5a-43c2-aa2e-520becbaeb9b" providerId="ADAL" clId="{F70B6BCB-F136-4FAD-8BD5-329BE48024DD}" dt="2021-06-26T12:35:08.350" v="1681" actId="165"/>
          <ac:spMkLst>
            <pc:docMk/>
            <pc:sldMk cId="427182558" sldId="443"/>
            <ac:spMk id="28" creationId="{CDBF5DBD-05D8-42D2-8011-7D6BDB5BB063}"/>
          </ac:spMkLst>
        </pc:spChg>
        <pc:spChg chg="mod">
          <ac:chgData name="Eitan Blumin" userId="36fcb13c-3a5a-43c2-aa2e-520becbaeb9b" providerId="ADAL" clId="{F70B6BCB-F136-4FAD-8BD5-329BE48024DD}" dt="2021-06-26T12:35:08.350" v="1681" actId="165"/>
          <ac:spMkLst>
            <pc:docMk/>
            <pc:sldMk cId="427182558" sldId="443"/>
            <ac:spMk id="29" creationId="{CF7F83F3-EF4D-47C4-AD95-5584DA553AF5}"/>
          </ac:spMkLst>
        </pc:spChg>
        <pc:spChg chg="mod">
          <ac:chgData name="Eitan Blumin" userId="36fcb13c-3a5a-43c2-aa2e-520becbaeb9b" providerId="ADAL" clId="{F70B6BCB-F136-4FAD-8BD5-329BE48024DD}" dt="2021-06-26T12:35:08.350" v="1681" actId="165"/>
          <ac:spMkLst>
            <pc:docMk/>
            <pc:sldMk cId="427182558" sldId="443"/>
            <ac:spMk id="30" creationId="{77395149-1995-402B-81BA-03DB78B481F3}"/>
          </ac:spMkLst>
        </pc:spChg>
        <pc:spChg chg="mod">
          <ac:chgData name="Eitan Blumin" userId="36fcb13c-3a5a-43c2-aa2e-520becbaeb9b" providerId="ADAL" clId="{F70B6BCB-F136-4FAD-8BD5-329BE48024DD}" dt="2021-06-26T12:35:08.350" v="1681" actId="165"/>
          <ac:spMkLst>
            <pc:docMk/>
            <pc:sldMk cId="427182558" sldId="443"/>
            <ac:spMk id="31" creationId="{B0EF6C62-A2F9-4E93-9923-E164B9EFBAC4}"/>
          </ac:spMkLst>
        </pc:spChg>
        <pc:spChg chg="mod">
          <ac:chgData name="Eitan Blumin" userId="36fcb13c-3a5a-43c2-aa2e-520becbaeb9b" providerId="ADAL" clId="{F70B6BCB-F136-4FAD-8BD5-329BE48024DD}" dt="2021-06-26T12:35:08.350" v="1681" actId="165"/>
          <ac:spMkLst>
            <pc:docMk/>
            <pc:sldMk cId="427182558" sldId="443"/>
            <ac:spMk id="35" creationId="{BBF48CEF-0B93-4A27-AAA7-8408D98CECB8}"/>
          </ac:spMkLst>
        </pc:spChg>
        <pc:spChg chg="mod">
          <ac:chgData name="Eitan Blumin" userId="36fcb13c-3a5a-43c2-aa2e-520becbaeb9b" providerId="ADAL" clId="{F70B6BCB-F136-4FAD-8BD5-329BE48024DD}" dt="2021-06-26T12:35:08.350" v="1681" actId="165"/>
          <ac:spMkLst>
            <pc:docMk/>
            <pc:sldMk cId="427182558" sldId="443"/>
            <ac:spMk id="36" creationId="{BBF48CEF-0B93-4A27-AAA7-8408D98CECB8}"/>
          </ac:spMkLst>
        </pc:spChg>
        <pc:spChg chg="mod">
          <ac:chgData name="Eitan Blumin" userId="36fcb13c-3a5a-43c2-aa2e-520becbaeb9b" providerId="ADAL" clId="{F70B6BCB-F136-4FAD-8BD5-329BE48024DD}" dt="2021-06-26T12:35:08.350" v="1681" actId="165"/>
          <ac:spMkLst>
            <pc:docMk/>
            <pc:sldMk cId="427182558" sldId="443"/>
            <ac:spMk id="37" creationId="{BBF48CEF-0B93-4A27-AAA7-8408D98CECB8}"/>
          </ac:spMkLst>
        </pc:spChg>
        <pc:spChg chg="mod">
          <ac:chgData name="Eitan Blumin" userId="36fcb13c-3a5a-43c2-aa2e-520becbaeb9b" providerId="ADAL" clId="{F70B6BCB-F136-4FAD-8BD5-329BE48024DD}" dt="2021-06-26T12:35:08.350" v="1681" actId="165"/>
          <ac:spMkLst>
            <pc:docMk/>
            <pc:sldMk cId="427182558" sldId="443"/>
            <ac:spMk id="38" creationId="{BBF48CEF-0B93-4A27-AAA7-8408D98CECB8}"/>
          </ac:spMkLst>
        </pc:spChg>
        <pc:spChg chg="mod">
          <ac:chgData name="Eitan Blumin" userId="36fcb13c-3a5a-43c2-aa2e-520becbaeb9b" providerId="ADAL" clId="{F70B6BCB-F136-4FAD-8BD5-329BE48024DD}" dt="2021-06-26T12:35:57.525" v="1695"/>
          <ac:spMkLst>
            <pc:docMk/>
            <pc:sldMk cId="427182558" sldId="443"/>
            <ac:spMk id="43" creationId="{89889A04-2910-4530-B551-9255E940D3F2}"/>
          </ac:spMkLst>
        </pc:spChg>
        <pc:spChg chg="mod">
          <ac:chgData name="Eitan Blumin" userId="36fcb13c-3a5a-43c2-aa2e-520becbaeb9b" providerId="ADAL" clId="{F70B6BCB-F136-4FAD-8BD5-329BE48024DD}" dt="2021-06-26T12:35:57.525" v="1695"/>
          <ac:spMkLst>
            <pc:docMk/>
            <pc:sldMk cId="427182558" sldId="443"/>
            <ac:spMk id="44" creationId="{9E87BEB3-2D3E-4862-AB74-45916D7A1D95}"/>
          </ac:spMkLst>
        </pc:spChg>
        <pc:spChg chg="mod">
          <ac:chgData name="Eitan Blumin" userId="36fcb13c-3a5a-43c2-aa2e-520becbaeb9b" providerId="ADAL" clId="{F70B6BCB-F136-4FAD-8BD5-329BE48024DD}" dt="2021-06-26T12:35:57.525" v="1695"/>
          <ac:spMkLst>
            <pc:docMk/>
            <pc:sldMk cId="427182558" sldId="443"/>
            <ac:spMk id="45" creationId="{E98BCF05-7D3E-413C-9C61-605D80B09BB8}"/>
          </ac:spMkLst>
        </pc:spChg>
        <pc:spChg chg="mod">
          <ac:chgData name="Eitan Blumin" userId="36fcb13c-3a5a-43c2-aa2e-520becbaeb9b" providerId="ADAL" clId="{F70B6BCB-F136-4FAD-8BD5-329BE48024DD}" dt="2021-06-26T12:35:57.525" v="1695"/>
          <ac:spMkLst>
            <pc:docMk/>
            <pc:sldMk cId="427182558" sldId="443"/>
            <ac:spMk id="46" creationId="{488A0FDB-EE68-46AE-BEE5-481DA8FC3858}"/>
          </ac:spMkLst>
        </pc:spChg>
        <pc:grpChg chg="del mod topLvl">
          <ac:chgData name="Eitan Blumin" userId="36fcb13c-3a5a-43c2-aa2e-520becbaeb9b" providerId="ADAL" clId="{F70B6BCB-F136-4FAD-8BD5-329BE48024DD}" dt="2021-06-26T12:35:10.648" v="1682" actId="478"/>
          <ac:grpSpMkLst>
            <pc:docMk/>
            <pc:sldMk cId="427182558" sldId="443"/>
            <ac:grpSpMk id="5" creationId="{AE7D2734-C510-48D7-B231-4067C1332C0D}"/>
          </ac:grpSpMkLst>
        </pc:grpChg>
        <pc:grpChg chg="mod topLvl">
          <ac:chgData name="Eitan Blumin" userId="36fcb13c-3a5a-43c2-aa2e-520becbaeb9b" providerId="ADAL" clId="{F70B6BCB-F136-4FAD-8BD5-329BE48024DD}" dt="2021-06-26T12:35:55.182" v="1694" actId="1076"/>
          <ac:grpSpMkLst>
            <pc:docMk/>
            <pc:sldMk cId="427182558" sldId="443"/>
            <ac:grpSpMk id="39" creationId="{DDEC709A-72BF-43E9-AC2F-5B3884FDCD99}"/>
          </ac:grpSpMkLst>
        </pc:grpChg>
        <pc:grpChg chg="del">
          <ac:chgData name="Eitan Blumin" userId="36fcb13c-3a5a-43c2-aa2e-520becbaeb9b" providerId="ADAL" clId="{F70B6BCB-F136-4FAD-8BD5-329BE48024DD}" dt="2021-06-26T12:35:08.350" v="1681" actId="165"/>
          <ac:grpSpMkLst>
            <pc:docMk/>
            <pc:sldMk cId="427182558" sldId="443"/>
            <ac:grpSpMk id="40" creationId="{42DBA6B9-EE68-4296-9CB9-90739D462161}"/>
          </ac:grpSpMkLst>
        </pc:grpChg>
        <pc:grpChg chg="add mod">
          <ac:chgData name="Eitan Blumin" userId="36fcb13c-3a5a-43c2-aa2e-520becbaeb9b" providerId="ADAL" clId="{F70B6BCB-F136-4FAD-8BD5-329BE48024DD}" dt="2021-06-26T12:36:05.717" v="1698" actId="1076"/>
          <ac:grpSpMkLst>
            <pc:docMk/>
            <pc:sldMk cId="427182558" sldId="443"/>
            <ac:grpSpMk id="42" creationId="{D62076D4-265F-4E2A-8176-8F106A9F689E}"/>
          </ac:grpSpMkLst>
        </pc:grpChg>
        <pc:picChg chg="add mod ord">
          <ac:chgData name="Eitan Blumin" userId="36fcb13c-3a5a-43c2-aa2e-520becbaeb9b" providerId="ADAL" clId="{F70B6BCB-F136-4FAD-8BD5-329BE48024DD}" dt="2021-06-26T12:35:59.685" v="1697" actId="1076"/>
          <ac:picMkLst>
            <pc:docMk/>
            <pc:sldMk cId="427182558" sldId="443"/>
            <ac:picMk id="41" creationId="{46555E16-39E2-48FF-BFD8-A95FB84BDF9A}"/>
          </ac:picMkLst>
        </pc:picChg>
      </pc:sldChg>
      <pc:sldChg chg="del">
        <pc:chgData name="Eitan Blumin" userId="36fcb13c-3a5a-43c2-aa2e-520becbaeb9b" providerId="ADAL" clId="{F70B6BCB-F136-4FAD-8BD5-329BE48024DD}" dt="2021-06-26T07:12:34.163" v="38" actId="47"/>
        <pc:sldMkLst>
          <pc:docMk/>
          <pc:sldMk cId="3053451398" sldId="443"/>
        </pc:sldMkLst>
      </pc:sldChg>
      <pc:sldChg chg="addSp delSp modSp add mod">
        <pc:chgData name="Eitan Blumin" userId="36fcb13c-3a5a-43c2-aa2e-520becbaeb9b" providerId="ADAL" clId="{F70B6BCB-F136-4FAD-8BD5-329BE48024DD}" dt="2021-06-26T13:46:30.971" v="2390" actId="27918"/>
        <pc:sldMkLst>
          <pc:docMk/>
          <pc:sldMk cId="3267534933" sldId="444"/>
        </pc:sldMkLst>
        <pc:spChg chg="add mod">
          <ac:chgData name="Eitan Blumin" userId="36fcb13c-3a5a-43c2-aa2e-520becbaeb9b" providerId="ADAL" clId="{F70B6BCB-F136-4FAD-8BD5-329BE48024DD}" dt="2021-06-26T13:34:04.938" v="2022" actId="14100"/>
          <ac:spMkLst>
            <pc:docMk/>
            <pc:sldMk cId="3267534933" sldId="444"/>
            <ac:spMk id="4" creationId="{FB8F797D-034A-45FB-A20B-F004BF01E433}"/>
          </ac:spMkLst>
        </pc:spChg>
        <pc:spChg chg="add mod">
          <ac:chgData name="Eitan Blumin" userId="36fcb13c-3a5a-43c2-aa2e-520becbaeb9b" providerId="ADAL" clId="{F70B6BCB-F136-4FAD-8BD5-329BE48024DD}" dt="2021-06-26T13:34:25.779" v="2024" actId="20577"/>
          <ac:spMkLst>
            <pc:docMk/>
            <pc:sldMk cId="3267534933" sldId="444"/>
            <ac:spMk id="7" creationId="{D1707546-A007-448F-A20A-7EE6F995F82B}"/>
          </ac:spMkLst>
        </pc:spChg>
        <pc:spChg chg="del">
          <ac:chgData name="Eitan Blumin" userId="36fcb13c-3a5a-43c2-aa2e-520becbaeb9b" providerId="ADAL" clId="{F70B6BCB-F136-4FAD-8BD5-329BE48024DD}" dt="2021-06-26T13:33:09.789" v="1977" actId="478"/>
          <ac:spMkLst>
            <pc:docMk/>
            <pc:sldMk cId="3267534933" sldId="444"/>
            <ac:spMk id="9" creationId="{D8B3211C-E091-4F43-8A64-BB52459668C9}"/>
          </ac:spMkLst>
        </pc:spChg>
        <pc:graphicFrameChg chg="mod">
          <ac:chgData name="Eitan Blumin" userId="36fcb13c-3a5a-43c2-aa2e-520becbaeb9b" providerId="ADAL" clId="{F70B6BCB-F136-4FAD-8BD5-329BE48024DD}" dt="2021-06-26T13:34:47.217" v="2025" actId="207"/>
          <ac:graphicFrameMkLst>
            <pc:docMk/>
            <pc:sldMk cId="3267534933" sldId="444"/>
            <ac:graphicFrameMk id="6" creationId="{8078B4E7-4AE2-4C6D-9FBE-AD5AC52E68F0}"/>
          </ac:graphicFrameMkLst>
        </pc:graphicFrameChg>
        <pc:picChg chg="del">
          <ac:chgData name="Eitan Blumin" userId="36fcb13c-3a5a-43c2-aa2e-520becbaeb9b" providerId="ADAL" clId="{F70B6BCB-F136-4FAD-8BD5-329BE48024DD}" dt="2021-06-26T13:32:03.224" v="1958" actId="478"/>
          <ac:picMkLst>
            <pc:docMk/>
            <pc:sldMk cId="3267534933" sldId="444"/>
            <ac:picMk id="11" creationId="{DBD9D92E-28C2-49A0-8554-B4B66A727D3E}"/>
          </ac:picMkLst>
        </pc:picChg>
      </pc:sldChg>
      <pc:sldChg chg="addSp delSp modSp add mod modTransition modAnim modNotesTx">
        <pc:chgData name="Eitan Blumin" userId="36fcb13c-3a5a-43c2-aa2e-520becbaeb9b" providerId="ADAL" clId="{F70B6BCB-F136-4FAD-8BD5-329BE48024DD}" dt="2021-06-26T14:32:03.646" v="3013" actId="1076"/>
        <pc:sldMkLst>
          <pc:docMk/>
          <pc:sldMk cId="2924046103" sldId="445"/>
        </pc:sldMkLst>
        <pc:spChg chg="mod">
          <ac:chgData name="Eitan Blumin" userId="36fcb13c-3a5a-43c2-aa2e-520becbaeb9b" providerId="ADAL" clId="{F70B6BCB-F136-4FAD-8BD5-329BE48024DD}" dt="2021-06-26T13:50:44.977" v="2466"/>
          <ac:spMkLst>
            <pc:docMk/>
            <pc:sldMk cId="2924046103" sldId="445"/>
            <ac:spMk id="8" creationId="{912D612A-98ED-41A0-AB25-414B3634E888}"/>
          </ac:spMkLst>
        </pc:spChg>
        <pc:spChg chg="mod">
          <ac:chgData name="Eitan Blumin" userId="36fcb13c-3a5a-43c2-aa2e-520becbaeb9b" providerId="ADAL" clId="{F70B6BCB-F136-4FAD-8BD5-329BE48024DD}" dt="2021-06-26T13:48:51.889" v="2451" actId="20577"/>
          <ac:spMkLst>
            <pc:docMk/>
            <pc:sldMk cId="2924046103" sldId="445"/>
            <ac:spMk id="9" creationId="{D8B3211C-E091-4F43-8A64-BB52459668C9}"/>
          </ac:spMkLst>
        </pc:spChg>
        <pc:spChg chg="mod">
          <ac:chgData name="Eitan Blumin" userId="36fcb13c-3a5a-43c2-aa2e-520becbaeb9b" providerId="ADAL" clId="{F70B6BCB-F136-4FAD-8BD5-329BE48024DD}" dt="2021-06-26T13:50:44.977" v="2466"/>
          <ac:spMkLst>
            <pc:docMk/>
            <pc:sldMk cId="2924046103" sldId="445"/>
            <ac:spMk id="10" creationId="{F12DDDC6-C1E7-4300-B776-84A8204B7778}"/>
          </ac:spMkLst>
        </pc:spChg>
        <pc:spChg chg="mod">
          <ac:chgData name="Eitan Blumin" userId="36fcb13c-3a5a-43c2-aa2e-520becbaeb9b" providerId="ADAL" clId="{F70B6BCB-F136-4FAD-8BD5-329BE48024DD}" dt="2021-06-26T13:48:35.273" v="2446" actId="113"/>
          <ac:spMkLst>
            <pc:docMk/>
            <pc:sldMk cId="2924046103" sldId="445"/>
            <ac:spMk id="12" creationId="{B6AECB0B-D330-473B-964E-F214186C68F5}"/>
          </ac:spMkLst>
        </pc:spChg>
        <pc:spChg chg="mod">
          <ac:chgData name="Eitan Blumin" userId="36fcb13c-3a5a-43c2-aa2e-520becbaeb9b" providerId="ADAL" clId="{F70B6BCB-F136-4FAD-8BD5-329BE48024DD}" dt="2021-06-26T13:50:44.977" v="2466"/>
          <ac:spMkLst>
            <pc:docMk/>
            <pc:sldMk cId="2924046103" sldId="445"/>
            <ac:spMk id="13" creationId="{22EC8A6B-F615-4B91-9F7F-BE211B5E696B}"/>
          </ac:spMkLst>
        </pc:spChg>
        <pc:spChg chg="mod">
          <ac:chgData name="Eitan Blumin" userId="36fcb13c-3a5a-43c2-aa2e-520becbaeb9b" providerId="ADAL" clId="{F70B6BCB-F136-4FAD-8BD5-329BE48024DD}" dt="2021-06-26T13:50:44.977" v="2466"/>
          <ac:spMkLst>
            <pc:docMk/>
            <pc:sldMk cId="2924046103" sldId="445"/>
            <ac:spMk id="14" creationId="{66611734-33D4-4CCC-84A6-99AB73B6F03B}"/>
          </ac:spMkLst>
        </pc:spChg>
        <pc:grpChg chg="add del mod">
          <ac:chgData name="Eitan Blumin" userId="36fcb13c-3a5a-43c2-aa2e-520becbaeb9b" providerId="ADAL" clId="{F70B6BCB-F136-4FAD-8BD5-329BE48024DD}" dt="2021-06-26T13:50:48.879" v="2467" actId="478"/>
          <ac:grpSpMkLst>
            <pc:docMk/>
            <pc:sldMk cId="2924046103" sldId="445"/>
            <ac:grpSpMk id="7" creationId="{44BF4372-3DC5-48F4-BC34-D2D5FF8110D5}"/>
          </ac:grpSpMkLst>
        </pc:grpChg>
        <pc:graphicFrameChg chg="del">
          <ac:chgData name="Eitan Blumin" userId="36fcb13c-3a5a-43c2-aa2e-520becbaeb9b" providerId="ADAL" clId="{F70B6BCB-F136-4FAD-8BD5-329BE48024DD}" dt="2021-06-26T13:41:26.557" v="2190" actId="478"/>
          <ac:graphicFrameMkLst>
            <pc:docMk/>
            <pc:sldMk cId="2924046103" sldId="445"/>
            <ac:graphicFrameMk id="6" creationId="{8078B4E7-4AE2-4C6D-9FBE-AD5AC52E68F0}"/>
          </ac:graphicFrameMkLst>
        </pc:graphicFrameChg>
        <pc:picChg chg="add mod">
          <ac:chgData name="Eitan Blumin" userId="36fcb13c-3a5a-43c2-aa2e-520becbaeb9b" providerId="ADAL" clId="{F70B6BCB-F136-4FAD-8BD5-329BE48024DD}" dt="2021-06-26T14:32:03.646" v="3013" actId="1076"/>
          <ac:picMkLst>
            <pc:docMk/>
            <pc:sldMk cId="2924046103" sldId="445"/>
            <ac:picMk id="4" creationId="{5B60A5D0-C201-4C98-955C-915F39481248}"/>
          </ac:picMkLst>
        </pc:picChg>
        <pc:picChg chg="mod">
          <ac:chgData name="Eitan Blumin" userId="36fcb13c-3a5a-43c2-aa2e-520becbaeb9b" providerId="ADAL" clId="{F70B6BCB-F136-4FAD-8BD5-329BE48024DD}" dt="2021-06-26T13:41:28.493" v="2191" actId="1076"/>
          <ac:picMkLst>
            <pc:docMk/>
            <pc:sldMk cId="2924046103" sldId="445"/>
            <ac:picMk id="11" creationId="{DBD9D92E-28C2-49A0-8554-B4B66A727D3E}"/>
          </ac:picMkLst>
        </pc:picChg>
      </pc:sldChg>
      <pc:sldChg chg="addSp delSp modSp new mod">
        <pc:chgData name="Eitan Blumin" userId="36fcb13c-3a5a-43c2-aa2e-520becbaeb9b" providerId="ADAL" clId="{F70B6BCB-F136-4FAD-8BD5-329BE48024DD}" dt="2021-06-26T14:44:59.498" v="3036" actId="14100"/>
        <pc:sldMkLst>
          <pc:docMk/>
          <pc:sldMk cId="3989104812" sldId="446"/>
        </pc:sldMkLst>
        <pc:spChg chg="mod">
          <ac:chgData name="Eitan Blumin" userId="36fcb13c-3a5a-43c2-aa2e-520becbaeb9b" providerId="ADAL" clId="{F70B6BCB-F136-4FAD-8BD5-329BE48024DD}" dt="2021-06-26T14:44:59.498" v="3036" actId="14100"/>
          <ac:spMkLst>
            <pc:docMk/>
            <pc:sldMk cId="3989104812" sldId="446"/>
            <ac:spMk id="2" creationId="{A3D4D793-9550-4133-8C96-1068269CB847}"/>
          </ac:spMkLst>
        </pc:spChg>
        <pc:spChg chg="mod">
          <ac:chgData name="Eitan Blumin" userId="36fcb13c-3a5a-43c2-aa2e-520becbaeb9b" providerId="ADAL" clId="{F70B6BCB-F136-4FAD-8BD5-329BE48024DD}" dt="2021-06-26T13:51:35.585" v="2483" actId="20577"/>
          <ac:spMkLst>
            <pc:docMk/>
            <pc:sldMk cId="3989104812" sldId="446"/>
            <ac:spMk id="3" creationId="{236C5523-25AE-4E5D-B664-EC2317D60934}"/>
          </ac:spMkLst>
        </pc:spChg>
        <pc:picChg chg="add mod">
          <ac:chgData name="Eitan Blumin" userId="36fcb13c-3a5a-43c2-aa2e-520becbaeb9b" providerId="ADAL" clId="{F70B6BCB-F136-4FAD-8BD5-329BE48024DD}" dt="2021-06-26T14:44:46.150" v="3035" actId="1076"/>
          <ac:picMkLst>
            <pc:docMk/>
            <pc:sldMk cId="3989104812" sldId="446"/>
            <ac:picMk id="5" creationId="{CB1D84A1-24F3-4A08-A027-7A0546C6A425}"/>
          </ac:picMkLst>
        </pc:picChg>
        <pc:picChg chg="add del mod">
          <ac:chgData name="Eitan Blumin" userId="36fcb13c-3a5a-43c2-aa2e-520becbaeb9b" providerId="ADAL" clId="{F70B6BCB-F136-4FAD-8BD5-329BE48024DD}" dt="2021-06-26T14:44:40.948" v="3033" actId="1076"/>
          <ac:picMkLst>
            <pc:docMk/>
            <pc:sldMk cId="3989104812" sldId="446"/>
            <ac:picMk id="7" creationId="{3F0CD49C-4FE5-4C91-B5BA-51161EC3F96C}"/>
          </ac:picMkLst>
        </pc:picChg>
      </pc:sldChg>
      <pc:sldChg chg="addSp delSp modSp new mod modNotesTx">
        <pc:chgData name="Eitan Blumin" userId="36fcb13c-3a5a-43c2-aa2e-520becbaeb9b" providerId="ADAL" clId="{F70B6BCB-F136-4FAD-8BD5-329BE48024DD}" dt="2021-06-26T14:30:18.670" v="3002" actId="20577"/>
        <pc:sldMkLst>
          <pc:docMk/>
          <pc:sldMk cId="1902533996" sldId="447"/>
        </pc:sldMkLst>
        <pc:spChg chg="del">
          <ac:chgData name="Eitan Blumin" userId="36fcb13c-3a5a-43c2-aa2e-520becbaeb9b" providerId="ADAL" clId="{F70B6BCB-F136-4FAD-8BD5-329BE48024DD}" dt="2021-06-26T14:14:32.241" v="2704" actId="3680"/>
          <ac:spMkLst>
            <pc:docMk/>
            <pc:sldMk cId="1902533996" sldId="447"/>
            <ac:spMk id="2" creationId="{F59E752C-BE8A-4C85-A564-D81C5CBBF122}"/>
          </ac:spMkLst>
        </pc:spChg>
        <pc:spChg chg="mod">
          <ac:chgData name="Eitan Blumin" userId="36fcb13c-3a5a-43c2-aa2e-520becbaeb9b" providerId="ADAL" clId="{F70B6BCB-F136-4FAD-8BD5-329BE48024DD}" dt="2021-06-26T14:14:20.519" v="2703" actId="20577"/>
          <ac:spMkLst>
            <pc:docMk/>
            <pc:sldMk cId="1902533996" sldId="447"/>
            <ac:spMk id="3" creationId="{FBE515F1-AE75-43C0-BFB3-0DBAF71DC8E8}"/>
          </ac:spMkLst>
        </pc:spChg>
        <pc:graphicFrameChg chg="add mod ord modGraphic">
          <ac:chgData name="Eitan Blumin" userId="36fcb13c-3a5a-43c2-aa2e-520becbaeb9b" providerId="ADAL" clId="{F70B6BCB-F136-4FAD-8BD5-329BE48024DD}" dt="2021-06-26T14:30:18.670" v="3002" actId="20577"/>
          <ac:graphicFrameMkLst>
            <pc:docMk/>
            <pc:sldMk cId="1902533996" sldId="447"/>
            <ac:graphicFrameMk id="4" creationId="{0510F704-C000-4E72-B247-457FE6CFBA24}"/>
          </ac:graphicFrameMkLst>
        </pc:graphicFrameChg>
      </pc:sldChg>
    </pc:docChg>
  </pc:docChgLst>
  <pc:docChgLst>
    <pc:chgData name="Eitan Blumin" userId="36fcb13c-3a5a-43c2-aa2e-520becbaeb9b" providerId="ADAL" clId="{AE91A91C-2082-44A9-9208-57D43C3D1648}"/>
    <pc:docChg chg="undo redo custSel addSld delSld modSld modSection">
      <pc:chgData name="Eitan Blumin" userId="36fcb13c-3a5a-43c2-aa2e-520becbaeb9b" providerId="ADAL" clId="{AE91A91C-2082-44A9-9208-57D43C3D1648}" dt="2022-05-19T05:55:44.552" v="542"/>
      <pc:docMkLst>
        <pc:docMk/>
      </pc:docMkLst>
      <pc:sldChg chg="modNotesTx">
        <pc:chgData name="Eitan Blumin" userId="36fcb13c-3a5a-43c2-aa2e-520becbaeb9b" providerId="ADAL" clId="{AE91A91C-2082-44A9-9208-57D43C3D1648}" dt="2022-05-19T05:25:59.967" v="270" actId="20577"/>
        <pc:sldMkLst>
          <pc:docMk/>
          <pc:sldMk cId="2776273780" sldId="435"/>
        </pc:sldMkLst>
      </pc:sldChg>
      <pc:sldChg chg="modAnim">
        <pc:chgData name="Eitan Blumin" userId="36fcb13c-3a5a-43c2-aa2e-520becbaeb9b" providerId="ADAL" clId="{AE91A91C-2082-44A9-9208-57D43C3D1648}" dt="2022-05-19T04:51:29.581" v="4"/>
        <pc:sldMkLst>
          <pc:docMk/>
          <pc:sldMk cId="488625063" sldId="436"/>
        </pc:sldMkLst>
      </pc:sldChg>
      <pc:sldChg chg="modSp mod">
        <pc:chgData name="Eitan Blumin" userId="36fcb13c-3a5a-43c2-aa2e-520becbaeb9b" providerId="ADAL" clId="{AE91A91C-2082-44A9-9208-57D43C3D1648}" dt="2022-05-19T04:53:03.349" v="6" actId="1076"/>
        <pc:sldMkLst>
          <pc:docMk/>
          <pc:sldMk cId="4256717523" sldId="439"/>
        </pc:sldMkLst>
        <pc:spChg chg="mod">
          <ac:chgData name="Eitan Blumin" userId="36fcb13c-3a5a-43c2-aa2e-520becbaeb9b" providerId="ADAL" clId="{AE91A91C-2082-44A9-9208-57D43C3D1648}" dt="2022-05-19T04:53:03.349" v="6" actId="1076"/>
          <ac:spMkLst>
            <pc:docMk/>
            <pc:sldMk cId="4256717523" sldId="439"/>
            <ac:spMk id="38" creationId="{A65D658A-F7E8-4520-881D-309463C7BB7B}"/>
          </ac:spMkLst>
        </pc:spChg>
      </pc:sldChg>
      <pc:sldChg chg="del">
        <pc:chgData name="Eitan Blumin" userId="36fcb13c-3a5a-43c2-aa2e-520becbaeb9b" providerId="ADAL" clId="{AE91A91C-2082-44A9-9208-57D43C3D1648}" dt="2022-05-19T04:53:16.423" v="7" actId="47"/>
        <pc:sldMkLst>
          <pc:docMk/>
          <pc:sldMk cId="1455281930" sldId="440"/>
        </pc:sldMkLst>
      </pc:sldChg>
      <pc:sldChg chg="addSp modSp mod modAnim">
        <pc:chgData name="Eitan Blumin" userId="36fcb13c-3a5a-43c2-aa2e-520becbaeb9b" providerId="ADAL" clId="{AE91A91C-2082-44A9-9208-57D43C3D1648}" dt="2022-05-19T05:42:48.103" v="414"/>
        <pc:sldMkLst>
          <pc:docMk/>
          <pc:sldMk cId="3153432567" sldId="442"/>
        </pc:sldMkLst>
        <pc:spChg chg="mod">
          <ac:chgData name="Eitan Blumin" userId="36fcb13c-3a5a-43c2-aa2e-520becbaeb9b" providerId="ADAL" clId="{AE91A91C-2082-44A9-9208-57D43C3D1648}" dt="2022-05-19T05:42:18.965" v="411" actId="6549"/>
          <ac:spMkLst>
            <pc:docMk/>
            <pc:sldMk cId="3153432567" sldId="442"/>
            <ac:spMk id="2" creationId="{A0B9A38B-4C6B-4885-92CC-A89B4EEF2C94}"/>
          </ac:spMkLst>
        </pc:spChg>
        <pc:spChg chg="add mod">
          <ac:chgData name="Eitan Blumin" userId="36fcb13c-3a5a-43c2-aa2e-520becbaeb9b" providerId="ADAL" clId="{AE91A91C-2082-44A9-9208-57D43C3D1648}" dt="2022-05-19T05:42:24.627" v="412" actId="1076"/>
          <ac:spMkLst>
            <pc:docMk/>
            <pc:sldMk cId="3153432567" sldId="442"/>
            <ac:spMk id="40" creationId="{3783DC90-340D-7FA1-2A36-74CF04B1AD39}"/>
          </ac:spMkLst>
        </pc:spChg>
        <pc:picChg chg="add mod">
          <ac:chgData name="Eitan Blumin" userId="36fcb13c-3a5a-43c2-aa2e-520becbaeb9b" providerId="ADAL" clId="{AE91A91C-2082-44A9-9208-57D43C3D1648}" dt="2022-05-19T05:42:26.883" v="413" actId="1076"/>
          <ac:picMkLst>
            <pc:docMk/>
            <pc:sldMk cId="3153432567" sldId="442"/>
            <ac:picMk id="6" creationId="{053B0897-9227-29F1-B469-A0D231C74AB2}"/>
          </ac:picMkLst>
        </pc:picChg>
        <pc:picChg chg="add mod">
          <ac:chgData name="Eitan Blumin" userId="36fcb13c-3a5a-43c2-aa2e-520becbaeb9b" providerId="ADAL" clId="{AE91A91C-2082-44A9-9208-57D43C3D1648}" dt="2022-05-19T05:38:50.784" v="367" actId="1076"/>
          <ac:picMkLst>
            <pc:docMk/>
            <pc:sldMk cId="3153432567" sldId="442"/>
            <ac:picMk id="8" creationId="{290149C8-FDB1-D5D4-2909-13B9FEF710B0}"/>
          </ac:picMkLst>
        </pc:picChg>
      </pc:sldChg>
      <pc:sldChg chg="modSp mod modAnim">
        <pc:chgData name="Eitan Blumin" userId="36fcb13c-3a5a-43c2-aa2e-520becbaeb9b" providerId="ADAL" clId="{AE91A91C-2082-44A9-9208-57D43C3D1648}" dt="2022-05-19T04:56:20.755" v="18" actId="1076"/>
        <pc:sldMkLst>
          <pc:docMk/>
          <pc:sldMk cId="1902533996" sldId="447"/>
        </pc:sldMkLst>
        <pc:spChg chg="mod">
          <ac:chgData name="Eitan Blumin" userId="36fcb13c-3a5a-43c2-aa2e-520becbaeb9b" providerId="ADAL" clId="{AE91A91C-2082-44A9-9208-57D43C3D1648}" dt="2022-05-19T04:56:20.755" v="18" actId="1076"/>
          <ac:spMkLst>
            <pc:docMk/>
            <pc:sldMk cId="1902533996" sldId="447"/>
            <ac:spMk id="8" creationId="{1613A9A5-72EB-479E-A0C5-B5F659B5A614}"/>
          </ac:spMkLst>
        </pc:spChg>
      </pc:sldChg>
      <pc:sldChg chg="modSp">
        <pc:chgData name="Eitan Blumin" userId="36fcb13c-3a5a-43c2-aa2e-520becbaeb9b" providerId="ADAL" clId="{AE91A91C-2082-44A9-9208-57D43C3D1648}" dt="2022-05-19T05:43:48.231" v="416" actId="113"/>
        <pc:sldMkLst>
          <pc:docMk/>
          <pc:sldMk cId="3609047575" sldId="450"/>
        </pc:sldMkLst>
        <pc:spChg chg="mod">
          <ac:chgData name="Eitan Blumin" userId="36fcb13c-3a5a-43c2-aa2e-520becbaeb9b" providerId="ADAL" clId="{AE91A91C-2082-44A9-9208-57D43C3D1648}" dt="2022-05-19T05:43:48.231" v="416" actId="113"/>
          <ac:spMkLst>
            <pc:docMk/>
            <pc:sldMk cId="3609047575" sldId="450"/>
            <ac:spMk id="41" creationId="{9DA2C70B-B17A-42EC-B409-A1FBF9B0E5FB}"/>
          </ac:spMkLst>
        </pc:spChg>
      </pc:sldChg>
      <pc:sldChg chg="addSp modSp mod modAnim">
        <pc:chgData name="Eitan Blumin" userId="36fcb13c-3a5a-43c2-aa2e-520becbaeb9b" providerId="ADAL" clId="{AE91A91C-2082-44A9-9208-57D43C3D1648}" dt="2022-05-19T05:51:42.759" v="513"/>
        <pc:sldMkLst>
          <pc:docMk/>
          <pc:sldMk cId="3492143075" sldId="452"/>
        </pc:sldMkLst>
        <pc:spChg chg="mod">
          <ac:chgData name="Eitan Blumin" userId="36fcb13c-3a5a-43c2-aa2e-520becbaeb9b" providerId="ADAL" clId="{AE91A91C-2082-44A9-9208-57D43C3D1648}" dt="2022-05-19T05:48:04.666" v="488" actId="115"/>
          <ac:spMkLst>
            <pc:docMk/>
            <pc:sldMk cId="3492143075" sldId="452"/>
            <ac:spMk id="2" creationId="{56659396-7A2E-411F-9D45-C16B1FD597E3}"/>
          </ac:spMkLst>
        </pc:spChg>
        <pc:spChg chg="add mod">
          <ac:chgData name="Eitan Blumin" userId="36fcb13c-3a5a-43c2-aa2e-520becbaeb9b" providerId="ADAL" clId="{AE91A91C-2082-44A9-9208-57D43C3D1648}" dt="2022-05-19T05:47:42.241" v="470" actId="1076"/>
          <ac:spMkLst>
            <pc:docMk/>
            <pc:sldMk cId="3492143075" sldId="452"/>
            <ac:spMk id="4" creationId="{E06BB1C0-3BA9-0231-9477-A18FC7D2813B}"/>
          </ac:spMkLst>
        </pc:spChg>
        <pc:spChg chg="add mod">
          <ac:chgData name="Eitan Blumin" userId="36fcb13c-3a5a-43c2-aa2e-520becbaeb9b" providerId="ADAL" clId="{AE91A91C-2082-44A9-9208-57D43C3D1648}" dt="2022-05-19T05:48:20.390" v="490" actId="20577"/>
          <ac:spMkLst>
            <pc:docMk/>
            <pc:sldMk cId="3492143075" sldId="452"/>
            <ac:spMk id="12" creationId="{15CB16C4-9E97-F00F-3DED-EFC51B07717D}"/>
          </ac:spMkLst>
        </pc:spChg>
      </pc:sldChg>
      <pc:sldChg chg="addSp delSp modSp new mod modAnim modNotesTx">
        <pc:chgData name="Eitan Blumin" userId="36fcb13c-3a5a-43c2-aa2e-520becbaeb9b" providerId="ADAL" clId="{AE91A91C-2082-44A9-9208-57D43C3D1648}" dt="2022-05-19T05:55:44.552" v="542"/>
        <pc:sldMkLst>
          <pc:docMk/>
          <pc:sldMk cId="2789694877" sldId="459"/>
        </pc:sldMkLst>
        <pc:spChg chg="del">
          <ac:chgData name="Eitan Blumin" userId="36fcb13c-3a5a-43c2-aa2e-520becbaeb9b" providerId="ADAL" clId="{AE91A91C-2082-44A9-9208-57D43C3D1648}" dt="2022-05-19T04:57:56.450" v="20"/>
          <ac:spMkLst>
            <pc:docMk/>
            <pc:sldMk cId="2789694877" sldId="459"/>
            <ac:spMk id="2" creationId="{5A2DEAC9-35BC-228B-F91A-0A8E76DF0527}"/>
          </ac:spMkLst>
        </pc:spChg>
        <pc:spChg chg="del">
          <ac:chgData name="Eitan Blumin" userId="36fcb13c-3a5a-43c2-aa2e-520becbaeb9b" providerId="ADAL" clId="{AE91A91C-2082-44A9-9208-57D43C3D1648}" dt="2022-05-19T04:58:02.190" v="21"/>
          <ac:spMkLst>
            <pc:docMk/>
            <pc:sldMk cId="2789694877" sldId="459"/>
            <ac:spMk id="3" creationId="{40D83543-DE7C-CBA4-94BC-F2B47A3C7A21}"/>
          </ac:spMkLst>
        </pc:spChg>
        <pc:spChg chg="add mod">
          <ac:chgData name="Eitan Blumin" userId="36fcb13c-3a5a-43c2-aa2e-520becbaeb9b" providerId="ADAL" clId="{AE91A91C-2082-44A9-9208-57D43C3D1648}" dt="2022-05-19T04:58:02.190" v="21"/>
          <ac:spMkLst>
            <pc:docMk/>
            <pc:sldMk cId="2789694877" sldId="459"/>
            <ac:spMk id="5" creationId="{49BDC53F-270E-5F6D-0C75-288F47397325}"/>
          </ac:spMkLst>
        </pc:spChg>
        <pc:spChg chg="add del mod">
          <ac:chgData name="Eitan Blumin" userId="36fcb13c-3a5a-43c2-aa2e-520becbaeb9b" providerId="ADAL" clId="{AE91A91C-2082-44A9-9208-57D43C3D1648}" dt="2022-05-19T04:59:55.886" v="53" actId="478"/>
          <ac:spMkLst>
            <pc:docMk/>
            <pc:sldMk cId="2789694877" sldId="459"/>
            <ac:spMk id="6" creationId="{B81EF92E-80D8-FDE0-42AA-2E0F0B56809E}"/>
          </ac:spMkLst>
        </pc:spChg>
        <pc:spChg chg="add del">
          <ac:chgData name="Eitan Blumin" userId="36fcb13c-3a5a-43c2-aa2e-520becbaeb9b" providerId="ADAL" clId="{AE91A91C-2082-44A9-9208-57D43C3D1648}" dt="2022-05-19T04:58:56.399" v="44"/>
          <ac:spMkLst>
            <pc:docMk/>
            <pc:sldMk cId="2789694877" sldId="459"/>
            <ac:spMk id="7" creationId="{C790B862-5EDC-A5BD-8538-6841CB96D066}"/>
          </ac:spMkLst>
        </pc:spChg>
        <pc:spChg chg="add del mod">
          <ac:chgData name="Eitan Blumin" userId="36fcb13c-3a5a-43c2-aa2e-520becbaeb9b" providerId="ADAL" clId="{AE91A91C-2082-44A9-9208-57D43C3D1648}" dt="2022-05-19T04:59:04.378" v="47" actId="478"/>
          <ac:spMkLst>
            <pc:docMk/>
            <pc:sldMk cId="2789694877" sldId="459"/>
            <ac:spMk id="8" creationId="{90F914A6-9646-20DF-E57C-50EFF48E6C87}"/>
          </ac:spMkLst>
        </pc:spChg>
        <pc:spChg chg="add del">
          <ac:chgData name="Eitan Blumin" userId="36fcb13c-3a5a-43c2-aa2e-520becbaeb9b" providerId="ADAL" clId="{AE91A91C-2082-44A9-9208-57D43C3D1648}" dt="2022-05-19T05:01:48.779" v="63" actId="22"/>
          <ac:spMkLst>
            <pc:docMk/>
            <pc:sldMk cId="2789694877" sldId="459"/>
            <ac:spMk id="12" creationId="{A47945D1-E1D3-B7EA-1D81-D847B6490498}"/>
          </ac:spMkLst>
        </pc:spChg>
        <pc:spChg chg="mod">
          <ac:chgData name="Eitan Blumin" userId="36fcb13c-3a5a-43c2-aa2e-520becbaeb9b" providerId="ADAL" clId="{AE91A91C-2082-44A9-9208-57D43C3D1648}" dt="2022-05-19T05:04:50.670" v="73"/>
          <ac:spMkLst>
            <pc:docMk/>
            <pc:sldMk cId="2789694877" sldId="459"/>
            <ac:spMk id="16" creationId="{A468493B-AACA-9E68-C3B6-09F1070FDE4C}"/>
          </ac:spMkLst>
        </pc:spChg>
        <pc:spChg chg="mod">
          <ac:chgData name="Eitan Blumin" userId="36fcb13c-3a5a-43c2-aa2e-520becbaeb9b" providerId="ADAL" clId="{AE91A91C-2082-44A9-9208-57D43C3D1648}" dt="2022-05-19T05:04:50.670" v="73"/>
          <ac:spMkLst>
            <pc:docMk/>
            <pc:sldMk cId="2789694877" sldId="459"/>
            <ac:spMk id="17" creationId="{7F5F1CA4-09DC-20C5-3BAD-F571A225A053}"/>
          </ac:spMkLst>
        </pc:spChg>
        <pc:spChg chg="mod">
          <ac:chgData name="Eitan Blumin" userId="36fcb13c-3a5a-43c2-aa2e-520becbaeb9b" providerId="ADAL" clId="{AE91A91C-2082-44A9-9208-57D43C3D1648}" dt="2022-05-19T05:04:50.670" v="73"/>
          <ac:spMkLst>
            <pc:docMk/>
            <pc:sldMk cId="2789694877" sldId="459"/>
            <ac:spMk id="18" creationId="{A9C5820F-2B34-77B2-79CC-853D7B63A553}"/>
          </ac:spMkLst>
        </pc:spChg>
        <pc:spChg chg="mod">
          <ac:chgData name="Eitan Blumin" userId="36fcb13c-3a5a-43c2-aa2e-520becbaeb9b" providerId="ADAL" clId="{AE91A91C-2082-44A9-9208-57D43C3D1648}" dt="2022-05-19T05:04:50.670" v="73"/>
          <ac:spMkLst>
            <pc:docMk/>
            <pc:sldMk cId="2789694877" sldId="459"/>
            <ac:spMk id="19" creationId="{48816CBC-680A-036F-AE12-EEA62D8118D9}"/>
          </ac:spMkLst>
        </pc:spChg>
        <pc:spChg chg="mod">
          <ac:chgData name="Eitan Blumin" userId="36fcb13c-3a5a-43c2-aa2e-520becbaeb9b" providerId="ADAL" clId="{AE91A91C-2082-44A9-9208-57D43C3D1648}" dt="2022-05-19T05:04:50.670" v="73"/>
          <ac:spMkLst>
            <pc:docMk/>
            <pc:sldMk cId="2789694877" sldId="459"/>
            <ac:spMk id="20" creationId="{0661D784-AAB9-783D-0DF9-661374E33502}"/>
          </ac:spMkLst>
        </pc:spChg>
        <pc:spChg chg="mod">
          <ac:chgData name="Eitan Blumin" userId="36fcb13c-3a5a-43c2-aa2e-520becbaeb9b" providerId="ADAL" clId="{AE91A91C-2082-44A9-9208-57D43C3D1648}" dt="2022-05-19T05:04:50.670" v="73"/>
          <ac:spMkLst>
            <pc:docMk/>
            <pc:sldMk cId="2789694877" sldId="459"/>
            <ac:spMk id="21" creationId="{CCA9CB4C-69DA-CF6C-BA46-F3C3F829FE0C}"/>
          </ac:spMkLst>
        </pc:spChg>
        <pc:spChg chg="mod">
          <ac:chgData name="Eitan Blumin" userId="36fcb13c-3a5a-43c2-aa2e-520becbaeb9b" providerId="ADAL" clId="{AE91A91C-2082-44A9-9208-57D43C3D1648}" dt="2022-05-19T05:04:50.670" v="73"/>
          <ac:spMkLst>
            <pc:docMk/>
            <pc:sldMk cId="2789694877" sldId="459"/>
            <ac:spMk id="22" creationId="{728802D7-2B2C-B050-BC0E-4C518F75CD1B}"/>
          </ac:spMkLst>
        </pc:spChg>
        <pc:spChg chg="mod">
          <ac:chgData name="Eitan Blumin" userId="36fcb13c-3a5a-43c2-aa2e-520becbaeb9b" providerId="ADAL" clId="{AE91A91C-2082-44A9-9208-57D43C3D1648}" dt="2022-05-19T05:04:50.670" v="73"/>
          <ac:spMkLst>
            <pc:docMk/>
            <pc:sldMk cId="2789694877" sldId="459"/>
            <ac:spMk id="23" creationId="{DCDDA4A8-F3F5-76B3-DD88-9FEE65F6F865}"/>
          </ac:spMkLst>
        </pc:spChg>
        <pc:spChg chg="mod">
          <ac:chgData name="Eitan Blumin" userId="36fcb13c-3a5a-43c2-aa2e-520becbaeb9b" providerId="ADAL" clId="{AE91A91C-2082-44A9-9208-57D43C3D1648}" dt="2022-05-19T05:04:50.670" v="73"/>
          <ac:spMkLst>
            <pc:docMk/>
            <pc:sldMk cId="2789694877" sldId="459"/>
            <ac:spMk id="24" creationId="{A59915C4-F04F-F7FC-7C65-CB027925DC91}"/>
          </ac:spMkLst>
        </pc:spChg>
        <pc:spChg chg="mod">
          <ac:chgData name="Eitan Blumin" userId="36fcb13c-3a5a-43c2-aa2e-520becbaeb9b" providerId="ADAL" clId="{AE91A91C-2082-44A9-9208-57D43C3D1648}" dt="2022-05-19T05:04:50.670" v="73"/>
          <ac:spMkLst>
            <pc:docMk/>
            <pc:sldMk cId="2789694877" sldId="459"/>
            <ac:spMk id="25" creationId="{5591C851-9049-1114-8641-5DF285630A14}"/>
          </ac:spMkLst>
        </pc:spChg>
        <pc:spChg chg="mod">
          <ac:chgData name="Eitan Blumin" userId="36fcb13c-3a5a-43c2-aa2e-520becbaeb9b" providerId="ADAL" clId="{AE91A91C-2082-44A9-9208-57D43C3D1648}" dt="2022-05-19T05:04:50.670" v="73"/>
          <ac:spMkLst>
            <pc:docMk/>
            <pc:sldMk cId="2789694877" sldId="459"/>
            <ac:spMk id="26" creationId="{40B4F52C-2260-630F-5FAD-C93EF4A87449}"/>
          </ac:spMkLst>
        </pc:spChg>
        <pc:spChg chg="mod">
          <ac:chgData name="Eitan Blumin" userId="36fcb13c-3a5a-43c2-aa2e-520becbaeb9b" providerId="ADAL" clId="{AE91A91C-2082-44A9-9208-57D43C3D1648}" dt="2022-05-19T05:04:50.670" v="73"/>
          <ac:spMkLst>
            <pc:docMk/>
            <pc:sldMk cId="2789694877" sldId="459"/>
            <ac:spMk id="27" creationId="{65B14FDD-49B5-BD1C-2D2E-9831631CC231}"/>
          </ac:spMkLst>
        </pc:spChg>
        <pc:spChg chg="mod">
          <ac:chgData name="Eitan Blumin" userId="36fcb13c-3a5a-43c2-aa2e-520becbaeb9b" providerId="ADAL" clId="{AE91A91C-2082-44A9-9208-57D43C3D1648}" dt="2022-05-19T05:04:50.670" v="73"/>
          <ac:spMkLst>
            <pc:docMk/>
            <pc:sldMk cId="2789694877" sldId="459"/>
            <ac:spMk id="28" creationId="{0C846D33-23B8-E1F8-D39F-AB4ACD6177EE}"/>
          </ac:spMkLst>
        </pc:spChg>
        <pc:spChg chg="mod">
          <ac:chgData name="Eitan Blumin" userId="36fcb13c-3a5a-43c2-aa2e-520becbaeb9b" providerId="ADAL" clId="{AE91A91C-2082-44A9-9208-57D43C3D1648}" dt="2022-05-19T05:04:50.670" v="73"/>
          <ac:spMkLst>
            <pc:docMk/>
            <pc:sldMk cId="2789694877" sldId="459"/>
            <ac:spMk id="29" creationId="{F72CB861-63A1-FFE0-AA59-4FC48401C8DF}"/>
          </ac:spMkLst>
        </pc:spChg>
        <pc:spChg chg="mod">
          <ac:chgData name="Eitan Blumin" userId="36fcb13c-3a5a-43c2-aa2e-520becbaeb9b" providerId="ADAL" clId="{AE91A91C-2082-44A9-9208-57D43C3D1648}" dt="2022-05-19T05:04:50.670" v="73"/>
          <ac:spMkLst>
            <pc:docMk/>
            <pc:sldMk cId="2789694877" sldId="459"/>
            <ac:spMk id="30" creationId="{D408A75D-457F-D103-B607-3D33E69667EE}"/>
          </ac:spMkLst>
        </pc:spChg>
        <pc:spChg chg="mod">
          <ac:chgData name="Eitan Blumin" userId="36fcb13c-3a5a-43c2-aa2e-520becbaeb9b" providerId="ADAL" clId="{AE91A91C-2082-44A9-9208-57D43C3D1648}" dt="2022-05-19T05:04:50.670" v="73"/>
          <ac:spMkLst>
            <pc:docMk/>
            <pc:sldMk cId="2789694877" sldId="459"/>
            <ac:spMk id="31" creationId="{BFD698BE-1873-44EA-717A-3361FD3BA950}"/>
          </ac:spMkLst>
        </pc:spChg>
        <pc:spChg chg="mod">
          <ac:chgData name="Eitan Blumin" userId="36fcb13c-3a5a-43c2-aa2e-520becbaeb9b" providerId="ADAL" clId="{AE91A91C-2082-44A9-9208-57D43C3D1648}" dt="2022-05-19T05:04:50.670" v="73"/>
          <ac:spMkLst>
            <pc:docMk/>
            <pc:sldMk cId="2789694877" sldId="459"/>
            <ac:spMk id="32" creationId="{7EAB2CAF-AA8C-B89B-EB48-7DF7AC7193CE}"/>
          </ac:spMkLst>
        </pc:spChg>
        <pc:spChg chg="mod">
          <ac:chgData name="Eitan Blumin" userId="36fcb13c-3a5a-43c2-aa2e-520becbaeb9b" providerId="ADAL" clId="{AE91A91C-2082-44A9-9208-57D43C3D1648}" dt="2022-05-19T05:04:50.670" v="73"/>
          <ac:spMkLst>
            <pc:docMk/>
            <pc:sldMk cId="2789694877" sldId="459"/>
            <ac:spMk id="33" creationId="{EFA601EC-2AB5-3468-4C52-41F5FD67C77A}"/>
          </ac:spMkLst>
        </pc:spChg>
        <pc:spChg chg="mod">
          <ac:chgData name="Eitan Blumin" userId="36fcb13c-3a5a-43c2-aa2e-520becbaeb9b" providerId="ADAL" clId="{AE91A91C-2082-44A9-9208-57D43C3D1648}" dt="2022-05-19T05:04:50.670" v="73"/>
          <ac:spMkLst>
            <pc:docMk/>
            <pc:sldMk cId="2789694877" sldId="459"/>
            <ac:spMk id="34" creationId="{779D83E1-C151-8489-0BE2-71DE706ABCBF}"/>
          </ac:spMkLst>
        </pc:spChg>
        <pc:spChg chg="mod">
          <ac:chgData name="Eitan Blumin" userId="36fcb13c-3a5a-43c2-aa2e-520becbaeb9b" providerId="ADAL" clId="{AE91A91C-2082-44A9-9208-57D43C3D1648}" dt="2022-05-19T05:04:50.670" v="73"/>
          <ac:spMkLst>
            <pc:docMk/>
            <pc:sldMk cId="2789694877" sldId="459"/>
            <ac:spMk id="35" creationId="{BB62529A-8AF0-2A70-4089-D3466BE66C3E}"/>
          </ac:spMkLst>
        </pc:spChg>
        <pc:spChg chg="mod">
          <ac:chgData name="Eitan Blumin" userId="36fcb13c-3a5a-43c2-aa2e-520becbaeb9b" providerId="ADAL" clId="{AE91A91C-2082-44A9-9208-57D43C3D1648}" dt="2022-05-19T05:04:50.670" v="73"/>
          <ac:spMkLst>
            <pc:docMk/>
            <pc:sldMk cId="2789694877" sldId="459"/>
            <ac:spMk id="36" creationId="{EA286A9A-5AFD-31E2-A75D-42B129674D1C}"/>
          </ac:spMkLst>
        </pc:spChg>
        <pc:spChg chg="mod">
          <ac:chgData name="Eitan Blumin" userId="36fcb13c-3a5a-43c2-aa2e-520becbaeb9b" providerId="ADAL" clId="{AE91A91C-2082-44A9-9208-57D43C3D1648}" dt="2022-05-19T05:04:50.670" v="73"/>
          <ac:spMkLst>
            <pc:docMk/>
            <pc:sldMk cId="2789694877" sldId="459"/>
            <ac:spMk id="37" creationId="{2FFFEB56-3EE6-6655-0014-D230A1E6A137}"/>
          </ac:spMkLst>
        </pc:spChg>
        <pc:spChg chg="mod">
          <ac:chgData name="Eitan Blumin" userId="36fcb13c-3a5a-43c2-aa2e-520becbaeb9b" providerId="ADAL" clId="{AE91A91C-2082-44A9-9208-57D43C3D1648}" dt="2022-05-19T05:04:50.670" v="73"/>
          <ac:spMkLst>
            <pc:docMk/>
            <pc:sldMk cId="2789694877" sldId="459"/>
            <ac:spMk id="38" creationId="{575B9C7C-D7EA-1A46-9A73-F8A7540D58E7}"/>
          </ac:spMkLst>
        </pc:spChg>
        <pc:spChg chg="mod">
          <ac:chgData name="Eitan Blumin" userId="36fcb13c-3a5a-43c2-aa2e-520becbaeb9b" providerId="ADAL" clId="{AE91A91C-2082-44A9-9208-57D43C3D1648}" dt="2022-05-19T05:04:50.670" v="73"/>
          <ac:spMkLst>
            <pc:docMk/>
            <pc:sldMk cId="2789694877" sldId="459"/>
            <ac:spMk id="39" creationId="{D9468D6C-D82F-02CC-16F7-A8720D1EAABC}"/>
          </ac:spMkLst>
        </pc:spChg>
        <pc:spChg chg="add del mod">
          <ac:chgData name="Eitan Blumin" userId="36fcb13c-3a5a-43c2-aa2e-520becbaeb9b" providerId="ADAL" clId="{AE91A91C-2082-44A9-9208-57D43C3D1648}" dt="2022-05-19T05:07:34.980" v="104" actId="478"/>
          <ac:spMkLst>
            <pc:docMk/>
            <pc:sldMk cId="2789694877" sldId="459"/>
            <ac:spMk id="40" creationId="{ADC68C87-EF15-CD31-F4E2-AC3B1EC5AE47}"/>
          </ac:spMkLst>
        </pc:spChg>
        <pc:spChg chg="del mod">
          <ac:chgData name="Eitan Blumin" userId="36fcb13c-3a5a-43c2-aa2e-520becbaeb9b" providerId="ADAL" clId="{AE91A91C-2082-44A9-9208-57D43C3D1648}" dt="2022-05-19T05:07:17.179" v="99" actId="478"/>
          <ac:spMkLst>
            <pc:docMk/>
            <pc:sldMk cId="2789694877" sldId="459"/>
            <ac:spMk id="41" creationId="{D13143C8-7C24-D1B0-9573-2B8349366A8D}"/>
          </ac:spMkLst>
        </pc:spChg>
        <pc:spChg chg="mod topLvl">
          <ac:chgData name="Eitan Blumin" userId="36fcb13c-3a5a-43c2-aa2e-520becbaeb9b" providerId="ADAL" clId="{AE91A91C-2082-44A9-9208-57D43C3D1648}" dt="2022-05-19T05:05:24.211" v="82" actId="165"/>
          <ac:spMkLst>
            <pc:docMk/>
            <pc:sldMk cId="2789694877" sldId="459"/>
            <ac:spMk id="43" creationId="{F0FBB278-B5BD-33D6-D54A-8202D286B626}"/>
          </ac:spMkLst>
        </pc:spChg>
        <pc:spChg chg="mod topLvl">
          <ac:chgData name="Eitan Blumin" userId="36fcb13c-3a5a-43c2-aa2e-520becbaeb9b" providerId="ADAL" clId="{AE91A91C-2082-44A9-9208-57D43C3D1648}" dt="2022-05-19T05:05:24.211" v="82" actId="165"/>
          <ac:spMkLst>
            <pc:docMk/>
            <pc:sldMk cId="2789694877" sldId="459"/>
            <ac:spMk id="44" creationId="{CAEB1280-12D6-BC1C-9BC3-85F4D20BCBFA}"/>
          </ac:spMkLst>
        </pc:spChg>
        <pc:spChg chg="mod topLvl">
          <ac:chgData name="Eitan Blumin" userId="36fcb13c-3a5a-43c2-aa2e-520becbaeb9b" providerId="ADAL" clId="{AE91A91C-2082-44A9-9208-57D43C3D1648}" dt="2022-05-19T05:05:24.211" v="82" actId="165"/>
          <ac:spMkLst>
            <pc:docMk/>
            <pc:sldMk cId="2789694877" sldId="459"/>
            <ac:spMk id="45" creationId="{8B999E2B-5808-3031-EE76-4FD26ABBDCC3}"/>
          </ac:spMkLst>
        </pc:spChg>
        <pc:spChg chg="mod topLvl">
          <ac:chgData name="Eitan Blumin" userId="36fcb13c-3a5a-43c2-aa2e-520becbaeb9b" providerId="ADAL" clId="{AE91A91C-2082-44A9-9208-57D43C3D1648}" dt="2022-05-19T05:05:24.211" v="82" actId="165"/>
          <ac:spMkLst>
            <pc:docMk/>
            <pc:sldMk cId="2789694877" sldId="459"/>
            <ac:spMk id="46" creationId="{E5870DFC-C343-C9EF-F7C2-3EB69894F46B}"/>
          </ac:spMkLst>
        </pc:spChg>
        <pc:spChg chg="mod topLvl">
          <ac:chgData name="Eitan Blumin" userId="36fcb13c-3a5a-43c2-aa2e-520becbaeb9b" providerId="ADAL" clId="{AE91A91C-2082-44A9-9208-57D43C3D1648}" dt="2022-05-19T05:05:24.211" v="82" actId="165"/>
          <ac:spMkLst>
            <pc:docMk/>
            <pc:sldMk cId="2789694877" sldId="459"/>
            <ac:spMk id="47" creationId="{9A8B59BD-5546-5888-5F5B-8309F321C98C}"/>
          </ac:spMkLst>
        </pc:spChg>
        <pc:spChg chg="mod topLvl">
          <ac:chgData name="Eitan Blumin" userId="36fcb13c-3a5a-43c2-aa2e-520becbaeb9b" providerId="ADAL" clId="{AE91A91C-2082-44A9-9208-57D43C3D1648}" dt="2022-05-19T05:05:24.211" v="82" actId="165"/>
          <ac:spMkLst>
            <pc:docMk/>
            <pc:sldMk cId="2789694877" sldId="459"/>
            <ac:spMk id="48" creationId="{4454DC1C-D414-3044-EEA2-9976D7D10B37}"/>
          </ac:spMkLst>
        </pc:spChg>
        <pc:spChg chg="mod topLvl">
          <ac:chgData name="Eitan Blumin" userId="36fcb13c-3a5a-43c2-aa2e-520becbaeb9b" providerId="ADAL" clId="{AE91A91C-2082-44A9-9208-57D43C3D1648}" dt="2022-05-19T05:05:24.211" v="82" actId="165"/>
          <ac:spMkLst>
            <pc:docMk/>
            <pc:sldMk cId="2789694877" sldId="459"/>
            <ac:spMk id="49" creationId="{29ED7D98-18B8-3420-560C-9366DBF5CE25}"/>
          </ac:spMkLst>
        </pc:spChg>
        <pc:spChg chg="mod topLvl">
          <ac:chgData name="Eitan Blumin" userId="36fcb13c-3a5a-43c2-aa2e-520becbaeb9b" providerId="ADAL" clId="{AE91A91C-2082-44A9-9208-57D43C3D1648}" dt="2022-05-19T05:05:24.211" v="82" actId="165"/>
          <ac:spMkLst>
            <pc:docMk/>
            <pc:sldMk cId="2789694877" sldId="459"/>
            <ac:spMk id="50" creationId="{79E90FA5-4E34-F461-6930-86472022BCBF}"/>
          </ac:spMkLst>
        </pc:spChg>
        <pc:spChg chg="mod topLvl">
          <ac:chgData name="Eitan Blumin" userId="36fcb13c-3a5a-43c2-aa2e-520becbaeb9b" providerId="ADAL" clId="{AE91A91C-2082-44A9-9208-57D43C3D1648}" dt="2022-05-19T05:05:24.211" v="82" actId="165"/>
          <ac:spMkLst>
            <pc:docMk/>
            <pc:sldMk cId="2789694877" sldId="459"/>
            <ac:spMk id="51" creationId="{0E0AF3FE-186C-1B9C-86DD-32B395833106}"/>
          </ac:spMkLst>
        </pc:spChg>
        <pc:spChg chg="mod topLvl">
          <ac:chgData name="Eitan Blumin" userId="36fcb13c-3a5a-43c2-aa2e-520becbaeb9b" providerId="ADAL" clId="{AE91A91C-2082-44A9-9208-57D43C3D1648}" dt="2022-05-19T05:05:24.211" v="82" actId="165"/>
          <ac:spMkLst>
            <pc:docMk/>
            <pc:sldMk cId="2789694877" sldId="459"/>
            <ac:spMk id="52" creationId="{07F63184-8029-7297-39BB-AAD90776D335}"/>
          </ac:spMkLst>
        </pc:spChg>
        <pc:spChg chg="mod topLvl">
          <ac:chgData name="Eitan Blumin" userId="36fcb13c-3a5a-43c2-aa2e-520becbaeb9b" providerId="ADAL" clId="{AE91A91C-2082-44A9-9208-57D43C3D1648}" dt="2022-05-19T05:05:24.211" v="82" actId="165"/>
          <ac:spMkLst>
            <pc:docMk/>
            <pc:sldMk cId="2789694877" sldId="459"/>
            <ac:spMk id="53" creationId="{FAD7DCD3-AF66-0C85-5BB2-71B4815F262A}"/>
          </ac:spMkLst>
        </pc:spChg>
        <pc:spChg chg="mod topLvl">
          <ac:chgData name="Eitan Blumin" userId="36fcb13c-3a5a-43c2-aa2e-520becbaeb9b" providerId="ADAL" clId="{AE91A91C-2082-44A9-9208-57D43C3D1648}" dt="2022-05-19T05:05:24.211" v="82" actId="165"/>
          <ac:spMkLst>
            <pc:docMk/>
            <pc:sldMk cId="2789694877" sldId="459"/>
            <ac:spMk id="54" creationId="{77974FBF-AE1E-04B7-6CD5-4969E25D248D}"/>
          </ac:spMkLst>
        </pc:spChg>
        <pc:spChg chg="mod topLvl">
          <ac:chgData name="Eitan Blumin" userId="36fcb13c-3a5a-43c2-aa2e-520becbaeb9b" providerId="ADAL" clId="{AE91A91C-2082-44A9-9208-57D43C3D1648}" dt="2022-05-19T05:05:24.211" v="82" actId="165"/>
          <ac:spMkLst>
            <pc:docMk/>
            <pc:sldMk cId="2789694877" sldId="459"/>
            <ac:spMk id="55" creationId="{B074D71F-1337-A2F2-F2BA-058C767D4429}"/>
          </ac:spMkLst>
        </pc:spChg>
        <pc:spChg chg="mod topLvl">
          <ac:chgData name="Eitan Blumin" userId="36fcb13c-3a5a-43c2-aa2e-520becbaeb9b" providerId="ADAL" clId="{AE91A91C-2082-44A9-9208-57D43C3D1648}" dt="2022-05-19T05:05:24.211" v="82" actId="165"/>
          <ac:spMkLst>
            <pc:docMk/>
            <pc:sldMk cId="2789694877" sldId="459"/>
            <ac:spMk id="56" creationId="{CFD893D7-0133-3468-919E-61155317DA87}"/>
          </ac:spMkLst>
        </pc:spChg>
        <pc:spChg chg="mod topLvl">
          <ac:chgData name="Eitan Blumin" userId="36fcb13c-3a5a-43c2-aa2e-520becbaeb9b" providerId="ADAL" clId="{AE91A91C-2082-44A9-9208-57D43C3D1648}" dt="2022-05-19T05:05:24.211" v="82" actId="165"/>
          <ac:spMkLst>
            <pc:docMk/>
            <pc:sldMk cId="2789694877" sldId="459"/>
            <ac:spMk id="57" creationId="{1B023566-9FFD-A5D1-C53C-7941DE0DAD91}"/>
          </ac:spMkLst>
        </pc:spChg>
        <pc:spChg chg="mod topLvl">
          <ac:chgData name="Eitan Blumin" userId="36fcb13c-3a5a-43c2-aa2e-520becbaeb9b" providerId="ADAL" clId="{AE91A91C-2082-44A9-9208-57D43C3D1648}" dt="2022-05-19T05:05:24.211" v="82" actId="165"/>
          <ac:spMkLst>
            <pc:docMk/>
            <pc:sldMk cId="2789694877" sldId="459"/>
            <ac:spMk id="58" creationId="{0F087DBC-8269-D05E-550D-612DAA058945}"/>
          </ac:spMkLst>
        </pc:spChg>
        <pc:spChg chg="mod topLvl">
          <ac:chgData name="Eitan Blumin" userId="36fcb13c-3a5a-43c2-aa2e-520becbaeb9b" providerId="ADAL" clId="{AE91A91C-2082-44A9-9208-57D43C3D1648}" dt="2022-05-19T05:05:24.211" v="82" actId="165"/>
          <ac:spMkLst>
            <pc:docMk/>
            <pc:sldMk cId="2789694877" sldId="459"/>
            <ac:spMk id="59" creationId="{635CCE61-152C-C4B2-3332-D50C0BBA5962}"/>
          </ac:spMkLst>
        </pc:spChg>
        <pc:spChg chg="mod topLvl">
          <ac:chgData name="Eitan Blumin" userId="36fcb13c-3a5a-43c2-aa2e-520becbaeb9b" providerId="ADAL" clId="{AE91A91C-2082-44A9-9208-57D43C3D1648}" dt="2022-05-19T05:05:24.211" v="82" actId="165"/>
          <ac:spMkLst>
            <pc:docMk/>
            <pc:sldMk cId="2789694877" sldId="459"/>
            <ac:spMk id="60" creationId="{A5B05CE9-4672-425E-A27E-FDD93D67B1D4}"/>
          </ac:spMkLst>
        </pc:spChg>
        <pc:spChg chg="mod topLvl">
          <ac:chgData name="Eitan Blumin" userId="36fcb13c-3a5a-43c2-aa2e-520becbaeb9b" providerId="ADAL" clId="{AE91A91C-2082-44A9-9208-57D43C3D1648}" dt="2022-05-19T05:05:24.211" v="82" actId="165"/>
          <ac:spMkLst>
            <pc:docMk/>
            <pc:sldMk cId="2789694877" sldId="459"/>
            <ac:spMk id="61" creationId="{B1CCD079-3D2F-1454-EC12-31C6ECF74672}"/>
          </ac:spMkLst>
        </pc:spChg>
        <pc:spChg chg="mod topLvl">
          <ac:chgData name="Eitan Blumin" userId="36fcb13c-3a5a-43c2-aa2e-520becbaeb9b" providerId="ADAL" clId="{AE91A91C-2082-44A9-9208-57D43C3D1648}" dt="2022-05-19T05:05:24.211" v="82" actId="165"/>
          <ac:spMkLst>
            <pc:docMk/>
            <pc:sldMk cId="2789694877" sldId="459"/>
            <ac:spMk id="62" creationId="{E9E21569-7D92-9A2B-43A9-5D7DD6165FE1}"/>
          </ac:spMkLst>
        </pc:spChg>
        <pc:spChg chg="mod topLvl">
          <ac:chgData name="Eitan Blumin" userId="36fcb13c-3a5a-43c2-aa2e-520becbaeb9b" providerId="ADAL" clId="{AE91A91C-2082-44A9-9208-57D43C3D1648}" dt="2022-05-19T05:05:24.211" v="82" actId="165"/>
          <ac:spMkLst>
            <pc:docMk/>
            <pc:sldMk cId="2789694877" sldId="459"/>
            <ac:spMk id="63" creationId="{0AB8BB5F-4288-3314-ABBF-D8E65E2A2D3F}"/>
          </ac:spMkLst>
        </pc:spChg>
        <pc:spChg chg="mod topLvl">
          <ac:chgData name="Eitan Blumin" userId="36fcb13c-3a5a-43c2-aa2e-520becbaeb9b" providerId="ADAL" clId="{AE91A91C-2082-44A9-9208-57D43C3D1648}" dt="2022-05-19T05:05:24.211" v="82" actId="165"/>
          <ac:spMkLst>
            <pc:docMk/>
            <pc:sldMk cId="2789694877" sldId="459"/>
            <ac:spMk id="64" creationId="{43969F11-2474-1434-369A-A72A3EDA1536}"/>
          </ac:spMkLst>
        </pc:spChg>
        <pc:spChg chg="mod topLvl">
          <ac:chgData name="Eitan Blumin" userId="36fcb13c-3a5a-43c2-aa2e-520becbaeb9b" providerId="ADAL" clId="{AE91A91C-2082-44A9-9208-57D43C3D1648}" dt="2022-05-19T05:05:24.211" v="82" actId="165"/>
          <ac:spMkLst>
            <pc:docMk/>
            <pc:sldMk cId="2789694877" sldId="459"/>
            <ac:spMk id="65" creationId="{AF0C58FC-3D17-FFBF-890C-3EBC6ADE386D}"/>
          </ac:spMkLst>
        </pc:spChg>
        <pc:spChg chg="mod topLvl">
          <ac:chgData name="Eitan Blumin" userId="36fcb13c-3a5a-43c2-aa2e-520becbaeb9b" providerId="ADAL" clId="{AE91A91C-2082-44A9-9208-57D43C3D1648}" dt="2022-05-19T05:05:24.211" v="82" actId="165"/>
          <ac:spMkLst>
            <pc:docMk/>
            <pc:sldMk cId="2789694877" sldId="459"/>
            <ac:spMk id="66" creationId="{6E5D9B47-787D-7273-2DFC-DB60AB0C9122}"/>
          </ac:spMkLst>
        </pc:spChg>
        <pc:spChg chg="mod topLvl">
          <ac:chgData name="Eitan Blumin" userId="36fcb13c-3a5a-43c2-aa2e-520becbaeb9b" providerId="ADAL" clId="{AE91A91C-2082-44A9-9208-57D43C3D1648}" dt="2022-05-19T05:05:24.211" v="82" actId="165"/>
          <ac:spMkLst>
            <pc:docMk/>
            <pc:sldMk cId="2789694877" sldId="459"/>
            <ac:spMk id="67" creationId="{61C859FE-E1FE-FDF3-CD71-509A28D90560}"/>
          </ac:spMkLst>
        </pc:spChg>
        <pc:spChg chg="mod topLvl">
          <ac:chgData name="Eitan Blumin" userId="36fcb13c-3a5a-43c2-aa2e-520becbaeb9b" providerId="ADAL" clId="{AE91A91C-2082-44A9-9208-57D43C3D1648}" dt="2022-05-19T05:05:24.211" v="82" actId="165"/>
          <ac:spMkLst>
            <pc:docMk/>
            <pc:sldMk cId="2789694877" sldId="459"/>
            <ac:spMk id="68" creationId="{F72C3E06-89E4-8587-E323-C8C64018509B}"/>
          </ac:spMkLst>
        </pc:spChg>
        <pc:spChg chg="add mod">
          <ac:chgData name="Eitan Blumin" userId="36fcb13c-3a5a-43c2-aa2e-520becbaeb9b" providerId="ADAL" clId="{AE91A91C-2082-44A9-9208-57D43C3D1648}" dt="2022-05-19T05:30:29.999" v="285" actId="1038"/>
          <ac:spMkLst>
            <pc:docMk/>
            <pc:sldMk cId="2789694877" sldId="459"/>
            <ac:spMk id="69" creationId="{7057F516-C3C0-D2D1-7105-291D4262B799}"/>
          </ac:spMkLst>
        </pc:spChg>
        <pc:spChg chg="add del mod">
          <ac:chgData name="Eitan Blumin" userId="36fcb13c-3a5a-43c2-aa2e-520becbaeb9b" providerId="ADAL" clId="{AE91A91C-2082-44A9-9208-57D43C3D1648}" dt="2022-05-19T05:07:39.716" v="107" actId="478"/>
          <ac:spMkLst>
            <pc:docMk/>
            <pc:sldMk cId="2789694877" sldId="459"/>
            <ac:spMk id="70" creationId="{64A0387F-2D50-20CA-0971-7672F96BAC28}"/>
          </ac:spMkLst>
        </pc:spChg>
        <pc:spChg chg="mod topLvl">
          <ac:chgData name="Eitan Blumin" userId="36fcb13c-3a5a-43c2-aa2e-520becbaeb9b" providerId="ADAL" clId="{AE91A91C-2082-44A9-9208-57D43C3D1648}" dt="2022-05-19T05:07:32.611" v="102" actId="165"/>
          <ac:spMkLst>
            <pc:docMk/>
            <pc:sldMk cId="2789694877" sldId="459"/>
            <ac:spMk id="72" creationId="{A699A6B4-6B43-1064-0215-40A7CFA74E55}"/>
          </ac:spMkLst>
        </pc:spChg>
        <pc:spChg chg="mod topLvl">
          <ac:chgData name="Eitan Blumin" userId="36fcb13c-3a5a-43c2-aa2e-520becbaeb9b" providerId="ADAL" clId="{AE91A91C-2082-44A9-9208-57D43C3D1648}" dt="2022-05-19T05:07:32.611" v="102" actId="165"/>
          <ac:spMkLst>
            <pc:docMk/>
            <pc:sldMk cId="2789694877" sldId="459"/>
            <ac:spMk id="73" creationId="{9025BA44-0BF6-D3EC-F1C9-C30C3F1E418A}"/>
          </ac:spMkLst>
        </pc:spChg>
        <pc:spChg chg="mod topLvl">
          <ac:chgData name="Eitan Blumin" userId="36fcb13c-3a5a-43c2-aa2e-520becbaeb9b" providerId="ADAL" clId="{AE91A91C-2082-44A9-9208-57D43C3D1648}" dt="2022-05-19T05:07:32.611" v="102" actId="165"/>
          <ac:spMkLst>
            <pc:docMk/>
            <pc:sldMk cId="2789694877" sldId="459"/>
            <ac:spMk id="74" creationId="{BD34A53B-96AA-F7D0-DF3F-9C23DD6B4C3E}"/>
          </ac:spMkLst>
        </pc:spChg>
        <pc:spChg chg="mod topLvl">
          <ac:chgData name="Eitan Blumin" userId="36fcb13c-3a5a-43c2-aa2e-520becbaeb9b" providerId="ADAL" clId="{AE91A91C-2082-44A9-9208-57D43C3D1648}" dt="2022-05-19T05:07:32.611" v="102" actId="165"/>
          <ac:spMkLst>
            <pc:docMk/>
            <pc:sldMk cId="2789694877" sldId="459"/>
            <ac:spMk id="75" creationId="{5B0EA4DE-34AF-FC8C-C2C1-E65D9BBBF5D8}"/>
          </ac:spMkLst>
        </pc:spChg>
        <pc:spChg chg="mod topLvl">
          <ac:chgData name="Eitan Blumin" userId="36fcb13c-3a5a-43c2-aa2e-520becbaeb9b" providerId="ADAL" clId="{AE91A91C-2082-44A9-9208-57D43C3D1648}" dt="2022-05-19T05:07:32.611" v="102" actId="165"/>
          <ac:spMkLst>
            <pc:docMk/>
            <pc:sldMk cId="2789694877" sldId="459"/>
            <ac:spMk id="76" creationId="{E2B6E962-4019-8805-1156-7C8A87310816}"/>
          </ac:spMkLst>
        </pc:spChg>
        <pc:spChg chg="mod topLvl">
          <ac:chgData name="Eitan Blumin" userId="36fcb13c-3a5a-43c2-aa2e-520becbaeb9b" providerId="ADAL" clId="{AE91A91C-2082-44A9-9208-57D43C3D1648}" dt="2022-05-19T05:07:32.611" v="102" actId="165"/>
          <ac:spMkLst>
            <pc:docMk/>
            <pc:sldMk cId="2789694877" sldId="459"/>
            <ac:spMk id="77" creationId="{901841A8-6C9B-0AC1-64DD-2DACA5639E9C}"/>
          </ac:spMkLst>
        </pc:spChg>
        <pc:spChg chg="mod topLvl">
          <ac:chgData name="Eitan Blumin" userId="36fcb13c-3a5a-43c2-aa2e-520becbaeb9b" providerId="ADAL" clId="{AE91A91C-2082-44A9-9208-57D43C3D1648}" dt="2022-05-19T05:07:32.611" v="102" actId="165"/>
          <ac:spMkLst>
            <pc:docMk/>
            <pc:sldMk cId="2789694877" sldId="459"/>
            <ac:spMk id="78" creationId="{290B5344-438D-6DE9-36BB-6F961685F792}"/>
          </ac:spMkLst>
        </pc:spChg>
        <pc:spChg chg="mod topLvl">
          <ac:chgData name="Eitan Blumin" userId="36fcb13c-3a5a-43c2-aa2e-520becbaeb9b" providerId="ADAL" clId="{AE91A91C-2082-44A9-9208-57D43C3D1648}" dt="2022-05-19T05:07:32.611" v="102" actId="165"/>
          <ac:spMkLst>
            <pc:docMk/>
            <pc:sldMk cId="2789694877" sldId="459"/>
            <ac:spMk id="79" creationId="{409F728C-D0F4-8897-12C7-48131D09A906}"/>
          </ac:spMkLst>
        </pc:spChg>
        <pc:spChg chg="mod topLvl">
          <ac:chgData name="Eitan Blumin" userId="36fcb13c-3a5a-43c2-aa2e-520becbaeb9b" providerId="ADAL" clId="{AE91A91C-2082-44A9-9208-57D43C3D1648}" dt="2022-05-19T05:07:32.611" v="102" actId="165"/>
          <ac:spMkLst>
            <pc:docMk/>
            <pc:sldMk cId="2789694877" sldId="459"/>
            <ac:spMk id="80" creationId="{A536956B-5E37-0DE0-FF9B-777623A3FCAA}"/>
          </ac:spMkLst>
        </pc:spChg>
        <pc:spChg chg="mod topLvl">
          <ac:chgData name="Eitan Blumin" userId="36fcb13c-3a5a-43c2-aa2e-520becbaeb9b" providerId="ADAL" clId="{AE91A91C-2082-44A9-9208-57D43C3D1648}" dt="2022-05-19T05:07:32.611" v="102" actId="165"/>
          <ac:spMkLst>
            <pc:docMk/>
            <pc:sldMk cId="2789694877" sldId="459"/>
            <ac:spMk id="81" creationId="{6C8284F0-B481-40B5-D0B1-18963E4B3551}"/>
          </ac:spMkLst>
        </pc:spChg>
        <pc:spChg chg="mod topLvl">
          <ac:chgData name="Eitan Blumin" userId="36fcb13c-3a5a-43c2-aa2e-520becbaeb9b" providerId="ADAL" clId="{AE91A91C-2082-44A9-9208-57D43C3D1648}" dt="2022-05-19T05:07:32.611" v="102" actId="165"/>
          <ac:spMkLst>
            <pc:docMk/>
            <pc:sldMk cId="2789694877" sldId="459"/>
            <ac:spMk id="82" creationId="{C28AD43E-3CAE-E297-0956-BF59F8A8C9A9}"/>
          </ac:spMkLst>
        </pc:spChg>
        <pc:spChg chg="mod topLvl">
          <ac:chgData name="Eitan Blumin" userId="36fcb13c-3a5a-43c2-aa2e-520becbaeb9b" providerId="ADAL" clId="{AE91A91C-2082-44A9-9208-57D43C3D1648}" dt="2022-05-19T05:07:32.611" v="102" actId="165"/>
          <ac:spMkLst>
            <pc:docMk/>
            <pc:sldMk cId="2789694877" sldId="459"/>
            <ac:spMk id="83" creationId="{5B6A70C8-0E28-E6E8-B80B-F4501BA78D09}"/>
          </ac:spMkLst>
        </pc:spChg>
        <pc:spChg chg="mod topLvl">
          <ac:chgData name="Eitan Blumin" userId="36fcb13c-3a5a-43c2-aa2e-520becbaeb9b" providerId="ADAL" clId="{AE91A91C-2082-44A9-9208-57D43C3D1648}" dt="2022-05-19T05:07:32.611" v="102" actId="165"/>
          <ac:spMkLst>
            <pc:docMk/>
            <pc:sldMk cId="2789694877" sldId="459"/>
            <ac:spMk id="84" creationId="{3BC2D3D2-D323-2A5F-310E-9771A8988BE8}"/>
          </ac:spMkLst>
        </pc:spChg>
        <pc:spChg chg="mod topLvl">
          <ac:chgData name="Eitan Blumin" userId="36fcb13c-3a5a-43c2-aa2e-520becbaeb9b" providerId="ADAL" clId="{AE91A91C-2082-44A9-9208-57D43C3D1648}" dt="2022-05-19T05:07:32.611" v="102" actId="165"/>
          <ac:spMkLst>
            <pc:docMk/>
            <pc:sldMk cId="2789694877" sldId="459"/>
            <ac:spMk id="85" creationId="{9EC735BF-9FE6-3169-ADA7-977B8E1D094A}"/>
          </ac:spMkLst>
        </pc:spChg>
        <pc:spChg chg="mod topLvl">
          <ac:chgData name="Eitan Blumin" userId="36fcb13c-3a5a-43c2-aa2e-520becbaeb9b" providerId="ADAL" clId="{AE91A91C-2082-44A9-9208-57D43C3D1648}" dt="2022-05-19T05:07:32.611" v="102" actId="165"/>
          <ac:spMkLst>
            <pc:docMk/>
            <pc:sldMk cId="2789694877" sldId="459"/>
            <ac:spMk id="86" creationId="{65339872-28EF-66FF-F9B2-6AA8151F10B2}"/>
          </ac:spMkLst>
        </pc:spChg>
        <pc:spChg chg="mod topLvl">
          <ac:chgData name="Eitan Blumin" userId="36fcb13c-3a5a-43c2-aa2e-520becbaeb9b" providerId="ADAL" clId="{AE91A91C-2082-44A9-9208-57D43C3D1648}" dt="2022-05-19T05:07:32.611" v="102" actId="165"/>
          <ac:spMkLst>
            <pc:docMk/>
            <pc:sldMk cId="2789694877" sldId="459"/>
            <ac:spMk id="87" creationId="{3F27B5BE-D48F-06AC-C701-7326480EE2EE}"/>
          </ac:spMkLst>
        </pc:spChg>
        <pc:spChg chg="mod topLvl">
          <ac:chgData name="Eitan Blumin" userId="36fcb13c-3a5a-43c2-aa2e-520becbaeb9b" providerId="ADAL" clId="{AE91A91C-2082-44A9-9208-57D43C3D1648}" dt="2022-05-19T05:07:32.611" v="102" actId="165"/>
          <ac:spMkLst>
            <pc:docMk/>
            <pc:sldMk cId="2789694877" sldId="459"/>
            <ac:spMk id="88" creationId="{DDCD2419-5137-2017-0309-DF6E27B127FB}"/>
          </ac:spMkLst>
        </pc:spChg>
        <pc:spChg chg="mod topLvl">
          <ac:chgData name="Eitan Blumin" userId="36fcb13c-3a5a-43c2-aa2e-520becbaeb9b" providerId="ADAL" clId="{AE91A91C-2082-44A9-9208-57D43C3D1648}" dt="2022-05-19T05:07:32.611" v="102" actId="165"/>
          <ac:spMkLst>
            <pc:docMk/>
            <pc:sldMk cId="2789694877" sldId="459"/>
            <ac:spMk id="89" creationId="{CE24CD4E-853E-6FA5-2A57-D58F68499A5C}"/>
          </ac:spMkLst>
        </pc:spChg>
        <pc:spChg chg="mod topLvl">
          <ac:chgData name="Eitan Blumin" userId="36fcb13c-3a5a-43c2-aa2e-520becbaeb9b" providerId="ADAL" clId="{AE91A91C-2082-44A9-9208-57D43C3D1648}" dt="2022-05-19T05:07:32.611" v="102" actId="165"/>
          <ac:spMkLst>
            <pc:docMk/>
            <pc:sldMk cId="2789694877" sldId="459"/>
            <ac:spMk id="90" creationId="{2A7D0603-DD44-32CD-EC18-DB3C93E3CD05}"/>
          </ac:spMkLst>
        </pc:spChg>
        <pc:spChg chg="mod topLvl">
          <ac:chgData name="Eitan Blumin" userId="36fcb13c-3a5a-43c2-aa2e-520becbaeb9b" providerId="ADAL" clId="{AE91A91C-2082-44A9-9208-57D43C3D1648}" dt="2022-05-19T05:07:32.611" v="102" actId="165"/>
          <ac:spMkLst>
            <pc:docMk/>
            <pc:sldMk cId="2789694877" sldId="459"/>
            <ac:spMk id="91" creationId="{B3873E5E-7325-6062-A158-128F933F022F}"/>
          </ac:spMkLst>
        </pc:spChg>
        <pc:spChg chg="mod topLvl">
          <ac:chgData name="Eitan Blumin" userId="36fcb13c-3a5a-43c2-aa2e-520becbaeb9b" providerId="ADAL" clId="{AE91A91C-2082-44A9-9208-57D43C3D1648}" dt="2022-05-19T05:07:32.611" v="102" actId="165"/>
          <ac:spMkLst>
            <pc:docMk/>
            <pc:sldMk cId="2789694877" sldId="459"/>
            <ac:spMk id="92" creationId="{92BE4541-D3A6-3BD1-B953-CEC83FC65B74}"/>
          </ac:spMkLst>
        </pc:spChg>
        <pc:spChg chg="mod topLvl">
          <ac:chgData name="Eitan Blumin" userId="36fcb13c-3a5a-43c2-aa2e-520becbaeb9b" providerId="ADAL" clId="{AE91A91C-2082-44A9-9208-57D43C3D1648}" dt="2022-05-19T05:07:32.611" v="102" actId="165"/>
          <ac:spMkLst>
            <pc:docMk/>
            <pc:sldMk cId="2789694877" sldId="459"/>
            <ac:spMk id="93" creationId="{C436D49A-FA7B-DC82-16BB-20A1E0E24353}"/>
          </ac:spMkLst>
        </pc:spChg>
        <pc:spChg chg="mod topLvl">
          <ac:chgData name="Eitan Blumin" userId="36fcb13c-3a5a-43c2-aa2e-520becbaeb9b" providerId="ADAL" clId="{AE91A91C-2082-44A9-9208-57D43C3D1648}" dt="2022-05-19T05:07:32.611" v="102" actId="165"/>
          <ac:spMkLst>
            <pc:docMk/>
            <pc:sldMk cId="2789694877" sldId="459"/>
            <ac:spMk id="94" creationId="{988A91C3-027E-BC38-6FFD-DCBDFB75E784}"/>
          </ac:spMkLst>
        </pc:spChg>
        <pc:spChg chg="mod topLvl">
          <ac:chgData name="Eitan Blumin" userId="36fcb13c-3a5a-43c2-aa2e-520becbaeb9b" providerId="ADAL" clId="{AE91A91C-2082-44A9-9208-57D43C3D1648}" dt="2022-05-19T05:07:32.611" v="102" actId="165"/>
          <ac:spMkLst>
            <pc:docMk/>
            <pc:sldMk cId="2789694877" sldId="459"/>
            <ac:spMk id="95" creationId="{86D5042B-0B89-DAEF-9A60-C52B3A733B2D}"/>
          </ac:spMkLst>
        </pc:spChg>
        <pc:spChg chg="mod topLvl">
          <ac:chgData name="Eitan Blumin" userId="36fcb13c-3a5a-43c2-aa2e-520becbaeb9b" providerId="ADAL" clId="{AE91A91C-2082-44A9-9208-57D43C3D1648}" dt="2022-05-19T05:07:32.611" v="102" actId="165"/>
          <ac:spMkLst>
            <pc:docMk/>
            <pc:sldMk cId="2789694877" sldId="459"/>
            <ac:spMk id="96" creationId="{C8939854-5CA5-FFB8-96F3-C12F79DCE6A0}"/>
          </ac:spMkLst>
        </pc:spChg>
        <pc:spChg chg="mod topLvl">
          <ac:chgData name="Eitan Blumin" userId="36fcb13c-3a5a-43c2-aa2e-520becbaeb9b" providerId="ADAL" clId="{AE91A91C-2082-44A9-9208-57D43C3D1648}" dt="2022-05-19T05:07:32.611" v="102" actId="165"/>
          <ac:spMkLst>
            <pc:docMk/>
            <pc:sldMk cId="2789694877" sldId="459"/>
            <ac:spMk id="97" creationId="{965DF1A6-3D8A-9226-2786-10E160E7193A}"/>
          </ac:spMkLst>
        </pc:spChg>
        <pc:spChg chg="add mod">
          <ac:chgData name="Eitan Blumin" userId="36fcb13c-3a5a-43c2-aa2e-520becbaeb9b" providerId="ADAL" clId="{AE91A91C-2082-44A9-9208-57D43C3D1648}" dt="2022-05-19T05:10:32.309" v="137" actId="164"/>
          <ac:spMkLst>
            <pc:docMk/>
            <pc:sldMk cId="2789694877" sldId="459"/>
            <ac:spMk id="98" creationId="{3A29367E-69F9-1FC2-FF7C-300EE68A722B}"/>
          </ac:spMkLst>
        </pc:spChg>
        <pc:spChg chg="add mod">
          <ac:chgData name="Eitan Blumin" userId="36fcb13c-3a5a-43c2-aa2e-520becbaeb9b" providerId="ADAL" clId="{AE91A91C-2082-44A9-9208-57D43C3D1648}" dt="2022-05-19T05:10:44.462" v="140" actId="164"/>
          <ac:spMkLst>
            <pc:docMk/>
            <pc:sldMk cId="2789694877" sldId="459"/>
            <ac:spMk id="99" creationId="{6DD12AB5-B82B-D216-1FCA-15A4C8B2125B}"/>
          </ac:spMkLst>
        </pc:spChg>
        <pc:spChg chg="mod">
          <ac:chgData name="Eitan Blumin" userId="36fcb13c-3a5a-43c2-aa2e-520becbaeb9b" providerId="ADAL" clId="{AE91A91C-2082-44A9-9208-57D43C3D1648}" dt="2022-05-19T05:12:08.797" v="164"/>
          <ac:spMkLst>
            <pc:docMk/>
            <pc:sldMk cId="2789694877" sldId="459"/>
            <ac:spMk id="106" creationId="{AA139D21-EA09-24D6-515E-CB8F5A4464BD}"/>
          </ac:spMkLst>
        </pc:spChg>
        <pc:spChg chg="mod">
          <ac:chgData name="Eitan Blumin" userId="36fcb13c-3a5a-43c2-aa2e-520becbaeb9b" providerId="ADAL" clId="{AE91A91C-2082-44A9-9208-57D43C3D1648}" dt="2022-05-19T05:12:08.797" v="164"/>
          <ac:spMkLst>
            <pc:docMk/>
            <pc:sldMk cId="2789694877" sldId="459"/>
            <ac:spMk id="107" creationId="{C1CEF9E3-2409-4F87-164D-3F6F4D01273A}"/>
          </ac:spMkLst>
        </pc:spChg>
        <pc:spChg chg="mod">
          <ac:chgData name="Eitan Blumin" userId="36fcb13c-3a5a-43c2-aa2e-520becbaeb9b" providerId="ADAL" clId="{AE91A91C-2082-44A9-9208-57D43C3D1648}" dt="2022-05-19T05:12:08.797" v="164"/>
          <ac:spMkLst>
            <pc:docMk/>
            <pc:sldMk cId="2789694877" sldId="459"/>
            <ac:spMk id="108" creationId="{8DEEE105-C719-CA5D-4EF7-47AD1E067780}"/>
          </ac:spMkLst>
        </pc:spChg>
        <pc:spChg chg="mod">
          <ac:chgData name="Eitan Blumin" userId="36fcb13c-3a5a-43c2-aa2e-520becbaeb9b" providerId="ADAL" clId="{AE91A91C-2082-44A9-9208-57D43C3D1648}" dt="2022-05-19T05:12:08.797" v="164"/>
          <ac:spMkLst>
            <pc:docMk/>
            <pc:sldMk cId="2789694877" sldId="459"/>
            <ac:spMk id="109" creationId="{B88A0AD1-A51D-8239-ACD9-5C0902D2304A}"/>
          </ac:spMkLst>
        </pc:spChg>
        <pc:spChg chg="mod">
          <ac:chgData name="Eitan Blumin" userId="36fcb13c-3a5a-43c2-aa2e-520becbaeb9b" providerId="ADAL" clId="{AE91A91C-2082-44A9-9208-57D43C3D1648}" dt="2022-05-19T05:12:08.797" v="164"/>
          <ac:spMkLst>
            <pc:docMk/>
            <pc:sldMk cId="2789694877" sldId="459"/>
            <ac:spMk id="110" creationId="{4B5391EE-345F-A2C7-4E24-D22E75CBD19C}"/>
          </ac:spMkLst>
        </pc:spChg>
        <pc:spChg chg="mod">
          <ac:chgData name="Eitan Blumin" userId="36fcb13c-3a5a-43c2-aa2e-520becbaeb9b" providerId="ADAL" clId="{AE91A91C-2082-44A9-9208-57D43C3D1648}" dt="2022-05-19T05:12:08.797" v="164"/>
          <ac:spMkLst>
            <pc:docMk/>
            <pc:sldMk cId="2789694877" sldId="459"/>
            <ac:spMk id="111" creationId="{A58BBDC1-1FE4-6D52-84C3-508059D2122A}"/>
          </ac:spMkLst>
        </pc:spChg>
        <pc:spChg chg="mod">
          <ac:chgData name="Eitan Blumin" userId="36fcb13c-3a5a-43c2-aa2e-520becbaeb9b" providerId="ADAL" clId="{AE91A91C-2082-44A9-9208-57D43C3D1648}" dt="2022-05-19T05:12:08.797" v="164"/>
          <ac:spMkLst>
            <pc:docMk/>
            <pc:sldMk cId="2789694877" sldId="459"/>
            <ac:spMk id="112" creationId="{0F455B97-331F-9577-D0B6-5190F982AFFF}"/>
          </ac:spMkLst>
        </pc:spChg>
        <pc:spChg chg="mod">
          <ac:chgData name="Eitan Blumin" userId="36fcb13c-3a5a-43c2-aa2e-520becbaeb9b" providerId="ADAL" clId="{AE91A91C-2082-44A9-9208-57D43C3D1648}" dt="2022-05-19T05:12:08.797" v="164"/>
          <ac:spMkLst>
            <pc:docMk/>
            <pc:sldMk cId="2789694877" sldId="459"/>
            <ac:spMk id="113" creationId="{EF535C4E-B58B-8DA5-0ED5-62AA86623AF8}"/>
          </ac:spMkLst>
        </pc:spChg>
        <pc:spChg chg="mod">
          <ac:chgData name="Eitan Blumin" userId="36fcb13c-3a5a-43c2-aa2e-520becbaeb9b" providerId="ADAL" clId="{AE91A91C-2082-44A9-9208-57D43C3D1648}" dt="2022-05-19T05:12:08.797" v="164"/>
          <ac:spMkLst>
            <pc:docMk/>
            <pc:sldMk cId="2789694877" sldId="459"/>
            <ac:spMk id="114" creationId="{3E2B1D02-FAE4-E1E2-4BDC-C7B1616F325A}"/>
          </ac:spMkLst>
        </pc:spChg>
        <pc:spChg chg="mod">
          <ac:chgData name="Eitan Blumin" userId="36fcb13c-3a5a-43c2-aa2e-520becbaeb9b" providerId="ADAL" clId="{AE91A91C-2082-44A9-9208-57D43C3D1648}" dt="2022-05-19T05:12:08.797" v="164"/>
          <ac:spMkLst>
            <pc:docMk/>
            <pc:sldMk cId="2789694877" sldId="459"/>
            <ac:spMk id="115" creationId="{E694A71F-3FB9-328A-2922-C3D67EBFCA27}"/>
          </ac:spMkLst>
        </pc:spChg>
        <pc:spChg chg="mod">
          <ac:chgData name="Eitan Blumin" userId="36fcb13c-3a5a-43c2-aa2e-520becbaeb9b" providerId="ADAL" clId="{AE91A91C-2082-44A9-9208-57D43C3D1648}" dt="2022-05-19T05:12:08.797" v="164"/>
          <ac:spMkLst>
            <pc:docMk/>
            <pc:sldMk cId="2789694877" sldId="459"/>
            <ac:spMk id="116" creationId="{631D13A5-3923-30E3-54AD-12A074F314B9}"/>
          </ac:spMkLst>
        </pc:spChg>
        <pc:spChg chg="mod">
          <ac:chgData name="Eitan Blumin" userId="36fcb13c-3a5a-43c2-aa2e-520becbaeb9b" providerId="ADAL" clId="{AE91A91C-2082-44A9-9208-57D43C3D1648}" dt="2022-05-19T05:12:08.797" v="164"/>
          <ac:spMkLst>
            <pc:docMk/>
            <pc:sldMk cId="2789694877" sldId="459"/>
            <ac:spMk id="117" creationId="{0E71A132-5CFE-C5DD-AF4D-7BF15E5A19DE}"/>
          </ac:spMkLst>
        </pc:spChg>
        <pc:spChg chg="mod">
          <ac:chgData name="Eitan Blumin" userId="36fcb13c-3a5a-43c2-aa2e-520becbaeb9b" providerId="ADAL" clId="{AE91A91C-2082-44A9-9208-57D43C3D1648}" dt="2022-05-19T05:12:08.797" v="164"/>
          <ac:spMkLst>
            <pc:docMk/>
            <pc:sldMk cId="2789694877" sldId="459"/>
            <ac:spMk id="118" creationId="{D20A484C-A8B8-A37B-5D4A-737297D9101F}"/>
          </ac:spMkLst>
        </pc:spChg>
        <pc:spChg chg="mod">
          <ac:chgData name="Eitan Blumin" userId="36fcb13c-3a5a-43c2-aa2e-520becbaeb9b" providerId="ADAL" clId="{AE91A91C-2082-44A9-9208-57D43C3D1648}" dt="2022-05-19T05:12:08.797" v="164"/>
          <ac:spMkLst>
            <pc:docMk/>
            <pc:sldMk cId="2789694877" sldId="459"/>
            <ac:spMk id="119" creationId="{17EC62A0-5DDD-B1E1-5AF6-F048350A7C73}"/>
          </ac:spMkLst>
        </pc:spChg>
        <pc:spChg chg="mod">
          <ac:chgData name="Eitan Blumin" userId="36fcb13c-3a5a-43c2-aa2e-520becbaeb9b" providerId="ADAL" clId="{AE91A91C-2082-44A9-9208-57D43C3D1648}" dt="2022-05-19T05:12:08.797" v="164"/>
          <ac:spMkLst>
            <pc:docMk/>
            <pc:sldMk cId="2789694877" sldId="459"/>
            <ac:spMk id="120" creationId="{4263A884-FE8C-0080-7C2B-E92602B3A7A5}"/>
          </ac:spMkLst>
        </pc:spChg>
        <pc:spChg chg="mod">
          <ac:chgData name="Eitan Blumin" userId="36fcb13c-3a5a-43c2-aa2e-520becbaeb9b" providerId="ADAL" clId="{AE91A91C-2082-44A9-9208-57D43C3D1648}" dt="2022-05-19T05:12:08.797" v="164"/>
          <ac:spMkLst>
            <pc:docMk/>
            <pc:sldMk cId="2789694877" sldId="459"/>
            <ac:spMk id="121" creationId="{8CB5AC3C-B80C-74A6-D7FE-51F5B0365026}"/>
          </ac:spMkLst>
        </pc:spChg>
        <pc:spChg chg="mod">
          <ac:chgData name="Eitan Blumin" userId="36fcb13c-3a5a-43c2-aa2e-520becbaeb9b" providerId="ADAL" clId="{AE91A91C-2082-44A9-9208-57D43C3D1648}" dt="2022-05-19T05:12:08.797" v="164"/>
          <ac:spMkLst>
            <pc:docMk/>
            <pc:sldMk cId="2789694877" sldId="459"/>
            <ac:spMk id="122" creationId="{BBB4E887-2EAF-383D-CE6E-4FEA5DA6B9C7}"/>
          </ac:spMkLst>
        </pc:spChg>
        <pc:spChg chg="mod">
          <ac:chgData name="Eitan Blumin" userId="36fcb13c-3a5a-43c2-aa2e-520becbaeb9b" providerId="ADAL" clId="{AE91A91C-2082-44A9-9208-57D43C3D1648}" dt="2022-05-19T05:12:08.797" v="164"/>
          <ac:spMkLst>
            <pc:docMk/>
            <pc:sldMk cId="2789694877" sldId="459"/>
            <ac:spMk id="123" creationId="{3E556C09-2907-B2D9-EAC1-A06F0B0FBC7B}"/>
          </ac:spMkLst>
        </pc:spChg>
        <pc:spChg chg="mod">
          <ac:chgData name="Eitan Blumin" userId="36fcb13c-3a5a-43c2-aa2e-520becbaeb9b" providerId="ADAL" clId="{AE91A91C-2082-44A9-9208-57D43C3D1648}" dt="2022-05-19T05:12:08.797" v="164"/>
          <ac:spMkLst>
            <pc:docMk/>
            <pc:sldMk cId="2789694877" sldId="459"/>
            <ac:spMk id="124" creationId="{545FD9B1-87EC-DD88-BE09-1914EEEE5017}"/>
          </ac:spMkLst>
        </pc:spChg>
        <pc:spChg chg="mod">
          <ac:chgData name="Eitan Blumin" userId="36fcb13c-3a5a-43c2-aa2e-520becbaeb9b" providerId="ADAL" clId="{AE91A91C-2082-44A9-9208-57D43C3D1648}" dt="2022-05-19T05:12:08.797" v="164"/>
          <ac:spMkLst>
            <pc:docMk/>
            <pc:sldMk cId="2789694877" sldId="459"/>
            <ac:spMk id="125" creationId="{31ED5DCC-9BFC-A2DA-A1E6-0DD2F514700E}"/>
          </ac:spMkLst>
        </pc:spChg>
        <pc:spChg chg="mod">
          <ac:chgData name="Eitan Blumin" userId="36fcb13c-3a5a-43c2-aa2e-520becbaeb9b" providerId="ADAL" clId="{AE91A91C-2082-44A9-9208-57D43C3D1648}" dt="2022-05-19T05:12:08.797" v="164"/>
          <ac:spMkLst>
            <pc:docMk/>
            <pc:sldMk cId="2789694877" sldId="459"/>
            <ac:spMk id="126" creationId="{74D00327-B522-782D-621A-BE8A41817659}"/>
          </ac:spMkLst>
        </pc:spChg>
        <pc:spChg chg="mod">
          <ac:chgData name="Eitan Blumin" userId="36fcb13c-3a5a-43c2-aa2e-520becbaeb9b" providerId="ADAL" clId="{AE91A91C-2082-44A9-9208-57D43C3D1648}" dt="2022-05-19T05:12:08.797" v="164"/>
          <ac:spMkLst>
            <pc:docMk/>
            <pc:sldMk cId="2789694877" sldId="459"/>
            <ac:spMk id="127" creationId="{B6AD578E-C733-0866-91B4-98FACA75A85C}"/>
          </ac:spMkLst>
        </pc:spChg>
        <pc:spChg chg="mod">
          <ac:chgData name="Eitan Blumin" userId="36fcb13c-3a5a-43c2-aa2e-520becbaeb9b" providerId="ADAL" clId="{AE91A91C-2082-44A9-9208-57D43C3D1648}" dt="2022-05-19T05:12:08.797" v="164"/>
          <ac:spMkLst>
            <pc:docMk/>
            <pc:sldMk cId="2789694877" sldId="459"/>
            <ac:spMk id="128" creationId="{3184F364-A9CE-7EFB-0100-D563C9D421BC}"/>
          </ac:spMkLst>
        </pc:spChg>
        <pc:spChg chg="mod">
          <ac:chgData name="Eitan Blumin" userId="36fcb13c-3a5a-43c2-aa2e-520becbaeb9b" providerId="ADAL" clId="{AE91A91C-2082-44A9-9208-57D43C3D1648}" dt="2022-05-19T05:12:08.797" v="164"/>
          <ac:spMkLst>
            <pc:docMk/>
            <pc:sldMk cId="2789694877" sldId="459"/>
            <ac:spMk id="129" creationId="{DE328133-C4BA-A073-C8D0-CE132BB2DB86}"/>
          </ac:spMkLst>
        </pc:spChg>
        <pc:spChg chg="mod">
          <ac:chgData name="Eitan Blumin" userId="36fcb13c-3a5a-43c2-aa2e-520becbaeb9b" providerId="ADAL" clId="{AE91A91C-2082-44A9-9208-57D43C3D1648}" dt="2022-05-19T05:12:08.797" v="164"/>
          <ac:spMkLst>
            <pc:docMk/>
            <pc:sldMk cId="2789694877" sldId="459"/>
            <ac:spMk id="130" creationId="{91216D6C-E24C-4347-7B2E-FEDD529DEE35}"/>
          </ac:spMkLst>
        </pc:spChg>
        <pc:spChg chg="mod">
          <ac:chgData name="Eitan Blumin" userId="36fcb13c-3a5a-43c2-aa2e-520becbaeb9b" providerId="ADAL" clId="{AE91A91C-2082-44A9-9208-57D43C3D1648}" dt="2022-05-19T05:12:08.797" v="164"/>
          <ac:spMkLst>
            <pc:docMk/>
            <pc:sldMk cId="2789694877" sldId="459"/>
            <ac:spMk id="131" creationId="{3B3F63C6-6381-DCDB-3CA6-A43C99B2AAD2}"/>
          </ac:spMkLst>
        </pc:spChg>
        <pc:spChg chg="add mod">
          <ac:chgData name="Eitan Blumin" userId="36fcb13c-3a5a-43c2-aa2e-520becbaeb9b" providerId="ADAL" clId="{AE91A91C-2082-44A9-9208-57D43C3D1648}" dt="2022-05-19T05:22:51.487" v="253" actId="207"/>
          <ac:spMkLst>
            <pc:docMk/>
            <pc:sldMk cId="2789694877" sldId="459"/>
            <ac:spMk id="134" creationId="{AB448016-2BBE-2808-0308-F9628FEE0927}"/>
          </ac:spMkLst>
        </pc:spChg>
        <pc:spChg chg="add mod">
          <ac:chgData name="Eitan Blumin" userId="36fcb13c-3a5a-43c2-aa2e-520becbaeb9b" providerId="ADAL" clId="{AE91A91C-2082-44A9-9208-57D43C3D1648}" dt="2022-05-19T05:23:07.816" v="254"/>
          <ac:spMkLst>
            <pc:docMk/>
            <pc:sldMk cId="2789694877" sldId="459"/>
            <ac:spMk id="138" creationId="{4C6D31B3-FD97-0CB4-DF2E-09EFFF8E16C9}"/>
          </ac:spMkLst>
        </pc:spChg>
        <pc:spChg chg="add mod">
          <ac:chgData name="Eitan Blumin" userId="36fcb13c-3a5a-43c2-aa2e-520becbaeb9b" providerId="ADAL" clId="{AE91A91C-2082-44A9-9208-57D43C3D1648}" dt="2022-05-19T05:53:16.724" v="519" actId="1037"/>
          <ac:spMkLst>
            <pc:docMk/>
            <pc:sldMk cId="2789694877" sldId="459"/>
            <ac:spMk id="139" creationId="{E86E9606-C2F5-8B58-7B51-3882240A265E}"/>
          </ac:spMkLst>
        </pc:spChg>
        <pc:grpChg chg="add mod">
          <ac:chgData name="Eitan Blumin" userId="36fcb13c-3a5a-43c2-aa2e-520becbaeb9b" providerId="ADAL" clId="{AE91A91C-2082-44A9-9208-57D43C3D1648}" dt="2022-05-19T05:53:16.724" v="519" actId="1037"/>
          <ac:grpSpMkLst>
            <pc:docMk/>
            <pc:sldMk cId="2789694877" sldId="459"/>
            <ac:grpSpMk id="15" creationId="{D9FCD18B-787D-0D36-D1E7-3357A19BAA5A}"/>
          </ac:grpSpMkLst>
        </pc:grpChg>
        <pc:grpChg chg="add del mod">
          <ac:chgData name="Eitan Blumin" userId="36fcb13c-3a5a-43c2-aa2e-520becbaeb9b" providerId="ADAL" clId="{AE91A91C-2082-44A9-9208-57D43C3D1648}" dt="2022-05-19T05:05:25.365" v="83" actId="478"/>
          <ac:grpSpMkLst>
            <pc:docMk/>
            <pc:sldMk cId="2789694877" sldId="459"/>
            <ac:grpSpMk id="42" creationId="{539ED708-FBE6-B119-E9A9-BB6709521043}"/>
          </ac:grpSpMkLst>
        </pc:grpChg>
        <pc:grpChg chg="add del mod">
          <ac:chgData name="Eitan Blumin" userId="36fcb13c-3a5a-43c2-aa2e-520becbaeb9b" providerId="ADAL" clId="{AE91A91C-2082-44A9-9208-57D43C3D1648}" dt="2022-05-19T05:07:36.296" v="105" actId="478"/>
          <ac:grpSpMkLst>
            <pc:docMk/>
            <pc:sldMk cId="2789694877" sldId="459"/>
            <ac:grpSpMk id="71" creationId="{E3AF4659-AA9C-A5F2-2BB9-549E39AF88B2}"/>
          </ac:grpSpMkLst>
        </pc:grpChg>
        <pc:grpChg chg="add mod">
          <ac:chgData name="Eitan Blumin" userId="36fcb13c-3a5a-43c2-aa2e-520becbaeb9b" providerId="ADAL" clId="{AE91A91C-2082-44A9-9208-57D43C3D1648}" dt="2022-05-19T05:53:16.724" v="519" actId="1037"/>
          <ac:grpSpMkLst>
            <pc:docMk/>
            <pc:sldMk cId="2789694877" sldId="459"/>
            <ac:grpSpMk id="103" creationId="{CD11980F-9BA3-7BF8-EA19-8E60A6087D75}"/>
          </ac:grpSpMkLst>
        </pc:grpChg>
        <pc:grpChg chg="add mod">
          <ac:chgData name="Eitan Blumin" userId="36fcb13c-3a5a-43c2-aa2e-520becbaeb9b" providerId="ADAL" clId="{AE91A91C-2082-44A9-9208-57D43C3D1648}" dt="2022-05-19T05:53:16.724" v="519" actId="1037"/>
          <ac:grpSpMkLst>
            <pc:docMk/>
            <pc:sldMk cId="2789694877" sldId="459"/>
            <ac:grpSpMk id="104" creationId="{7F4AAFB6-C473-CBFA-9F70-E80BD0956D9B}"/>
          </ac:grpSpMkLst>
        </pc:grpChg>
        <pc:grpChg chg="add mod">
          <ac:chgData name="Eitan Blumin" userId="36fcb13c-3a5a-43c2-aa2e-520becbaeb9b" providerId="ADAL" clId="{AE91A91C-2082-44A9-9208-57D43C3D1648}" dt="2022-05-19T05:12:27.489" v="171" actId="1076"/>
          <ac:grpSpMkLst>
            <pc:docMk/>
            <pc:sldMk cId="2789694877" sldId="459"/>
            <ac:grpSpMk id="105" creationId="{5CAF5E32-B09E-E70B-6999-6889A3FCFC5D}"/>
          </ac:grpSpMkLst>
        </pc:grpChg>
        <pc:picChg chg="add mod">
          <ac:chgData name="Eitan Blumin" userId="36fcb13c-3a5a-43c2-aa2e-520becbaeb9b" providerId="ADAL" clId="{AE91A91C-2082-44A9-9208-57D43C3D1648}" dt="2022-05-19T05:15:47.903" v="199" actId="14100"/>
          <ac:picMkLst>
            <pc:docMk/>
            <pc:sldMk cId="2789694877" sldId="459"/>
            <ac:picMk id="4" creationId="{32384FBA-B52E-2B77-F93A-AF30830569D9}"/>
          </ac:picMkLst>
        </pc:picChg>
        <pc:picChg chg="add mod">
          <ac:chgData name="Eitan Blumin" userId="36fcb13c-3a5a-43c2-aa2e-520becbaeb9b" providerId="ADAL" clId="{AE91A91C-2082-44A9-9208-57D43C3D1648}" dt="2022-05-19T05:00:04.789" v="56" actId="14100"/>
          <ac:picMkLst>
            <pc:docMk/>
            <pc:sldMk cId="2789694877" sldId="459"/>
            <ac:picMk id="10" creationId="{B051F12F-1918-5B62-785C-7C512F80ECF8}"/>
          </ac:picMkLst>
        </pc:picChg>
        <pc:picChg chg="add mod">
          <ac:chgData name="Eitan Blumin" userId="36fcb13c-3a5a-43c2-aa2e-520becbaeb9b" providerId="ADAL" clId="{AE91A91C-2082-44A9-9208-57D43C3D1648}" dt="2022-05-19T05:27:00.423" v="272" actId="1076"/>
          <ac:picMkLst>
            <pc:docMk/>
            <pc:sldMk cId="2789694877" sldId="459"/>
            <ac:picMk id="14" creationId="{B2154799-EE70-3874-D5EF-5429434243F4}"/>
          </ac:picMkLst>
        </pc:picChg>
        <pc:picChg chg="add mod">
          <ac:chgData name="Eitan Blumin" userId="36fcb13c-3a5a-43c2-aa2e-520becbaeb9b" providerId="ADAL" clId="{AE91A91C-2082-44A9-9208-57D43C3D1648}" dt="2022-05-19T05:12:58.917" v="174" actId="14100"/>
          <ac:picMkLst>
            <pc:docMk/>
            <pc:sldMk cId="2789694877" sldId="459"/>
            <ac:picMk id="133" creationId="{05029AE0-1FCC-C070-4830-6C386A5C3FF8}"/>
          </ac:picMkLst>
        </pc:picChg>
        <pc:picChg chg="add mod">
          <ac:chgData name="Eitan Blumin" userId="36fcb13c-3a5a-43c2-aa2e-520becbaeb9b" providerId="ADAL" clId="{AE91A91C-2082-44A9-9208-57D43C3D1648}" dt="2022-05-19T05:18:20.989" v="220" actId="1076"/>
          <ac:picMkLst>
            <pc:docMk/>
            <pc:sldMk cId="2789694877" sldId="459"/>
            <ac:picMk id="136" creationId="{4E09EF8E-DCA2-950A-FA97-69D377864D71}"/>
          </ac:picMkLst>
        </pc:picChg>
        <pc:cxnChg chg="add mod">
          <ac:chgData name="Eitan Blumin" userId="36fcb13c-3a5a-43c2-aa2e-520becbaeb9b" providerId="ADAL" clId="{AE91A91C-2082-44A9-9208-57D43C3D1648}" dt="2022-05-19T05:10:44.462" v="140" actId="164"/>
          <ac:cxnSpMkLst>
            <pc:docMk/>
            <pc:sldMk cId="2789694877" sldId="459"/>
            <ac:cxnSpMk id="101" creationId="{3C7CF519-7361-D557-74B4-FB05B3EBF3FE}"/>
          </ac:cxnSpMkLst>
        </pc:cxnChg>
        <pc:cxnChg chg="add mod">
          <ac:chgData name="Eitan Blumin" userId="36fcb13c-3a5a-43c2-aa2e-520becbaeb9b" providerId="ADAL" clId="{AE91A91C-2082-44A9-9208-57D43C3D1648}" dt="2022-05-19T05:54:04.245" v="520" actId="208"/>
          <ac:cxnSpMkLst>
            <pc:docMk/>
            <pc:sldMk cId="2789694877" sldId="459"/>
            <ac:cxnSpMk id="141" creationId="{4E9AFDE2-1920-794C-E984-DEEF31506E3E}"/>
          </ac:cxnSpMkLst>
        </pc:cxnChg>
      </pc:sldChg>
    </pc:docChg>
  </pc:docChgLst>
  <pc:docChgLst>
    <pc:chgData name="Eitan Blumin" userId="36fcb13c-3a5a-43c2-aa2e-520becbaeb9b" providerId="ADAL" clId="{5B27FC91-705E-4FAD-AA8A-8DB155450C70}"/>
    <pc:docChg chg="modSld">
      <pc:chgData name="Eitan Blumin" userId="36fcb13c-3a5a-43c2-aa2e-520becbaeb9b" providerId="ADAL" clId="{5B27FC91-705E-4FAD-AA8A-8DB155450C70}" dt="2022-09-14T10:14:26.870" v="8" actId="20577"/>
      <pc:docMkLst>
        <pc:docMk/>
      </pc:docMkLst>
      <pc:sldChg chg="modNotesTx">
        <pc:chgData name="Eitan Blumin" userId="36fcb13c-3a5a-43c2-aa2e-520becbaeb9b" providerId="ADAL" clId="{5B27FC91-705E-4FAD-AA8A-8DB155450C70}" dt="2022-09-14T10:14:26.870" v="8" actId="20577"/>
        <pc:sldMkLst>
          <pc:docMk/>
          <pc:sldMk cId="1902533996" sldId="447"/>
        </pc:sldMkLst>
      </pc:sldChg>
      <pc:sldChg chg="addSp modSp mod modAnim">
        <pc:chgData name="Eitan Blumin" userId="36fcb13c-3a5a-43c2-aa2e-520becbaeb9b" providerId="ADAL" clId="{5B27FC91-705E-4FAD-AA8A-8DB155450C70}" dt="2022-09-14T09:57:25.679" v="5"/>
        <pc:sldMkLst>
          <pc:docMk/>
          <pc:sldMk cId="2789694877" sldId="459"/>
        </pc:sldMkLst>
        <pc:spChg chg="add mod">
          <ac:chgData name="Eitan Blumin" userId="36fcb13c-3a5a-43c2-aa2e-520becbaeb9b" providerId="ADAL" clId="{5B27FC91-705E-4FAD-AA8A-8DB155450C70}" dt="2022-09-14T09:57:03.764" v="4" actId="1076"/>
          <ac:spMkLst>
            <pc:docMk/>
            <pc:sldMk cId="2789694877" sldId="459"/>
            <ac:spMk id="2" creationId="{7041954C-216F-EDFA-4647-F99E580C2FB4}"/>
          </ac:spMkLst>
        </pc:spChg>
        <pc:spChg chg="mod">
          <ac:chgData name="Eitan Blumin" userId="36fcb13c-3a5a-43c2-aa2e-520becbaeb9b" providerId="ADAL" clId="{5B27FC91-705E-4FAD-AA8A-8DB155450C70}" dt="2022-09-14T09:56:45.834" v="2" actId="1076"/>
          <ac:spMkLst>
            <pc:docMk/>
            <pc:sldMk cId="2789694877" sldId="459"/>
            <ac:spMk id="139" creationId="{E86E9606-C2F5-8B58-7B51-3882240A265E}"/>
          </ac:spMkLst>
        </pc:spChg>
      </pc:sldChg>
    </pc:docChg>
  </pc:docChgLst>
  <pc:docChgLst>
    <pc:chgData name="Eitan Blumin" userId="36fcb13c-3a5a-43c2-aa2e-520becbaeb9b" providerId="ADAL" clId="{C9CCD63B-1E42-4C57-A97A-593416974D57}"/>
    <pc:docChg chg="undo custSel addSld modSld sldOrd modSection">
      <pc:chgData name="Eitan Blumin" userId="36fcb13c-3a5a-43c2-aa2e-520becbaeb9b" providerId="ADAL" clId="{C9CCD63B-1E42-4C57-A97A-593416974D57}" dt="2023-03-27T14:44:58.090" v="271"/>
      <pc:docMkLst>
        <pc:docMk/>
      </pc:docMkLst>
      <pc:sldChg chg="addSp modSp modAnim">
        <pc:chgData name="Eitan Blumin" userId="36fcb13c-3a5a-43c2-aa2e-520becbaeb9b" providerId="ADAL" clId="{C9CCD63B-1E42-4C57-A97A-593416974D57}" dt="2023-03-27T14:31:34.185" v="178"/>
        <pc:sldMkLst>
          <pc:docMk/>
          <pc:sldMk cId="2776273780" sldId="435"/>
        </pc:sldMkLst>
        <pc:spChg chg="mod">
          <ac:chgData name="Eitan Blumin" userId="36fcb13c-3a5a-43c2-aa2e-520becbaeb9b" providerId="ADAL" clId="{C9CCD63B-1E42-4C57-A97A-593416974D57}" dt="2023-03-27T14:31:00.215" v="176" actId="164"/>
          <ac:spMkLst>
            <pc:docMk/>
            <pc:sldMk cId="2776273780" sldId="435"/>
            <ac:spMk id="530" creationId="{30B8EBAC-93C6-4B31-BFEB-C077E0765CBE}"/>
          </ac:spMkLst>
        </pc:spChg>
        <pc:spChg chg="mod">
          <ac:chgData name="Eitan Blumin" userId="36fcb13c-3a5a-43c2-aa2e-520becbaeb9b" providerId="ADAL" clId="{C9CCD63B-1E42-4C57-A97A-593416974D57}" dt="2023-03-27T14:31:00.215" v="176" actId="164"/>
          <ac:spMkLst>
            <pc:docMk/>
            <pc:sldMk cId="2776273780" sldId="435"/>
            <ac:spMk id="532" creationId="{B4A30318-D34B-4EE5-9646-262267EE15CD}"/>
          </ac:spMkLst>
        </pc:spChg>
        <pc:grpChg chg="add mod">
          <ac:chgData name="Eitan Blumin" userId="36fcb13c-3a5a-43c2-aa2e-520becbaeb9b" providerId="ADAL" clId="{C9CCD63B-1E42-4C57-A97A-593416974D57}" dt="2023-03-27T14:31:00.215" v="176" actId="164"/>
          <ac:grpSpMkLst>
            <pc:docMk/>
            <pc:sldMk cId="2776273780" sldId="435"/>
            <ac:grpSpMk id="2" creationId="{6B6D3D77-2D95-D756-5BE9-CDA0ABE9B891}"/>
          </ac:grpSpMkLst>
        </pc:grpChg>
        <pc:picChg chg="mod">
          <ac:chgData name="Eitan Blumin" userId="36fcb13c-3a5a-43c2-aa2e-520becbaeb9b" providerId="ADAL" clId="{C9CCD63B-1E42-4C57-A97A-593416974D57}" dt="2023-03-27T14:31:00.215" v="176" actId="164"/>
          <ac:picMkLst>
            <pc:docMk/>
            <pc:sldMk cId="2776273780" sldId="435"/>
            <ac:picMk id="531" creationId="{785C6E7B-81B0-4D52-B1DA-F9261E279B2A}"/>
          </ac:picMkLst>
        </pc:picChg>
      </pc:sldChg>
      <pc:sldChg chg="addSp delSp mod modTransition">
        <pc:chgData name="Eitan Blumin" userId="36fcb13c-3a5a-43c2-aa2e-520becbaeb9b" providerId="ADAL" clId="{C9CCD63B-1E42-4C57-A97A-593416974D57}" dt="2023-03-27T14:33:30.234" v="190"/>
        <pc:sldMkLst>
          <pc:docMk/>
          <pc:sldMk cId="488625063" sldId="436"/>
        </pc:sldMkLst>
        <pc:grpChg chg="add del">
          <ac:chgData name="Eitan Blumin" userId="36fcb13c-3a5a-43c2-aa2e-520becbaeb9b" providerId="ADAL" clId="{C9CCD63B-1E42-4C57-A97A-593416974D57}" dt="2023-03-27T14:33:21.664" v="189" actId="478"/>
          <ac:grpSpMkLst>
            <pc:docMk/>
            <pc:sldMk cId="488625063" sldId="436"/>
            <ac:grpSpMk id="529" creationId="{6AFD636B-8D59-4BBF-895D-FD52C8D6EEBD}"/>
          </ac:grpSpMkLst>
        </pc:grpChg>
      </pc:sldChg>
      <pc:sldChg chg="addSp delSp modSp mod modAnim">
        <pc:chgData name="Eitan Blumin" userId="36fcb13c-3a5a-43c2-aa2e-520becbaeb9b" providerId="ADAL" clId="{C9CCD63B-1E42-4C57-A97A-593416974D57}" dt="2023-03-27T14:32:00.944" v="186"/>
        <pc:sldMkLst>
          <pc:docMk/>
          <pc:sldMk cId="1795944544" sldId="437"/>
        </pc:sldMkLst>
        <pc:spChg chg="mod">
          <ac:chgData name="Eitan Blumin" userId="36fcb13c-3a5a-43c2-aa2e-520becbaeb9b" providerId="ADAL" clId="{C9CCD63B-1E42-4C57-A97A-593416974D57}" dt="2023-03-27T14:31:57.653" v="185"/>
          <ac:spMkLst>
            <pc:docMk/>
            <pc:sldMk cId="1795944544" sldId="437"/>
            <ac:spMk id="4" creationId="{D7F88A90-2000-7617-D9A6-C67CC8EFB5FF}"/>
          </ac:spMkLst>
        </pc:spChg>
        <pc:spChg chg="mod">
          <ac:chgData name="Eitan Blumin" userId="36fcb13c-3a5a-43c2-aa2e-520becbaeb9b" providerId="ADAL" clId="{C9CCD63B-1E42-4C57-A97A-593416974D57}" dt="2023-03-27T14:31:57.653" v="185"/>
          <ac:spMkLst>
            <pc:docMk/>
            <pc:sldMk cId="1795944544" sldId="437"/>
            <ac:spMk id="6" creationId="{D9735A53-774D-97E2-74D2-68968885AFA9}"/>
          </ac:spMkLst>
        </pc:spChg>
        <pc:spChg chg="add del">
          <ac:chgData name="Eitan Blumin" userId="36fcb13c-3a5a-43c2-aa2e-520becbaeb9b" providerId="ADAL" clId="{C9CCD63B-1E42-4C57-A97A-593416974D57}" dt="2023-03-27T14:31:53.790" v="182" actId="478"/>
          <ac:spMkLst>
            <pc:docMk/>
            <pc:sldMk cId="1795944544" sldId="437"/>
            <ac:spMk id="530" creationId="{30B8EBAC-93C6-4B31-BFEB-C077E0765CBE}"/>
          </ac:spMkLst>
        </pc:spChg>
        <pc:spChg chg="del">
          <ac:chgData name="Eitan Blumin" userId="36fcb13c-3a5a-43c2-aa2e-520becbaeb9b" providerId="ADAL" clId="{C9CCD63B-1E42-4C57-A97A-593416974D57}" dt="2023-03-27T14:31:55.791" v="183" actId="478"/>
          <ac:spMkLst>
            <pc:docMk/>
            <pc:sldMk cId="1795944544" sldId="437"/>
            <ac:spMk id="532" creationId="{B4A30318-D34B-4EE5-9646-262267EE15CD}"/>
          </ac:spMkLst>
        </pc:spChg>
        <pc:grpChg chg="add mod">
          <ac:chgData name="Eitan Blumin" userId="36fcb13c-3a5a-43c2-aa2e-520becbaeb9b" providerId="ADAL" clId="{C9CCD63B-1E42-4C57-A97A-593416974D57}" dt="2023-03-27T14:31:57.653" v="185"/>
          <ac:grpSpMkLst>
            <pc:docMk/>
            <pc:sldMk cId="1795944544" sldId="437"/>
            <ac:grpSpMk id="2" creationId="{CC7CEF55-FA4B-9F81-1138-EC81DEB58543}"/>
          </ac:grpSpMkLst>
        </pc:grpChg>
        <pc:picChg chg="mod">
          <ac:chgData name="Eitan Blumin" userId="36fcb13c-3a5a-43c2-aa2e-520becbaeb9b" providerId="ADAL" clId="{C9CCD63B-1E42-4C57-A97A-593416974D57}" dt="2023-03-27T14:31:57.653" v="185"/>
          <ac:picMkLst>
            <pc:docMk/>
            <pc:sldMk cId="1795944544" sldId="437"/>
            <ac:picMk id="5" creationId="{258CE23B-747E-D4C4-E928-5A02B61EB660}"/>
          </ac:picMkLst>
        </pc:picChg>
        <pc:picChg chg="del">
          <ac:chgData name="Eitan Blumin" userId="36fcb13c-3a5a-43c2-aa2e-520becbaeb9b" providerId="ADAL" clId="{C9CCD63B-1E42-4C57-A97A-593416974D57}" dt="2023-03-27T14:31:56.889" v="184" actId="478"/>
          <ac:picMkLst>
            <pc:docMk/>
            <pc:sldMk cId="1795944544" sldId="437"/>
            <ac:picMk id="531" creationId="{785C6E7B-81B0-4D52-B1DA-F9261E279B2A}"/>
          </ac:picMkLst>
        </pc:picChg>
      </pc:sldChg>
      <pc:sldChg chg="modTransition">
        <pc:chgData name="Eitan Blumin" userId="36fcb13c-3a5a-43c2-aa2e-520becbaeb9b" providerId="ADAL" clId="{C9CCD63B-1E42-4C57-A97A-593416974D57}" dt="2023-03-27T14:35:53.122" v="195"/>
        <pc:sldMkLst>
          <pc:docMk/>
          <pc:sldMk cId="3721232455" sldId="441"/>
        </pc:sldMkLst>
      </pc:sldChg>
      <pc:sldChg chg="modSp mod modTransition">
        <pc:chgData name="Eitan Blumin" userId="36fcb13c-3a5a-43c2-aa2e-520becbaeb9b" providerId="ADAL" clId="{C9CCD63B-1E42-4C57-A97A-593416974D57}" dt="2023-03-27T14:36:27.468" v="196"/>
        <pc:sldMkLst>
          <pc:docMk/>
          <pc:sldMk cId="1902533996" sldId="447"/>
        </pc:sldMkLst>
        <pc:graphicFrameChg chg="mod modGraphic">
          <ac:chgData name="Eitan Blumin" userId="36fcb13c-3a5a-43c2-aa2e-520becbaeb9b" providerId="ADAL" clId="{C9CCD63B-1E42-4C57-A97A-593416974D57}" dt="2023-03-27T14:17:40.593" v="8" actId="207"/>
          <ac:graphicFrameMkLst>
            <pc:docMk/>
            <pc:sldMk cId="1902533996" sldId="447"/>
            <ac:graphicFrameMk id="6" creationId="{DC59CB80-B865-4643-94AF-B2E573A435A0}"/>
          </ac:graphicFrameMkLst>
        </pc:graphicFrameChg>
      </pc:sldChg>
      <pc:sldChg chg="addSp delSp modSp mod modAnim">
        <pc:chgData name="Eitan Blumin" userId="36fcb13c-3a5a-43c2-aa2e-520becbaeb9b" providerId="ADAL" clId="{C9CCD63B-1E42-4C57-A97A-593416974D57}" dt="2023-03-27T14:44:58.090" v="271"/>
        <pc:sldMkLst>
          <pc:docMk/>
          <pc:sldMk cId="355497714" sldId="457"/>
        </pc:sldMkLst>
        <pc:spChg chg="mod">
          <ac:chgData name="Eitan Blumin" userId="36fcb13c-3a5a-43c2-aa2e-520becbaeb9b" providerId="ADAL" clId="{C9CCD63B-1E42-4C57-A97A-593416974D57}" dt="2023-03-27T14:41:02.678" v="232" actId="20577"/>
          <ac:spMkLst>
            <pc:docMk/>
            <pc:sldMk cId="355497714" sldId="457"/>
            <ac:spMk id="12" creationId="{B6AECB0B-D330-473B-964E-F214186C68F5}"/>
          </ac:spMkLst>
        </pc:spChg>
        <pc:spChg chg="add mod">
          <ac:chgData name="Eitan Blumin" userId="36fcb13c-3a5a-43c2-aa2e-520becbaeb9b" providerId="ADAL" clId="{C9CCD63B-1E42-4C57-A97A-593416974D57}" dt="2023-03-27T14:44:46.471" v="267" actId="164"/>
          <ac:spMkLst>
            <pc:docMk/>
            <pc:sldMk cId="355497714" sldId="457"/>
            <ac:spMk id="15" creationId="{CA993F8A-D847-AB67-889C-1F1A9F025604}"/>
          </ac:spMkLst>
        </pc:spChg>
        <pc:spChg chg="add mod">
          <ac:chgData name="Eitan Blumin" userId="36fcb13c-3a5a-43c2-aa2e-520becbaeb9b" providerId="ADAL" clId="{C9CCD63B-1E42-4C57-A97A-593416974D57}" dt="2023-03-27T14:44:46.471" v="267" actId="164"/>
          <ac:spMkLst>
            <pc:docMk/>
            <pc:sldMk cId="355497714" sldId="457"/>
            <ac:spMk id="18" creationId="{46AC69EF-26AE-B097-6F06-7B793AE09649}"/>
          </ac:spMkLst>
        </pc:spChg>
        <pc:spChg chg="add mod">
          <ac:chgData name="Eitan Blumin" userId="36fcb13c-3a5a-43c2-aa2e-520becbaeb9b" providerId="ADAL" clId="{C9CCD63B-1E42-4C57-A97A-593416974D57}" dt="2023-03-27T14:44:46.471" v="267" actId="164"/>
          <ac:spMkLst>
            <pc:docMk/>
            <pc:sldMk cId="355497714" sldId="457"/>
            <ac:spMk id="19" creationId="{09459A6D-8D81-3D08-452F-6EAD900EADAB}"/>
          </ac:spMkLst>
        </pc:spChg>
        <pc:spChg chg="add mod">
          <ac:chgData name="Eitan Blumin" userId="36fcb13c-3a5a-43c2-aa2e-520becbaeb9b" providerId="ADAL" clId="{C9CCD63B-1E42-4C57-A97A-593416974D57}" dt="2023-03-27T14:44:46.471" v="267" actId="164"/>
          <ac:spMkLst>
            <pc:docMk/>
            <pc:sldMk cId="355497714" sldId="457"/>
            <ac:spMk id="20" creationId="{5CC3EB4C-831C-A919-8DEE-5A8FE0E3FC25}"/>
          </ac:spMkLst>
        </pc:spChg>
        <pc:grpChg chg="add del mod">
          <ac:chgData name="Eitan Blumin" userId="36fcb13c-3a5a-43c2-aa2e-520becbaeb9b" providerId="ADAL" clId="{C9CCD63B-1E42-4C57-A97A-593416974D57}" dt="2023-03-27T14:43:43.062" v="252" actId="165"/>
          <ac:grpSpMkLst>
            <pc:docMk/>
            <pc:sldMk cId="355497714" sldId="457"/>
            <ac:grpSpMk id="14" creationId="{86199E67-3BF3-D68A-FB5B-8963904C8C71}"/>
          </ac:grpSpMkLst>
        </pc:grpChg>
        <pc:grpChg chg="add mod">
          <ac:chgData name="Eitan Blumin" userId="36fcb13c-3a5a-43c2-aa2e-520becbaeb9b" providerId="ADAL" clId="{C9CCD63B-1E42-4C57-A97A-593416974D57}" dt="2023-03-27T14:44:46.471" v="267" actId="164"/>
          <ac:grpSpMkLst>
            <pc:docMk/>
            <pc:sldMk cId="355497714" sldId="457"/>
            <ac:grpSpMk id="23" creationId="{0235F010-F599-AE77-9B44-33B5B48C17D4}"/>
          </ac:grpSpMkLst>
        </pc:grpChg>
        <pc:picChg chg="add mod topLvl">
          <ac:chgData name="Eitan Blumin" userId="36fcb13c-3a5a-43c2-aa2e-520becbaeb9b" providerId="ADAL" clId="{C9CCD63B-1E42-4C57-A97A-593416974D57}" dt="2023-03-27T14:44:46.471" v="267" actId="164"/>
          <ac:picMkLst>
            <pc:docMk/>
            <pc:sldMk cId="355497714" sldId="457"/>
            <ac:picMk id="2" creationId="{69AE6B31-61A6-60EE-1533-06DBB41F4BD0}"/>
          </ac:picMkLst>
        </pc:picChg>
        <pc:picChg chg="add mod topLvl">
          <ac:chgData name="Eitan Blumin" userId="36fcb13c-3a5a-43c2-aa2e-520becbaeb9b" providerId="ADAL" clId="{C9CCD63B-1E42-4C57-A97A-593416974D57}" dt="2023-03-27T14:44:46.471" v="267" actId="164"/>
          <ac:picMkLst>
            <pc:docMk/>
            <pc:sldMk cId="355497714" sldId="457"/>
            <ac:picMk id="5" creationId="{81BB951E-130D-FBB3-6689-1AFA7F6AF55E}"/>
          </ac:picMkLst>
        </pc:picChg>
        <pc:picChg chg="add mod topLvl">
          <ac:chgData name="Eitan Blumin" userId="36fcb13c-3a5a-43c2-aa2e-520becbaeb9b" providerId="ADAL" clId="{C9CCD63B-1E42-4C57-A97A-593416974D57}" dt="2023-03-27T14:44:46.471" v="267" actId="164"/>
          <ac:picMkLst>
            <pc:docMk/>
            <pc:sldMk cId="355497714" sldId="457"/>
            <ac:picMk id="6" creationId="{66006EEA-39DC-C3F3-E143-C94525EB7B89}"/>
          </ac:picMkLst>
        </pc:picChg>
        <pc:cxnChg chg="add mod topLvl">
          <ac:chgData name="Eitan Blumin" userId="36fcb13c-3a5a-43c2-aa2e-520becbaeb9b" providerId="ADAL" clId="{C9CCD63B-1E42-4C57-A97A-593416974D57}" dt="2023-03-27T14:44:46.471" v="267" actId="164"/>
          <ac:cxnSpMkLst>
            <pc:docMk/>
            <pc:sldMk cId="355497714" sldId="457"/>
            <ac:cxnSpMk id="8" creationId="{E7D2DFAF-9752-A5C9-5336-CA8A38084BC4}"/>
          </ac:cxnSpMkLst>
        </pc:cxnChg>
        <pc:cxnChg chg="add mod topLvl">
          <ac:chgData name="Eitan Blumin" userId="36fcb13c-3a5a-43c2-aa2e-520becbaeb9b" providerId="ADAL" clId="{C9CCD63B-1E42-4C57-A97A-593416974D57}" dt="2023-03-27T14:44:46.471" v="267" actId="164"/>
          <ac:cxnSpMkLst>
            <pc:docMk/>
            <pc:sldMk cId="355497714" sldId="457"/>
            <ac:cxnSpMk id="13" creationId="{752EDD6F-C975-EDCA-BB1A-E057EF5B8BD5}"/>
          </ac:cxnSpMkLst>
        </pc:cxnChg>
      </pc:sldChg>
      <pc:sldChg chg="addSp delSp modSp mod ord modAnim">
        <pc:chgData name="Eitan Blumin" userId="36fcb13c-3a5a-43c2-aa2e-520becbaeb9b" providerId="ADAL" clId="{C9CCD63B-1E42-4C57-A97A-593416974D57}" dt="2023-03-27T14:32:03.648" v="187"/>
        <pc:sldMkLst>
          <pc:docMk/>
          <pc:sldMk cId="2058260819" sldId="458"/>
        </pc:sldMkLst>
        <pc:spChg chg="mod">
          <ac:chgData name="Eitan Blumin" userId="36fcb13c-3a5a-43c2-aa2e-520becbaeb9b" providerId="ADAL" clId="{C9CCD63B-1E42-4C57-A97A-593416974D57}" dt="2023-03-27T14:31:46.267" v="180"/>
          <ac:spMkLst>
            <pc:docMk/>
            <pc:sldMk cId="2058260819" sldId="458"/>
            <ac:spMk id="6" creationId="{91C6B7F1-09C6-4134-6D27-D8EC66C4D3FB}"/>
          </ac:spMkLst>
        </pc:spChg>
        <pc:spChg chg="mod">
          <ac:chgData name="Eitan Blumin" userId="36fcb13c-3a5a-43c2-aa2e-520becbaeb9b" providerId="ADAL" clId="{C9CCD63B-1E42-4C57-A97A-593416974D57}" dt="2023-03-27T14:31:46.267" v="180"/>
          <ac:spMkLst>
            <pc:docMk/>
            <pc:sldMk cId="2058260819" sldId="458"/>
            <ac:spMk id="9" creationId="{5425592F-379B-0A80-ED41-DD0C11C36E5A}"/>
          </ac:spMkLst>
        </pc:spChg>
        <pc:grpChg chg="add mod ord">
          <ac:chgData name="Eitan Blumin" userId="36fcb13c-3a5a-43c2-aa2e-520becbaeb9b" providerId="ADAL" clId="{C9CCD63B-1E42-4C57-A97A-593416974D57}" dt="2023-03-27T14:31:49.047" v="181" actId="167"/>
          <ac:grpSpMkLst>
            <pc:docMk/>
            <pc:sldMk cId="2058260819" sldId="458"/>
            <ac:grpSpMk id="2" creationId="{5E360E74-6ADC-7A40-B154-D76E56B2510C}"/>
          </ac:grpSpMkLst>
        </pc:grpChg>
        <pc:grpChg chg="del">
          <ac:chgData name="Eitan Blumin" userId="36fcb13c-3a5a-43c2-aa2e-520becbaeb9b" providerId="ADAL" clId="{C9CCD63B-1E42-4C57-A97A-593416974D57}" dt="2023-03-27T14:31:44.387" v="179" actId="478"/>
          <ac:grpSpMkLst>
            <pc:docMk/>
            <pc:sldMk cId="2058260819" sldId="458"/>
            <ac:grpSpMk id="529" creationId="{6AFD636B-8D59-4BBF-895D-FD52C8D6EEBD}"/>
          </ac:grpSpMkLst>
        </pc:grpChg>
        <pc:picChg chg="mod">
          <ac:chgData name="Eitan Blumin" userId="36fcb13c-3a5a-43c2-aa2e-520becbaeb9b" providerId="ADAL" clId="{C9CCD63B-1E42-4C57-A97A-593416974D57}" dt="2023-03-27T14:31:46.267" v="180"/>
          <ac:picMkLst>
            <pc:docMk/>
            <pc:sldMk cId="2058260819" sldId="458"/>
            <ac:picMk id="8" creationId="{47CE3928-0250-C5D9-40F3-6AFC972EED80}"/>
          </ac:picMkLst>
        </pc:picChg>
      </pc:sldChg>
      <pc:sldChg chg="modNotesTx">
        <pc:chgData name="Eitan Blumin" userId="36fcb13c-3a5a-43c2-aa2e-520becbaeb9b" providerId="ADAL" clId="{C9CCD63B-1E42-4C57-A97A-593416974D57}" dt="2023-03-27T14:01:02.368" v="2" actId="120"/>
        <pc:sldMkLst>
          <pc:docMk/>
          <pc:sldMk cId="2985912749" sldId="463"/>
        </pc:sldMkLst>
      </pc:sldChg>
      <pc:sldChg chg="addSp delSp modSp new mod modTransition modAnim">
        <pc:chgData name="Eitan Blumin" userId="36fcb13c-3a5a-43c2-aa2e-520becbaeb9b" providerId="ADAL" clId="{C9CCD63B-1E42-4C57-A97A-593416974D57}" dt="2023-03-27T14:28:27.916" v="171"/>
        <pc:sldMkLst>
          <pc:docMk/>
          <pc:sldMk cId="841062854" sldId="464"/>
        </pc:sldMkLst>
        <pc:spChg chg="del">
          <ac:chgData name="Eitan Blumin" userId="36fcb13c-3a5a-43c2-aa2e-520becbaeb9b" providerId="ADAL" clId="{C9CCD63B-1E42-4C57-A97A-593416974D57}" dt="2023-03-27T14:21:17.204" v="45" actId="1032"/>
          <ac:spMkLst>
            <pc:docMk/>
            <pc:sldMk cId="841062854" sldId="464"/>
            <ac:spMk id="2" creationId="{D67F6C09-4C52-D1B3-FDEC-70E8648EBF81}"/>
          </ac:spMkLst>
        </pc:spChg>
        <pc:spChg chg="mod">
          <ac:chgData name="Eitan Blumin" userId="36fcb13c-3a5a-43c2-aa2e-520becbaeb9b" providerId="ADAL" clId="{C9CCD63B-1E42-4C57-A97A-593416974D57}" dt="2023-03-27T14:24:56.644" v="109" actId="20577"/>
          <ac:spMkLst>
            <pc:docMk/>
            <pc:sldMk cId="841062854" sldId="464"/>
            <ac:spMk id="3" creationId="{848AB6E6-133D-0676-6DFE-F52EB30291A4}"/>
          </ac:spMkLst>
        </pc:spChg>
        <pc:spChg chg="mod">
          <ac:chgData name="Eitan Blumin" userId="36fcb13c-3a5a-43c2-aa2e-520becbaeb9b" providerId="ADAL" clId="{C9CCD63B-1E42-4C57-A97A-593416974D57}" dt="2023-03-27T14:23:06.788" v="75"/>
          <ac:spMkLst>
            <pc:docMk/>
            <pc:sldMk cId="841062854" sldId="464"/>
            <ac:spMk id="6" creationId="{079C658C-B631-47F8-E8E1-D295DDCB8459}"/>
          </ac:spMkLst>
        </pc:spChg>
        <pc:spChg chg="mod">
          <ac:chgData name="Eitan Blumin" userId="36fcb13c-3a5a-43c2-aa2e-520becbaeb9b" providerId="ADAL" clId="{C9CCD63B-1E42-4C57-A97A-593416974D57}" dt="2023-03-27T14:23:06.788" v="75"/>
          <ac:spMkLst>
            <pc:docMk/>
            <pc:sldMk cId="841062854" sldId="464"/>
            <ac:spMk id="7" creationId="{8C5DA6EF-5D2D-A207-AD8F-FF600DEF7320}"/>
          </ac:spMkLst>
        </pc:spChg>
        <pc:spChg chg="mod">
          <ac:chgData name="Eitan Blumin" userId="36fcb13c-3a5a-43c2-aa2e-520becbaeb9b" providerId="ADAL" clId="{C9CCD63B-1E42-4C57-A97A-593416974D57}" dt="2023-03-27T14:23:06.788" v="75"/>
          <ac:spMkLst>
            <pc:docMk/>
            <pc:sldMk cId="841062854" sldId="464"/>
            <ac:spMk id="8" creationId="{AFF833D2-66D9-17A5-D7C4-6506156438DC}"/>
          </ac:spMkLst>
        </pc:spChg>
        <pc:spChg chg="mod">
          <ac:chgData name="Eitan Blumin" userId="36fcb13c-3a5a-43c2-aa2e-520becbaeb9b" providerId="ADAL" clId="{C9CCD63B-1E42-4C57-A97A-593416974D57}" dt="2023-03-27T14:23:06.788" v="75"/>
          <ac:spMkLst>
            <pc:docMk/>
            <pc:sldMk cId="841062854" sldId="464"/>
            <ac:spMk id="9" creationId="{38FF948A-A600-1378-4612-3E543139E398}"/>
          </ac:spMkLst>
        </pc:spChg>
        <pc:spChg chg="mod">
          <ac:chgData name="Eitan Blumin" userId="36fcb13c-3a5a-43c2-aa2e-520becbaeb9b" providerId="ADAL" clId="{C9CCD63B-1E42-4C57-A97A-593416974D57}" dt="2023-03-27T14:23:06.788" v="75"/>
          <ac:spMkLst>
            <pc:docMk/>
            <pc:sldMk cId="841062854" sldId="464"/>
            <ac:spMk id="10" creationId="{0226A957-7AF5-7219-728D-D2F2B87EE581}"/>
          </ac:spMkLst>
        </pc:spChg>
        <pc:spChg chg="mod">
          <ac:chgData name="Eitan Blumin" userId="36fcb13c-3a5a-43c2-aa2e-520becbaeb9b" providerId="ADAL" clId="{C9CCD63B-1E42-4C57-A97A-593416974D57}" dt="2023-03-27T14:23:06.788" v="75"/>
          <ac:spMkLst>
            <pc:docMk/>
            <pc:sldMk cId="841062854" sldId="464"/>
            <ac:spMk id="11" creationId="{FE21D541-3748-E39E-BB20-2F72B51758CE}"/>
          </ac:spMkLst>
        </pc:spChg>
        <pc:spChg chg="mod">
          <ac:chgData name="Eitan Blumin" userId="36fcb13c-3a5a-43c2-aa2e-520becbaeb9b" providerId="ADAL" clId="{C9CCD63B-1E42-4C57-A97A-593416974D57}" dt="2023-03-27T14:23:06.788" v="75"/>
          <ac:spMkLst>
            <pc:docMk/>
            <pc:sldMk cId="841062854" sldId="464"/>
            <ac:spMk id="12" creationId="{B13FA4C7-B9F4-F0FC-6700-44D808B56D35}"/>
          </ac:spMkLst>
        </pc:spChg>
        <pc:spChg chg="mod">
          <ac:chgData name="Eitan Blumin" userId="36fcb13c-3a5a-43c2-aa2e-520becbaeb9b" providerId="ADAL" clId="{C9CCD63B-1E42-4C57-A97A-593416974D57}" dt="2023-03-27T14:23:06.788" v="75"/>
          <ac:spMkLst>
            <pc:docMk/>
            <pc:sldMk cId="841062854" sldId="464"/>
            <ac:spMk id="13" creationId="{3A1E7EBD-2354-E56B-40DD-6FB062F8D878}"/>
          </ac:spMkLst>
        </pc:spChg>
        <pc:spChg chg="mod">
          <ac:chgData name="Eitan Blumin" userId="36fcb13c-3a5a-43c2-aa2e-520becbaeb9b" providerId="ADAL" clId="{C9CCD63B-1E42-4C57-A97A-593416974D57}" dt="2023-03-27T14:23:06.788" v="75"/>
          <ac:spMkLst>
            <pc:docMk/>
            <pc:sldMk cId="841062854" sldId="464"/>
            <ac:spMk id="14" creationId="{55C761B7-25A4-6764-0510-3CA284EE95E4}"/>
          </ac:spMkLst>
        </pc:spChg>
        <pc:spChg chg="mod">
          <ac:chgData name="Eitan Blumin" userId="36fcb13c-3a5a-43c2-aa2e-520becbaeb9b" providerId="ADAL" clId="{C9CCD63B-1E42-4C57-A97A-593416974D57}" dt="2023-03-27T14:23:06.788" v="75"/>
          <ac:spMkLst>
            <pc:docMk/>
            <pc:sldMk cId="841062854" sldId="464"/>
            <ac:spMk id="15" creationId="{281D22D8-540E-169C-890D-34DFE39458F2}"/>
          </ac:spMkLst>
        </pc:spChg>
        <pc:spChg chg="mod">
          <ac:chgData name="Eitan Blumin" userId="36fcb13c-3a5a-43c2-aa2e-520becbaeb9b" providerId="ADAL" clId="{C9CCD63B-1E42-4C57-A97A-593416974D57}" dt="2023-03-27T14:23:06.788" v="75"/>
          <ac:spMkLst>
            <pc:docMk/>
            <pc:sldMk cId="841062854" sldId="464"/>
            <ac:spMk id="16" creationId="{283E53B8-A34B-45EB-E230-70D37907FCC9}"/>
          </ac:spMkLst>
        </pc:spChg>
        <pc:spChg chg="mod">
          <ac:chgData name="Eitan Blumin" userId="36fcb13c-3a5a-43c2-aa2e-520becbaeb9b" providerId="ADAL" clId="{C9CCD63B-1E42-4C57-A97A-593416974D57}" dt="2023-03-27T14:23:06.788" v="75"/>
          <ac:spMkLst>
            <pc:docMk/>
            <pc:sldMk cId="841062854" sldId="464"/>
            <ac:spMk id="17" creationId="{5C8CF1AF-9B9E-87D1-C1E9-92D13DE05CCC}"/>
          </ac:spMkLst>
        </pc:spChg>
        <pc:spChg chg="mod">
          <ac:chgData name="Eitan Blumin" userId="36fcb13c-3a5a-43c2-aa2e-520becbaeb9b" providerId="ADAL" clId="{C9CCD63B-1E42-4C57-A97A-593416974D57}" dt="2023-03-27T14:23:06.788" v="75"/>
          <ac:spMkLst>
            <pc:docMk/>
            <pc:sldMk cId="841062854" sldId="464"/>
            <ac:spMk id="18" creationId="{E196FF60-57E6-9274-7470-471400863524}"/>
          </ac:spMkLst>
        </pc:spChg>
        <pc:spChg chg="mod">
          <ac:chgData name="Eitan Blumin" userId="36fcb13c-3a5a-43c2-aa2e-520becbaeb9b" providerId="ADAL" clId="{C9CCD63B-1E42-4C57-A97A-593416974D57}" dt="2023-03-27T14:23:06.788" v="75"/>
          <ac:spMkLst>
            <pc:docMk/>
            <pc:sldMk cId="841062854" sldId="464"/>
            <ac:spMk id="19" creationId="{AFABED75-2C06-5A55-D77D-DB0B8EC2D6E1}"/>
          </ac:spMkLst>
        </pc:spChg>
        <pc:spChg chg="mod">
          <ac:chgData name="Eitan Blumin" userId="36fcb13c-3a5a-43c2-aa2e-520becbaeb9b" providerId="ADAL" clId="{C9CCD63B-1E42-4C57-A97A-593416974D57}" dt="2023-03-27T14:23:06.788" v="75"/>
          <ac:spMkLst>
            <pc:docMk/>
            <pc:sldMk cId="841062854" sldId="464"/>
            <ac:spMk id="20" creationId="{E0E9D4BB-A697-2248-0915-A8092D4AE006}"/>
          </ac:spMkLst>
        </pc:spChg>
        <pc:spChg chg="mod">
          <ac:chgData name="Eitan Blumin" userId="36fcb13c-3a5a-43c2-aa2e-520becbaeb9b" providerId="ADAL" clId="{C9CCD63B-1E42-4C57-A97A-593416974D57}" dt="2023-03-27T14:23:06.788" v="75"/>
          <ac:spMkLst>
            <pc:docMk/>
            <pc:sldMk cId="841062854" sldId="464"/>
            <ac:spMk id="21" creationId="{216F1681-2BCD-4AA1-8544-7EDA3D80680B}"/>
          </ac:spMkLst>
        </pc:spChg>
        <pc:spChg chg="mod">
          <ac:chgData name="Eitan Blumin" userId="36fcb13c-3a5a-43c2-aa2e-520becbaeb9b" providerId="ADAL" clId="{C9CCD63B-1E42-4C57-A97A-593416974D57}" dt="2023-03-27T14:23:06.788" v="75"/>
          <ac:spMkLst>
            <pc:docMk/>
            <pc:sldMk cId="841062854" sldId="464"/>
            <ac:spMk id="22" creationId="{B13874C0-C1A3-140C-A48D-1A3DEFFAA6D0}"/>
          </ac:spMkLst>
        </pc:spChg>
        <pc:spChg chg="mod">
          <ac:chgData name="Eitan Blumin" userId="36fcb13c-3a5a-43c2-aa2e-520becbaeb9b" providerId="ADAL" clId="{C9CCD63B-1E42-4C57-A97A-593416974D57}" dt="2023-03-27T14:23:06.788" v="75"/>
          <ac:spMkLst>
            <pc:docMk/>
            <pc:sldMk cId="841062854" sldId="464"/>
            <ac:spMk id="23" creationId="{01D9EF7F-C883-6709-5099-4A1F2F0EC123}"/>
          </ac:spMkLst>
        </pc:spChg>
        <pc:spChg chg="mod">
          <ac:chgData name="Eitan Blumin" userId="36fcb13c-3a5a-43c2-aa2e-520becbaeb9b" providerId="ADAL" clId="{C9CCD63B-1E42-4C57-A97A-593416974D57}" dt="2023-03-27T14:23:06.788" v="75"/>
          <ac:spMkLst>
            <pc:docMk/>
            <pc:sldMk cId="841062854" sldId="464"/>
            <ac:spMk id="24" creationId="{F3A23A11-35F1-2449-B4CD-2CA75B60ADD4}"/>
          </ac:spMkLst>
        </pc:spChg>
        <pc:spChg chg="mod">
          <ac:chgData name="Eitan Blumin" userId="36fcb13c-3a5a-43c2-aa2e-520becbaeb9b" providerId="ADAL" clId="{C9CCD63B-1E42-4C57-A97A-593416974D57}" dt="2023-03-27T14:23:06.788" v="75"/>
          <ac:spMkLst>
            <pc:docMk/>
            <pc:sldMk cId="841062854" sldId="464"/>
            <ac:spMk id="25" creationId="{D056F674-BB3A-197A-E90E-065419C4CF72}"/>
          </ac:spMkLst>
        </pc:spChg>
        <pc:spChg chg="mod">
          <ac:chgData name="Eitan Blumin" userId="36fcb13c-3a5a-43c2-aa2e-520becbaeb9b" providerId="ADAL" clId="{C9CCD63B-1E42-4C57-A97A-593416974D57}" dt="2023-03-27T14:23:06.788" v="75"/>
          <ac:spMkLst>
            <pc:docMk/>
            <pc:sldMk cId="841062854" sldId="464"/>
            <ac:spMk id="26" creationId="{BFA173B5-A2F3-76EE-1035-E0246AEC0614}"/>
          </ac:spMkLst>
        </pc:spChg>
        <pc:spChg chg="mod">
          <ac:chgData name="Eitan Blumin" userId="36fcb13c-3a5a-43c2-aa2e-520becbaeb9b" providerId="ADAL" clId="{C9CCD63B-1E42-4C57-A97A-593416974D57}" dt="2023-03-27T14:23:06.788" v="75"/>
          <ac:spMkLst>
            <pc:docMk/>
            <pc:sldMk cId="841062854" sldId="464"/>
            <ac:spMk id="27" creationId="{609121B5-0E5B-089D-A5DA-2EB03FB52F88}"/>
          </ac:spMkLst>
        </pc:spChg>
        <pc:spChg chg="mod">
          <ac:chgData name="Eitan Blumin" userId="36fcb13c-3a5a-43c2-aa2e-520becbaeb9b" providerId="ADAL" clId="{C9CCD63B-1E42-4C57-A97A-593416974D57}" dt="2023-03-27T14:23:06.788" v="75"/>
          <ac:spMkLst>
            <pc:docMk/>
            <pc:sldMk cId="841062854" sldId="464"/>
            <ac:spMk id="28" creationId="{AC73C277-C6F6-04D6-26AA-8158F8942058}"/>
          </ac:spMkLst>
        </pc:spChg>
        <pc:spChg chg="mod">
          <ac:chgData name="Eitan Blumin" userId="36fcb13c-3a5a-43c2-aa2e-520becbaeb9b" providerId="ADAL" clId="{C9CCD63B-1E42-4C57-A97A-593416974D57}" dt="2023-03-27T14:23:06.788" v="75"/>
          <ac:spMkLst>
            <pc:docMk/>
            <pc:sldMk cId="841062854" sldId="464"/>
            <ac:spMk id="29" creationId="{6EC0F2E2-A029-79D4-1241-CA433B13E9FE}"/>
          </ac:spMkLst>
        </pc:spChg>
        <pc:spChg chg="mod">
          <ac:chgData name="Eitan Blumin" userId="36fcb13c-3a5a-43c2-aa2e-520becbaeb9b" providerId="ADAL" clId="{C9CCD63B-1E42-4C57-A97A-593416974D57}" dt="2023-03-27T14:23:06.788" v="75"/>
          <ac:spMkLst>
            <pc:docMk/>
            <pc:sldMk cId="841062854" sldId="464"/>
            <ac:spMk id="30" creationId="{EA3FE718-2A04-D0C8-8704-B17D0EBC90BC}"/>
          </ac:spMkLst>
        </pc:spChg>
        <pc:spChg chg="mod">
          <ac:chgData name="Eitan Blumin" userId="36fcb13c-3a5a-43c2-aa2e-520becbaeb9b" providerId="ADAL" clId="{C9CCD63B-1E42-4C57-A97A-593416974D57}" dt="2023-03-27T14:23:06.788" v="75"/>
          <ac:spMkLst>
            <pc:docMk/>
            <pc:sldMk cId="841062854" sldId="464"/>
            <ac:spMk id="31" creationId="{01B0679B-58D6-2626-6408-B0712E291052}"/>
          </ac:spMkLst>
        </pc:spChg>
        <pc:spChg chg="add mod">
          <ac:chgData name="Eitan Blumin" userId="36fcb13c-3a5a-43c2-aa2e-520becbaeb9b" providerId="ADAL" clId="{C9CCD63B-1E42-4C57-A97A-593416974D57}" dt="2023-03-27T14:26:53.959" v="127" actId="1076"/>
          <ac:spMkLst>
            <pc:docMk/>
            <pc:sldMk cId="841062854" sldId="464"/>
            <ac:spMk id="35" creationId="{1F862987-026B-08B8-2ABE-3307B5C38F2E}"/>
          </ac:spMkLst>
        </pc:spChg>
        <pc:spChg chg="add del mod">
          <ac:chgData name="Eitan Blumin" userId="36fcb13c-3a5a-43c2-aa2e-520becbaeb9b" providerId="ADAL" clId="{C9CCD63B-1E42-4C57-A97A-593416974D57}" dt="2023-03-27T14:25:43.903" v="115" actId="478"/>
          <ac:spMkLst>
            <pc:docMk/>
            <pc:sldMk cId="841062854" sldId="464"/>
            <ac:spMk id="37" creationId="{AAD9EF31-4BC6-CB7C-015A-E6F8DADE80CC}"/>
          </ac:spMkLst>
        </pc:spChg>
        <pc:spChg chg="add mod">
          <ac:chgData name="Eitan Blumin" userId="36fcb13c-3a5a-43c2-aa2e-520becbaeb9b" providerId="ADAL" clId="{C9CCD63B-1E42-4C57-A97A-593416974D57}" dt="2023-03-27T14:27:50.871" v="165" actId="12788"/>
          <ac:spMkLst>
            <pc:docMk/>
            <pc:sldMk cId="841062854" sldId="464"/>
            <ac:spMk id="44" creationId="{1D9683AA-F2C8-8A3F-49AC-AC51FCC45912}"/>
          </ac:spMkLst>
        </pc:spChg>
        <pc:spChg chg="add mod">
          <ac:chgData name="Eitan Blumin" userId="36fcb13c-3a5a-43c2-aa2e-520becbaeb9b" providerId="ADAL" clId="{C9CCD63B-1E42-4C57-A97A-593416974D57}" dt="2023-03-27T14:27:43.347" v="164" actId="12789"/>
          <ac:spMkLst>
            <pc:docMk/>
            <pc:sldMk cId="841062854" sldId="464"/>
            <ac:spMk id="45" creationId="{AAA2D9F2-52C9-E32C-F3FC-A2868A2CFB09}"/>
          </ac:spMkLst>
        </pc:spChg>
        <pc:spChg chg="add mod">
          <ac:chgData name="Eitan Blumin" userId="36fcb13c-3a5a-43c2-aa2e-520becbaeb9b" providerId="ADAL" clId="{C9CCD63B-1E42-4C57-A97A-593416974D57}" dt="2023-03-27T14:27:43.347" v="164" actId="12789"/>
          <ac:spMkLst>
            <pc:docMk/>
            <pc:sldMk cId="841062854" sldId="464"/>
            <ac:spMk id="46" creationId="{83CF888E-E11E-16AB-0F64-2DFD15F009E5}"/>
          </ac:spMkLst>
        </pc:spChg>
        <pc:grpChg chg="add mod">
          <ac:chgData name="Eitan Blumin" userId="36fcb13c-3a5a-43c2-aa2e-520becbaeb9b" providerId="ADAL" clId="{C9CCD63B-1E42-4C57-A97A-593416974D57}" dt="2023-03-27T14:27:50.871" v="165" actId="12788"/>
          <ac:grpSpMkLst>
            <pc:docMk/>
            <pc:sldMk cId="841062854" sldId="464"/>
            <ac:grpSpMk id="5" creationId="{9A3FA9CE-1C49-D866-D76C-7AC28D556AA5}"/>
          </ac:grpSpMkLst>
        </pc:grpChg>
        <pc:graphicFrameChg chg="add del mod modGraphic">
          <ac:chgData name="Eitan Blumin" userId="36fcb13c-3a5a-43c2-aa2e-520becbaeb9b" providerId="ADAL" clId="{C9CCD63B-1E42-4C57-A97A-593416974D57}" dt="2023-03-27T14:25:40.230" v="114" actId="478"/>
          <ac:graphicFrameMkLst>
            <pc:docMk/>
            <pc:sldMk cId="841062854" sldId="464"/>
            <ac:graphicFrameMk id="4" creationId="{893D813D-F425-51F3-26FD-45BDD81A9894}"/>
          </ac:graphicFrameMkLst>
        </pc:graphicFrameChg>
        <pc:picChg chg="add mod">
          <ac:chgData name="Eitan Blumin" userId="36fcb13c-3a5a-43c2-aa2e-520becbaeb9b" providerId="ADAL" clId="{C9CCD63B-1E42-4C57-A97A-593416974D57}" dt="2023-03-27T14:25:52.385" v="118" actId="1076"/>
          <ac:picMkLst>
            <pc:docMk/>
            <pc:sldMk cId="841062854" sldId="464"/>
            <ac:picMk id="32" creationId="{B20E9220-DDC1-CC91-2091-4E5AD289973D}"/>
          </ac:picMkLst>
        </pc:picChg>
        <pc:picChg chg="add mod">
          <ac:chgData name="Eitan Blumin" userId="36fcb13c-3a5a-43c2-aa2e-520becbaeb9b" providerId="ADAL" clId="{C9CCD63B-1E42-4C57-A97A-593416974D57}" dt="2023-03-27T14:26:53.959" v="127" actId="1076"/>
          <ac:picMkLst>
            <pc:docMk/>
            <pc:sldMk cId="841062854" sldId="464"/>
            <ac:picMk id="34" creationId="{24FD14DA-D49A-3CEC-1B9E-3D78D26B40EB}"/>
          </ac:picMkLst>
        </pc:picChg>
        <pc:cxnChg chg="add mod">
          <ac:chgData name="Eitan Blumin" userId="36fcb13c-3a5a-43c2-aa2e-520becbaeb9b" providerId="ADAL" clId="{C9CCD63B-1E42-4C57-A97A-593416974D57}" dt="2023-03-27T14:26:32.619" v="122" actId="13822"/>
          <ac:cxnSpMkLst>
            <pc:docMk/>
            <pc:sldMk cId="841062854" sldId="464"/>
            <ac:cxnSpMk id="39" creationId="{C613E278-BF6C-B37C-B9AD-A8DA13A994EA}"/>
          </ac:cxnSpMkLst>
        </pc:cxnChg>
        <pc:cxnChg chg="add mod">
          <ac:chgData name="Eitan Blumin" userId="36fcb13c-3a5a-43c2-aa2e-520becbaeb9b" providerId="ADAL" clId="{C9CCD63B-1E42-4C57-A97A-593416974D57}" dt="2023-03-27T14:26:50.804" v="126" actId="14100"/>
          <ac:cxnSpMkLst>
            <pc:docMk/>
            <pc:sldMk cId="841062854" sldId="464"/>
            <ac:cxnSpMk id="40" creationId="{C9F3F515-0BA2-F99C-174D-34B7630AA76A}"/>
          </ac:cxnSpMkLst>
        </pc:cxnChg>
      </pc:sldChg>
    </pc:docChg>
  </pc:docChgLst>
  <pc:docChgLst>
    <pc:chgData name="Eitan Blumin" userId="36fcb13c-3a5a-43c2-aa2e-520becbaeb9b" providerId="ADAL" clId="{4A6299AC-E7DC-4D79-ABE6-0DADE02D7532}"/>
    <pc:docChg chg="undo custSel addSld delSld modSld sldOrd modSection">
      <pc:chgData name="Eitan Blumin" userId="36fcb13c-3a5a-43c2-aa2e-520becbaeb9b" providerId="ADAL" clId="{4A6299AC-E7DC-4D79-ABE6-0DADE02D7532}" dt="2023-06-03T12:38:34.373" v="2040" actId="47"/>
      <pc:docMkLst>
        <pc:docMk/>
      </pc:docMkLst>
      <pc:sldChg chg="add del">
        <pc:chgData name="Eitan Blumin" userId="36fcb13c-3a5a-43c2-aa2e-520becbaeb9b" providerId="ADAL" clId="{4A6299AC-E7DC-4D79-ABE6-0DADE02D7532}" dt="2023-06-03T12:38:34.373" v="2040" actId="47"/>
        <pc:sldMkLst>
          <pc:docMk/>
          <pc:sldMk cId="1967420377" sldId="259"/>
        </pc:sldMkLst>
      </pc:sldChg>
      <pc:sldChg chg="add del">
        <pc:chgData name="Eitan Blumin" userId="36fcb13c-3a5a-43c2-aa2e-520becbaeb9b" providerId="ADAL" clId="{4A6299AC-E7DC-4D79-ABE6-0DADE02D7532}" dt="2023-05-26T20:27:41.228" v="3" actId="2696"/>
        <pc:sldMkLst>
          <pc:docMk/>
          <pc:sldMk cId="2446779925" sldId="259"/>
        </pc:sldMkLst>
      </pc:sldChg>
      <pc:sldChg chg="add del">
        <pc:chgData name="Eitan Blumin" userId="36fcb13c-3a5a-43c2-aa2e-520becbaeb9b" providerId="ADAL" clId="{4A6299AC-E7DC-4D79-ABE6-0DADE02D7532}" dt="2023-06-03T12:38:34.373" v="2040" actId="47"/>
        <pc:sldMkLst>
          <pc:docMk/>
          <pc:sldMk cId="672892680" sldId="260"/>
        </pc:sldMkLst>
      </pc:sldChg>
      <pc:sldChg chg="add del">
        <pc:chgData name="Eitan Blumin" userId="36fcb13c-3a5a-43c2-aa2e-520becbaeb9b" providerId="ADAL" clId="{4A6299AC-E7DC-4D79-ABE6-0DADE02D7532}" dt="2023-05-26T20:27:53.733" v="5" actId="2696"/>
        <pc:sldMkLst>
          <pc:docMk/>
          <pc:sldMk cId="3738767928" sldId="260"/>
        </pc:sldMkLst>
      </pc:sldChg>
      <pc:sldChg chg="modSp mod">
        <pc:chgData name="Eitan Blumin" userId="36fcb13c-3a5a-43c2-aa2e-520becbaeb9b" providerId="ADAL" clId="{4A6299AC-E7DC-4D79-ABE6-0DADE02D7532}" dt="2023-05-26T20:21:11.975" v="0" actId="20577"/>
        <pc:sldMkLst>
          <pc:docMk/>
          <pc:sldMk cId="3223013465" sldId="359"/>
        </pc:sldMkLst>
        <pc:spChg chg="mod">
          <ac:chgData name="Eitan Blumin" userId="36fcb13c-3a5a-43c2-aa2e-520becbaeb9b" providerId="ADAL" clId="{4A6299AC-E7DC-4D79-ABE6-0DADE02D7532}" dt="2023-05-26T20:21:11.975" v="0" actId="20577"/>
          <ac:spMkLst>
            <pc:docMk/>
            <pc:sldMk cId="3223013465" sldId="359"/>
            <ac:spMk id="7" creationId="{00000000-0000-0000-0000-000000000000}"/>
          </ac:spMkLst>
        </pc:spChg>
      </pc:sldChg>
      <pc:sldChg chg="modSp mod modNotesTx">
        <pc:chgData name="Eitan Blumin" userId="36fcb13c-3a5a-43c2-aa2e-520becbaeb9b" providerId="ADAL" clId="{4A6299AC-E7DC-4D79-ABE6-0DADE02D7532}" dt="2023-06-03T12:30:07.006" v="1810" actId="121"/>
        <pc:sldMkLst>
          <pc:docMk/>
          <pc:sldMk cId="3153432567" sldId="442"/>
        </pc:sldMkLst>
        <pc:spChg chg="mod">
          <ac:chgData name="Eitan Blumin" userId="36fcb13c-3a5a-43c2-aa2e-520becbaeb9b" providerId="ADAL" clId="{4A6299AC-E7DC-4D79-ABE6-0DADE02D7532}" dt="2023-06-03T12:29:59.411" v="1808" actId="20577"/>
          <ac:spMkLst>
            <pc:docMk/>
            <pc:sldMk cId="3153432567" sldId="442"/>
            <ac:spMk id="2" creationId="{A0B9A38B-4C6B-4885-92CC-A89B4EEF2C94}"/>
          </ac:spMkLst>
        </pc:spChg>
        <pc:spChg chg="mod">
          <ac:chgData name="Eitan Blumin" userId="36fcb13c-3a5a-43c2-aa2e-520becbaeb9b" providerId="ADAL" clId="{4A6299AC-E7DC-4D79-ABE6-0DADE02D7532}" dt="2023-06-03T12:30:07.006" v="1810" actId="121"/>
          <ac:spMkLst>
            <pc:docMk/>
            <pc:sldMk cId="3153432567" sldId="442"/>
            <ac:spMk id="4" creationId="{4016C99C-3CB5-4F86-B77A-0821EB730265}"/>
          </ac:spMkLst>
        </pc:spChg>
        <pc:spChg chg="mod">
          <ac:chgData name="Eitan Blumin" userId="36fcb13c-3a5a-43c2-aa2e-520becbaeb9b" providerId="ADAL" clId="{4A6299AC-E7DC-4D79-ABE6-0DADE02D7532}" dt="2023-06-03T12:29:31.263" v="1796" actId="1076"/>
          <ac:spMkLst>
            <pc:docMk/>
            <pc:sldMk cId="3153432567" sldId="442"/>
            <ac:spMk id="40" creationId="{3783DC90-340D-7FA1-2A36-74CF04B1AD39}"/>
          </ac:spMkLst>
        </pc:spChg>
        <pc:picChg chg="mod">
          <ac:chgData name="Eitan Blumin" userId="36fcb13c-3a5a-43c2-aa2e-520becbaeb9b" providerId="ADAL" clId="{4A6299AC-E7DC-4D79-ABE6-0DADE02D7532}" dt="2023-06-03T12:29:32.504" v="1797" actId="1076"/>
          <ac:picMkLst>
            <pc:docMk/>
            <pc:sldMk cId="3153432567" sldId="442"/>
            <ac:picMk id="6" creationId="{053B0897-9227-29F1-B469-A0D231C74AB2}"/>
          </ac:picMkLst>
        </pc:picChg>
        <pc:picChg chg="mod">
          <ac:chgData name="Eitan Blumin" userId="36fcb13c-3a5a-43c2-aa2e-520becbaeb9b" providerId="ADAL" clId="{4A6299AC-E7DC-4D79-ABE6-0DADE02D7532}" dt="2023-06-03T12:28:31.250" v="1786" actId="1076"/>
          <ac:picMkLst>
            <pc:docMk/>
            <pc:sldMk cId="3153432567" sldId="442"/>
            <ac:picMk id="8" creationId="{290149C8-FDB1-D5D4-2909-13B9FEF710B0}"/>
          </ac:picMkLst>
        </pc:picChg>
      </pc:sldChg>
      <pc:sldChg chg="del">
        <pc:chgData name="Eitan Blumin" userId="36fcb13c-3a5a-43c2-aa2e-520becbaeb9b" providerId="ADAL" clId="{4A6299AC-E7DC-4D79-ABE6-0DADE02D7532}" dt="2023-06-02T19:54:42.476" v="435" actId="2696"/>
        <pc:sldMkLst>
          <pc:docMk/>
          <pc:sldMk cId="357890177" sldId="443"/>
        </pc:sldMkLst>
      </pc:sldChg>
      <pc:sldChg chg="add">
        <pc:chgData name="Eitan Blumin" userId="36fcb13c-3a5a-43c2-aa2e-520becbaeb9b" providerId="ADAL" clId="{4A6299AC-E7DC-4D79-ABE6-0DADE02D7532}" dt="2023-06-02T20:26:46.327" v="1258"/>
        <pc:sldMkLst>
          <pc:docMk/>
          <pc:sldMk cId="1270668041" sldId="443"/>
        </pc:sldMkLst>
      </pc:sldChg>
      <pc:sldChg chg="add del">
        <pc:chgData name="Eitan Blumin" userId="36fcb13c-3a5a-43c2-aa2e-520becbaeb9b" providerId="ADAL" clId="{4A6299AC-E7DC-4D79-ABE6-0DADE02D7532}" dt="2023-06-02T20:26:41.625" v="1257" actId="2696"/>
        <pc:sldMkLst>
          <pc:docMk/>
          <pc:sldMk cId="1941040868" sldId="443"/>
        </pc:sldMkLst>
      </pc:sldChg>
      <pc:sldChg chg="modSp add mod">
        <pc:chgData name="Eitan Blumin" userId="36fcb13c-3a5a-43c2-aa2e-520becbaeb9b" providerId="ADAL" clId="{4A6299AC-E7DC-4D79-ABE6-0DADE02D7532}" dt="2023-06-03T12:16:31.683" v="1677" actId="20577"/>
        <pc:sldMkLst>
          <pc:docMk/>
          <pc:sldMk cId="761400216" sldId="444"/>
        </pc:sldMkLst>
        <pc:spChg chg="mod">
          <ac:chgData name="Eitan Blumin" userId="36fcb13c-3a5a-43c2-aa2e-520becbaeb9b" providerId="ADAL" clId="{4A6299AC-E7DC-4D79-ABE6-0DADE02D7532}" dt="2023-06-03T12:16:31.683" v="1677" actId="20577"/>
          <ac:spMkLst>
            <pc:docMk/>
            <pc:sldMk cId="761400216" sldId="444"/>
            <ac:spMk id="3" creationId="{73ED59F1-04BA-4FBF-9E94-6D6898A9B064}"/>
          </ac:spMkLst>
        </pc:spChg>
      </pc:sldChg>
      <pc:sldChg chg="add del">
        <pc:chgData name="Eitan Blumin" userId="36fcb13c-3a5a-43c2-aa2e-520becbaeb9b" providerId="ADAL" clId="{4A6299AC-E7DC-4D79-ABE6-0DADE02D7532}" dt="2023-06-02T20:26:41.625" v="1257" actId="2696"/>
        <pc:sldMkLst>
          <pc:docMk/>
          <pc:sldMk cId="2546478332" sldId="444"/>
        </pc:sldMkLst>
      </pc:sldChg>
      <pc:sldChg chg="del">
        <pc:chgData name="Eitan Blumin" userId="36fcb13c-3a5a-43c2-aa2e-520becbaeb9b" providerId="ADAL" clId="{4A6299AC-E7DC-4D79-ABE6-0DADE02D7532}" dt="2023-06-02T19:54:42.476" v="435" actId="2696"/>
        <pc:sldMkLst>
          <pc:docMk/>
          <pc:sldMk cId="3267534933" sldId="444"/>
        </pc:sldMkLst>
      </pc:sldChg>
      <pc:sldChg chg="del">
        <pc:chgData name="Eitan Blumin" userId="36fcb13c-3a5a-43c2-aa2e-520becbaeb9b" providerId="ADAL" clId="{4A6299AC-E7DC-4D79-ABE6-0DADE02D7532}" dt="2023-06-02T19:54:42.476" v="435" actId="2696"/>
        <pc:sldMkLst>
          <pc:docMk/>
          <pc:sldMk cId="2924046103" sldId="445"/>
        </pc:sldMkLst>
      </pc:sldChg>
      <pc:sldChg chg="add del">
        <pc:chgData name="Eitan Blumin" userId="36fcb13c-3a5a-43c2-aa2e-520becbaeb9b" providerId="ADAL" clId="{4A6299AC-E7DC-4D79-ABE6-0DADE02D7532}" dt="2023-06-02T20:26:41.625" v="1257" actId="2696"/>
        <pc:sldMkLst>
          <pc:docMk/>
          <pc:sldMk cId="3610990377" sldId="445"/>
        </pc:sldMkLst>
      </pc:sldChg>
      <pc:sldChg chg="modSp add mod modAnim">
        <pc:chgData name="Eitan Blumin" userId="36fcb13c-3a5a-43c2-aa2e-520becbaeb9b" providerId="ADAL" clId="{4A6299AC-E7DC-4D79-ABE6-0DADE02D7532}" dt="2023-06-03T12:36:02.823" v="1914" actId="1076"/>
        <pc:sldMkLst>
          <pc:docMk/>
          <pc:sldMk cId="4271652670" sldId="445"/>
        </pc:sldMkLst>
        <pc:spChg chg="mod">
          <ac:chgData name="Eitan Blumin" userId="36fcb13c-3a5a-43c2-aa2e-520becbaeb9b" providerId="ADAL" clId="{4A6299AC-E7DC-4D79-ABE6-0DADE02D7532}" dt="2023-06-03T12:16:41.258" v="1692" actId="20577"/>
          <ac:spMkLst>
            <pc:docMk/>
            <pc:sldMk cId="4271652670" sldId="445"/>
            <ac:spMk id="3" creationId="{73ED59F1-04BA-4FBF-9E94-6D6898A9B064}"/>
          </ac:spMkLst>
        </pc:spChg>
        <pc:spChg chg="mod">
          <ac:chgData name="Eitan Blumin" userId="36fcb13c-3a5a-43c2-aa2e-520becbaeb9b" providerId="ADAL" clId="{4A6299AC-E7DC-4D79-ABE6-0DADE02D7532}" dt="2023-06-03T12:36:02.823" v="1914" actId="1076"/>
          <ac:spMkLst>
            <pc:docMk/>
            <pc:sldMk cId="4271652670" sldId="445"/>
            <ac:spMk id="12" creationId="{B6AECB0B-D330-473B-964E-F214186C68F5}"/>
          </ac:spMkLst>
        </pc:spChg>
      </pc:sldChg>
      <pc:sldChg chg="addSp modSp mod modAnim">
        <pc:chgData name="Eitan Blumin" userId="36fcb13c-3a5a-43c2-aa2e-520becbaeb9b" providerId="ADAL" clId="{4A6299AC-E7DC-4D79-ABE6-0DADE02D7532}" dt="2023-06-03T12:32:56.091" v="1871" actId="1076"/>
        <pc:sldMkLst>
          <pc:docMk/>
          <pc:sldMk cId="1304239606" sldId="448"/>
        </pc:sldMkLst>
        <pc:spChg chg="add mod">
          <ac:chgData name="Eitan Blumin" userId="36fcb13c-3a5a-43c2-aa2e-520becbaeb9b" providerId="ADAL" clId="{4A6299AC-E7DC-4D79-ABE6-0DADE02D7532}" dt="2023-06-03T12:32:56.091" v="1871" actId="1076"/>
          <ac:spMkLst>
            <pc:docMk/>
            <pc:sldMk cId="1304239606" sldId="448"/>
            <ac:spMk id="4" creationId="{F73A2E21-2C4B-A226-5DE9-DEC79F19F869}"/>
          </ac:spMkLst>
        </pc:spChg>
      </pc:sldChg>
      <pc:sldChg chg="modSp mod">
        <pc:chgData name="Eitan Blumin" userId="36fcb13c-3a5a-43c2-aa2e-520becbaeb9b" providerId="ADAL" clId="{4A6299AC-E7DC-4D79-ABE6-0DADE02D7532}" dt="2023-06-03T12:31:10.941" v="1812" actId="13822"/>
        <pc:sldMkLst>
          <pc:docMk/>
          <pc:sldMk cId="3609047575" sldId="450"/>
        </pc:sldMkLst>
        <pc:spChg chg="mod">
          <ac:chgData name="Eitan Blumin" userId="36fcb13c-3a5a-43c2-aa2e-520becbaeb9b" providerId="ADAL" clId="{4A6299AC-E7DC-4D79-ABE6-0DADE02D7532}" dt="2023-06-02T20:52:37.476" v="1305" actId="6549"/>
          <ac:spMkLst>
            <pc:docMk/>
            <pc:sldMk cId="3609047575" sldId="450"/>
            <ac:spMk id="41" creationId="{9DA2C70B-B17A-42EC-B409-A1FBF9B0E5FB}"/>
          </ac:spMkLst>
        </pc:spChg>
        <pc:cxnChg chg="mod">
          <ac:chgData name="Eitan Blumin" userId="36fcb13c-3a5a-43c2-aa2e-520becbaeb9b" providerId="ADAL" clId="{4A6299AC-E7DC-4D79-ABE6-0DADE02D7532}" dt="2023-06-03T12:31:06.612" v="1811" actId="13822"/>
          <ac:cxnSpMkLst>
            <pc:docMk/>
            <pc:sldMk cId="3609047575" sldId="450"/>
            <ac:cxnSpMk id="9" creationId="{2E1371E3-7934-4D07-99AE-C1763B28DBFD}"/>
          </ac:cxnSpMkLst>
        </pc:cxnChg>
        <pc:cxnChg chg="mod">
          <ac:chgData name="Eitan Blumin" userId="36fcb13c-3a5a-43c2-aa2e-520becbaeb9b" providerId="ADAL" clId="{4A6299AC-E7DC-4D79-ABE6-0DADE02D7532}" dt="2023-06-03T12:31:10.941" v="1812" actId="13822"/>
          <ac:cxnSpMkLst>
            <pc:docMk/>
            <pc:sldMk cId="3609047575" sldId="450"/>
            <ac:cxnSpMk id="69" creationId="{6918744F-65B6-494B-AC3A-FA2C1DB05A24}"/>
          </ac:cxnSpMkLst>
        </pc:cxnChg>
      </pc:sldChg>
      <pc:sldChg chg="modSp mod">
        <pc:chgData name="Eitan Blumin" userId="36fcb13c-3a5a-43c2-aa2e-520becbaeb9b" providerId="ADAL" clId="{4A6299AC-E7DC-4D79-ABE6-0DADE02D7532}" dt="2023-06-02T20:44:25.158" v="1295" actId="20577"/>
        <pc:sldMkLst>
          <pc:docMk/>
          <pc:sldMk cId="3699372265" sldId="451"/>
        </pc:sldMkLst>
        <pc:spChg chg="mod">
          <ac:chgData name="Eitan Blumin" userId="36fcb13c-3a5a-43c2-aa2e-520becbaeb9b" providerId="ADAL" clId="{4A6299AC-E7DC-4D79-ABE6-0DADE02D7532}" dt="2023-06-02T20:44:25.158" v="1295" actId="20577"/>
          <ac:spMkLst>
            <pc:docMk/>
            <pc:sldMk cId="3699372265" sldId="451"/>
            <ac:spMk id="42" creationId="{AAB51D82-9A9D-4798-A3E6-26B95A21826E}"/>
          </ac:spMkLst>
        </pc:spChg>
      </pc:sldChg>
      <pc:sldChg chg="modSp mod modNotesTx">
        <pc:chgData name="Eitan Blumin" userId="36fcb13c-3a5a-43c2-aa2e-520becbaeb9b" providerId="ADAL" clId="{4A6299AC-E7DC-4D79-ABE6-0DADE02D7532}" dt="2023-06-02T20:55:56.370" v="1643" actId="1076"/>
        <pc:sldMkLst>
          <pc:docMk/>
          <pc:sldMk cId="3492143075" sldId="452"/>
        </pc:sldMkLst>
        <pc:spChg chg="mod">
          <ac:chgData name="Eitan Blumin" userId="36fcb13c-3a5a-43c2-aa2e-520becbaeb9b" providerId="ADAL" clId="{4A6299AC-E7DC-4D79-ABE6-0DADE02D7532}" dt="2023-06-02T20:55:43.419" v="1629" actId="20577"/>
          <ac:spMkLst>
            <pc:docMk/>
            <pc:sldMk cId="3492143075" sldId="452"/>
            <ac:spMk id="2" creationId="{56659396-7A2E-411F-9D45-C16B1FD597E3}"/>
          </ac:spMkLst>
        </pc:spChg>
        <pc:spChg chg="mod">
          <ac:chgData name="Eitan Blumin" userId="36fcb13c-3a5a-43c2-aa2e-520becbaeb9b" providerId="ADAL" clId="{4A6299AC-E7DC-4D79-ABE6-0DADE02D7532}" dt="2023-06-02T20:55:56.370" v="1643" actId="1076"/>
          <ac:spMkLst>
            <pc:docMk/>
            <pc:sldMk cId="3492143075" sldId="452"/>
            <ac:spMk id="4" creationId="{E06BB1C0-3BA9-0231-9477-A18FC7D2813B}"/>
          </ac:spMkLst>
        </pc:spChg>
        <pc:spChg chg="mod">
          <ac:chgData name="Eitan Blumin" userId="36fcb13c-3a5a-43c2-aa2e-520becbaeb9b" providerId="ADAL" clId="{4A6299AC-E7DC-4D79-ABE6-0DADE02D7532}" dt="2023-06-02T20:55:56.370" v="1643" actId="1076"/>
          <ac:spMkLst>
            <pc:docMk/>
            <pc:sldMk cId="3492143075" sldId="452"/>
            <ac:spMk id="12" creationId="{15CB16C4-9E97-F00F-3DED-EFC51B07717D}"/>
          </ac:spMkLst>
        </pc:spChg>
        <pc:spChg chg="mod">
          <ac:chgData name="Eitan Blumin" userId="36fcb13c-3a5a-43c2-aa2e-520becbaeb9b" providerId="ADAL" clId="{4A6299AC-E7DC-4D79-ABE6-0DADE02D7532}" dt="2023-06-02T20:55:56.370" v="1643" actId="1076"/>
          <ac:spMkLst>
            <pc:docMk/>
            <pc:sldMk cId="3492143075" sldId="452"/>
            <ac:spMk id="13" creationId="{00277C03-C4C4-4A26-A9B6-44117E18BBB8}"/>
          </ac:spMkLst>
        </pc:spChg>
        <pc:spChg chg="mod">
          <ac:chgData name="Eitan Blumin" userId="36fcb13c-3a5a-43c2-aa2e-520becbaeb9b" providerId="ADAL" clId="{4A6299AC-E7DC-4D79-ABE6-0DADE02D7532}" dt="2023-06-02T20:55:56.370" v="1643" actId="1076"/>
          <ac:spMkLst>
            <pc:docMk/>
            <pc:sldMk cId="3492143075" sldId="452"/>
            <ac:spMk id="14" creationId="{396C4570-8E1E-4D75-BCC3-A40B6E21C56D}"/>
          </ac:spMkLst>
        </pc:spChg>
        <pc:spChg chg="mod">
          <ac:chgData name="Eitan Blumin" userId="36fcb13c-3a5a-43c2-aa2e-520becbaeb9b" providerId="ADAL" clId="{4A6299AC-E7DC-4D79-ABE6-0DADE02D7532}" dt="2023-06-02T20:55:56.370" v="1643" actId="1076"/>
          <ac:spMkLst>
            <pc:docMk/>
            <pc:sldMk cId="3492143075" sldId="452"/>
            <ac:spMk id="15" creationId="{3B45516E-65F8-46A2-8EC2-BA644B3D9AD2}"/>
          </ac:spMkLst>
        </pc:spChg>
        <pc:picChg chg="mod">
          <ac:chgData name="Eitan Blumin" userId="36fcb13c-3a5a-43c2-aa2e-520becbaeb9b" providerId="ADAL" clId="{4A6299AC-E7DC-4D79-ABE6-0DADE02D7532}" dt="2023-06-02T20:55:56.370" v="1643" actId="1076"/>
          <ac:picMkLst>
            <pc:docMk/>
            <pc:sldMk cId="3492143075" sldId="452"/>
            <ac:picMk id="6" creationId="{F86460F6-0E52-44C9-A62E-21E33C25F8FC}"/>
          </ac:picMkLst>
        </pc:picChg>
        <pc:picChg chg="mod">
          <ac:chgData name="Eitan Blumin" userId="36fcb13c-3a5a-43c2-aa2e-520becbaeb9b" providerId="ADAL" clId="{4A6299AC-E7DC-4D79-ABE6-0DADE02D7532}" dt="2023-06-02T20:55:56.370" v="1643" actId="1076"/>
          <ac:picMkLst>
            <pc:docMk/>
            <pc:sldMk cId="3492143075" sldId="452"/>
            <ac:picMk id="8" creationId="{471583AC-C3FB-42C5-A931-C6D3F93A1A4D}"/>
          </ac:picMkLst>
        </pc:picChg>
        <pc:cxnChg chg="mod">
          <ac:chgData name="Eitan Blumin" userId="36fcb13c-3a5a-43c2-aa2e-520becbaeb9b" providerId="ADAL" clId="{4A6299AC-E7DC-4D79-ABE6-0DADE02D7532}" dt="2023-06-02T20:55:56.370" v="1643" actId="1076"/>
          <ac:cxnSpMkLst>
            <pc:docMk/>
            <pc:sldMk cId="3492143075" sldId="452"/>
            <ac:cxnSpMk id="10" creationId="{B5C9E89E-B6E5-4CE4-BC90-8A8681217516}"/>
          </ac:cxnSpMkLst>
        </pc:cxnChg>
      </pc:sldChg>
      <pc:sldChg chg="modSp mod">
        <pc:chgData name="Eitan Blumin" userId="36fcb13c-3a5a-43c2-aa2e-520becbaeb9b" providerId="ADAL" clId="{4A6299AC-E7DC-4D79-ABE6-0DADE02D7532}" dt="2023-06-03T12:34:19.990" v="1913" actId="20577"/>
        <pc:sldMkLst>
          <pc:docMk/>
          <pc:sldMk cId="2311507872" sldId="453"/>
        </pc:sldMkLst>
        <pc:spChg chg="mod">
          <ac:chgData name="Eitan Blumin" userId="36fcb13c-3a5a-43c2-aa2e-520becbaeb9b" providerId="ADAL" clId="{4A6299AC-E7DC-4D79-ABE6-0DADE02D7532}" dt="2023-06-03T12:34:19.990" v="1913" actId="20577"/>
          <ac:spMkLst>
            <pc:docMk/>
            <pc:sldMk cId="2311507872" sldId="453"/>
            <ac:spMk id="2" creationId="{56659396-7A2E-411F-9D45-C16B1FD597E3}"/>
          </ac:spMkLst>
        </pc:spChg>
      </pc:sldChg>
      <pc:sldChg chg="del">
        <pc:chgData name="Eitan Blumin" userId="36fcb13c-3a5a-43c2-aa2e-520becbaeb9b" providerId="ADAL" clId="{4A6299AC-E7DC-4D79-ABE6-0DADE02D7532}" dt="2023-06-02T19:54:42.476" v="435" actId="2696"/>
        <pc:sldMkLst>
          <pc:docMk/>
          <pc:sldMk cId="355497714" sldId="457"/>
        </pc:sldMkLst>
      </pc:sldChg>
      <pc:sldChg chg="add del">
        <pc:chgData name="Eitan Blumin" userId="36fcb13c-3a5a-43c2-aa2e-520becbaeb9b" providerId="ADAL" clId="{4A6299AC-E7DC-4D79-ABE6-0DADE02D7532}" dt="2023-06-02T20:26:41.625" v="1257" actId="2696"/>
        <pc:sldMkLst>
          <pc:docMk/>
          <pc:sldMk cId="3130241979" sldId="457"/>
        </pc:sldMkLst>
      </pc:sldChg>
      <pc:sldChg chg="modSp add mod modTransition modAnim">
        <pc:chgData name="Eitan Blumin" userId="36fcb13c-3a5a-43c2-aa2e-520becbaeb9b" providerId="ADAL" clId="{4A6299AC-E7DC-4D79-ABE6-0DADE02D7532}" dt="2023-06-03T12:25:57.218" v="1772" actId="1076"/>
        <pc:sldMkLst>
          <pc:docMk/>
          <pc:sldMk cId="3373496102" sldId="457"/>
        </pc:sldMkLst>
        <pc:spChg chg="mod">
          <ac:chgData name="Eitan Blumin" userId="36fcb13c-3a5a-43c2-aa2e-520becbaeb9b" providerId="ADAL" clId="{4A6299AC-E7DC-4D79-ABE6-0DADE02D7532}" dt="2023-06-03T12:25:35.821" v="1769" actId="20577"/>
          <ac:spMkLst>
            <pc:docMk/>
            <pc:sldMk cId="3373496102" sldId="457"/>
            <ac:spMk id="3" creationId="{73ED59F1-04BA-4FBF-9E94-6D6898A9B064}"/>
          </ac:spMkLst>
        </pc:spChg>
        <pc:spChg chg="mod ord">
          <ac:chgData name="Eitan Blumin" userId="36fcb13c-3a5a-43c2-aa2e-520becbaeb9b" providerId="ADAL" clId="{4A6299AC-E7DC-4D79-ABE6-0DADE02D7532}" dt="2023-06-03T12:25:53.175" v="1771" actId="167"/>
          <ac:spMkLst>
            <pc:docMk/>
            <pc:sldMk cId="3373496102" sldId="457"/>
            <ac:spMk id="12" creationId="{B6AECB0B-D330-473B-964E-F214186C68F5}"/>
          </ac:spMkLst>
        </pc:spChg>
        <pc:picChg chg="mod">
          <ac:chgData name="Eitan Blumin" userId="36fcb13c-3a5a-43c2-aa2e-520becbaeb9b" providerId="ADAL" clId="{4A6299AC-E7DC-4D79-ABE6-0DADE02D7532}" dt="2023-06-03T12:25:57.218" v="1772" actId="1076"/>
          <ac:picMkLst>
            <pc:docMk/>
            <pc:sldMk cId="3373496102" sldId="457"/>
            <ac:picMk id="4" creationId="{5B60A5D0-C201-4C98-955C-915F39481248}"/>
          </ac:picMkLst>
        </pc:picChg>
        <pc:picChg chg="mod">
          <ac:chgData name="Eitan Blumin" userId="36fcb13c-3a5a-43c2-aa2e-520becbaeb9b" providerId="ADAL" clId="{4A6299AC-E7DC-4D79-ABE6-0DADE02D7532}" dt="2023-06-03T12:25:57.218" v="1772" actId="1076"/>
          <ac:picMkLst>
            <pc:docMk/>
            <pc:sldMk cId="3373496102" sldId="457"/>
            <ac:picMk id="11" creationId="{DBD9D92E-28C2-49A0-8554-B4B66A727D3E}"/>
          </ac:picMkLst>
        </pc:picChg>
      </pc:sldChg>
      <pc:sldChg chg="modTransition">
        <pc:chgData name="Eitan Blumin" userId="36fcb13c-3a5a-43c2-aa2e-520becbaeb9b" providerId="ADAL" clId="{4A6299AC-E7DC-4D79-ABE6-0DADE02D7532}" dt="2023-06-02T20:36:40.487" v="1265"/>
        <pc:sldMkLst>
          <pc:docMk/>
          <pc:sldMk cId="2058260819" sldId="458"/>
        </pc:sldMkLst>
      </pc:sldChg>
      <pc:sldChg chg="modSp mod">
        <pc:chgData name="Eitan Blumin" userId="36fcb13c-3a5a-43c2-aa2e-520becbaeb9b" providerId="ADAL" clId="{4A6299AC-E7DC-4D79-ABE6-0DADE02D7532}" dt="2023-06-02T16:39:52.013" v="430" actId="948"/>
        <pc:sldMkLst>
          <pc:docMk/>
          <pc:sldMk cId="1854162284" sldId="460"/>
        </pc:sldMkLst>
        <pc:spChg chg="mod">
          <ac:chgData name="Eitan Blumin" userId="36fcb13c-3a5a-43c2-aa2e-520becbaeb9b" providerId="ADAL" clId="{4A6299AC-E7DC-4D79-ABE6-0DADE02D7532}" dt="2023-06-02T16:39:52.013" v="430" actId="948"/>
          <ac:spMkLst>
            <pc:docMk/>
            <pc:sldMk cId="1854162284" sldId="460"/>
            <ac:spMk id="14" creationId="{5629F786-1BDE-DD57-84C1-4CF0F5677079}"/>
          </ac:spMkLst>
        </pc:spChg>
        <pc:spChg chg="mod">
          <ac:chgData name="Eitan Blumin" userId="36fcb13c-3a5a-43c2-aa2e-520becbaeb9b" providerId="ADAL" clId="{4A6299AC-E7DC-4D79-ABE6-0DADE02D7532}" dt="2023-06-02T16:25:05.165" v="7" actId="1076"/>
          <ac:spMkLst>
            <pc:docMk/>
            <pc:sldMk cId="1854162284" sldId="460"/>
            <ac:spMk id="25" creationId="{B61262A9-8CAD-8029-DE96-FD7C59C0EE7F}"/>
          </ac:spMkLst>
        </pc:spChg>
        <pc:picChg chg="mod">
          <ac:chgData name="Eitan Blumin" userId="36fcb13c-3a5a-43c2-aa2e-520becbaeb9b" providerId="ADAL" clId="{4A6299AC-E7DC-4D79-ABE6-0DADE02D7532}" dt="2023-06-02T16:25:19.231" v="11" actId="1076"/>
          <ac:picMkLst>
            <pc:docMk/>
            <pc:sldMk cId="1854162284" sldId="460"/>
            <ac:picMk id="17" creationId="{3EE4109C-0B23-9C5E-8C96-F8D33E3705A3}"/>
          </ac:picMkLst>
        </pc:picChg>
        <pc:picChg chg="mod">
          <ac:chgData name="Eitan Blumin" userId="36fcb13c-3a5a-43c2-aa2e-520becbaeb9b" providerId="ADAL" clId="{4A6299AC-E7DC-4D79-ABE6-0DADE02D7532}" dt="2023-06-02T16:25:21.938" v="12" actId="1076"/>
          <ac:picMkLst>
            <pc:docMk/>
            <pc:sldMk cId="1854162284" sldId="460"/>
            <ac:picMk id="23" creationId="{077123EE-A24F-0DCF-CA79-C58EF6CBD363}"/>
          </ac:picMkLst>
        </pc:picChg>
      </pc:sldChg>
      <pc:sldChg chg="addSp modSp mod modAnim">
        <pc:chgData name="Eitan Blumin" userId="36fcb13c-3a5a-43c2-aa2e-520becbaeb9b" providerId="ADAL" clId="{4A6299AC-E7DC-4D79-ABE6-0DADE02D7532}" dt="2023-06-02T20:58:10.581" v="1652"/>
        <pc:sldMkLst>
          <pc:docMk/>
          <pc:sldMk cId="2985912749" sldId="463"/>
        </pc:sldMkLst>
        <pc:spChg chg="add mod">
          <ac:chgData name="Eitan Blumin" userId="36fcb13c-3a5a-43c2-aa2e-520becbaeb9b" providerId="ADAL" clId="{4A6299AC-E7DC-4D79-ABE6-0DADE02D7532}" dt="2023-06-02T20:57:43.459" v="1650" actId="1076"/>
          <ac:spMkLst>
            <pc:docMk/>
            <pc:sldMk cId="2985912749" sldId="463"/>
            <ac:spMk id="2" creationId="{20C6A859-C6B4-E41E-A311-3B23617EC085}"/>
          </ac:spMkLst>
        </pc:spChg>
        <pc:spChg chg="add mod">
          <ac:chgData name="Eitan Blumin" userId="36fcb13c-3a5a-43c2-aa2e-520becbaeb9b" providerId="ADAL" clId="{4A6299AC-E7DC-4D79-ABE6-0DADE02D7532}" dt="2023-06-02T20:57:24.857" v="1646" actId="1076"/>
          <ac:spMkLst>
            <pc:docMk/>
            <pc:sldMk cId="2985912749" sldId="463"/>
            <ac:spMk id="3" creationId="{C92C7528-AB70-8062-AB56-667891ACFBFE}"/>
          </ac:spMkLst>
        </pc:spChg>
        <pc:spChg chg="add mod">
          <ac:chgData name="Eitan Blumin" userId="36fcb13c-3a5a-43c2-aa2e-520becbaeb9b" providerId="ADAL" clId="{4A6299AC-E7DC-4D79-ABE6-0DADE02D7532}" dt="2023-06-02T20:57:36.819" v="1648" actId="571"/>
          <ac:spMkLst>
            <pc:docMk/>
            <pc:sldMk cId="2985912749" sldId="463"/>
            <ac:spMk id="4" creationId="{530AB3F3-4179-0E89-74F6-D7347389C59C}"/>
          </ac:spMkLst>
        </pc:spChg>
        <pc:spChg chg="add mod">
          <ac:chgData name="Eitan Blumin" userId="36fcb13c-3a5a-43c2-aa2e-520becbaeb9b" providerId="ADAL" clId="{4A6299AC-E7DC-4D79-ABE6-0DADE02D7532}" dt="2023-06-02T20:57:48.003" v="1651" actId="571"/>
          <ac:spMkLst>
            <pc:docMk/>
            <pc:sldMk cId="2985912749" sldId="463"/>
            <ac:spMk id="5" creationId="{12C687FA-08B5-4E23-7DD2-B4AB108C980E}"/>
          </ac:spMkLst>
        </pc:spChg>
      </pc:sldChg>
      <pc:sldChg chg="addSp delSp modSp new del mod modTransition modAnim">
        <pc:chgData name="Eitan Blumin" userId="36fcb13c-3a5a-43c2-aa2e-520becbaeb9b" providerId="ADAL" clId="{4A6299AC-E7DC-4D79-ABE6-0DADE02D7532}" dt="2023-06-02T19:53:44.616" v="433" actId="2696"/>
        <pc:sldMkLst>
          <pc:docMk/>
          <pc:sldMk cId="2331929140" sldId="465"/>
        </pc:sldMkLst>
        <pc:spChg chg="add del mod">
          <ac:chgData name="Eitan Blumin" userId="36fcb13c-3a5a-43c2-aa2e-520becbaeb9b" providerId="ADAL" clId="{4A6299AC-E7DC-4D79-ABE6-0DADE02D7532}" dt="2023-06-02T16:30:51.222" v="204" actId="20577"/>
          <ac:spMkLst>
            <pc:docMk/>
            <pc:sldMk cId="2331929140" sldId="465"/>
            <ac:spMk id="2" creationId="{CF23D95B-8936-2555-4911-2D9F4C80E2CA}"/>
          </ac:spMkLst>
        </pc:spChg>
        <pc:spChg chg="mod">
          <ac:chgData name="Eitan Blumin" userId="36fcb13c-3a5a-43c2-aa2e-520becbaeb9b" providerId="ADAL" clId="{4A6299AC-E7DC-4D79-ABE6-0DADE02D7532}" dt="2023-06-02T16:30:58.294" v="205" actId="115"/>
          <ac:spMkLst>
            <pc:docMk/>
            <pc:sldMk cId="2331929140" sldId="465"/>
            <ac:spMk id="3" creationId="{ABF8737C-AD5F-8F2D-7070-FB94656855F8}"/>
          </ac:spMkLst>
        </pc:spChg>
        <pc:spChg chg="mod">
          <ac:chgData name="Eitan Blumin" userId="36fcb13c-3a5a-43c2-aa2e-520becbaeb9b" providerId="ADAL" clId="{4A6299AC-E7DC-4D79-ABE6-0DADE02D7532}" dt="2023-06-02T16:26:44.682" v="32"/>
          <ac:spMkLst>
            <pc:docMk/>
            <pc:sldMk cId="2331929140" sldId="465"/>
            <ac:spMk id="5" creationId="{1620588C-6190-5CF1-A4F5-F542C2F502DD}"/>
          </ac:spMkLst>
        </pc:spChg>
        <pc:spChg chg="mod">
          <ac:chgData name="Eitan Blumin" userId="36fcb13c-3a5a-43c2-aa2e-520becbaeb9b" providerId="ADAL" clId="{4A6299AC-E7DC-4D79-ABE6-0DADE02D7532}" dt="2023-06-02T16:26:44.682" v="32"/>
          <ac:spMkLst>
            <pc:docMk/>
            <pc:sldMk cId="2331929140" sldId="465"/>
            <ac:spMk id="6" creationId="{F91B0CCA-6540-4889-ADC9-B7B79850593B}"/>
          </ac:spMkLst>
        </pc:spChg>
        <pc:spChg chg="mod">
          <ac:chgData name="Eitan Blumin" userId="36fcb13c-3a5a-43c2-aa2e-520becbaeb9b" providerId="ADAL" clId="{4A6299AC-E7DC-4D79-ABE6-0DADE02D7532}" dt="2023-06-02T16:26:44.682" v="32"/>
          <ac:spMkLst>
            <pc:docMk/>
            <pc:sldMk cId="2331929140" sldId="465"/>
            <ac:spMk id="7" creationId="{046F6675-3039-669B-A200-A66CF56C662C}"/>
          </ac:spMkLst>
        </pc:spChg>
        <pc:spChg chg="mod">
          <ac:chgData name="Eitan Blumin" userId="36fcb13c-3a5a-43c2-aa2e-520becbaeb9b" providerId="ADAL" clId="{4A6299AC-E7DC-4D79-ABE6-0DADE02D7532}" dt="2023-06-02T16:26:44.682" v="32"/>
          <ac:spMkLst>
            <pc:docMk/>
            <pc:sldMk cId="2331929140" sldId="465"/>
            <ac:spMk id="8" creationId="{975A43D5-6355-8F9C-F35C-1D55839DA76E}"/>
          </ac:spMkLst>
        </pc:spChg>
        <pc:spChg chg="mod">
          <ac:chgData name="Eitan Blumin" userId="36fcb13c-3a5a-43c2-aa2e-520becbaeb9b" providerId="ADAL" clId="{4A6299AC-E7DC-4D79-ABE6-0DADE02D7532}" dt="2023-06-02T16:26:44.682" v="32"/>
          <ac:spMkLst>
            <pc:docMk/>
            <pc:sldMk cId="2331929140" sldId="465"/>
            <ac:spMk id="9" creationId="{53652176-BC59-8426-30BB-C1714D0C39EE}"/>
          </ac:spMkLst>
        </pc:spChg>
        <pc:spChg chg="mod">
          <ac:chgData name="Eitan Blumin" userId="36fcb13c-3a5a-43c2-aa2e-520becbaeb9b" providerId="ADAL" clId="{4A6299AC-E7DC-4D79-ABE6-0DADE02D7532}" dt="2023-06-02T16:26:44.682" v="32"/>
          <ac:spMkLst>
            <pc:docMk/>
            <pc:sldMk cId="2331929140" sldId="465"/>
            <ac:spMk id="10" creationId="{286E3B01-2176-96B9-D1F9-15DC45B80656}"/>
          </ac:spMkLst>
        </pc:spChg>
        <pc:spChg chg="mod">
          <ac:chgData name="Eitan Blumin" userId="36fcb13c-3a5a-43c2-aa2e-520becbaeb9b" providerId="ADAL" clId="{4A6299AC-E7DC-4D79-ABE6-0DADE02D7532}" dt="2023-06-02T16:26:44.682" v="32"/>
          <ac:spMkLst>
            <pc:docMk/>
            <pc:sldMk cId="2331929140" sldId="465"/>
            <ac:spMk id="11" creationId="{0353D767-7491-C39C-0D9C-F975047C478A}"/>
          </ac:spMkLst>
        </pc:spChg>
        <pc:spChg chg="mod">
          <ac:chgData name="Eitan Blumin" userId="36fcb13c-3a5a-43c2-aa2e-520becbaeb9b" providerId="ADAL" clId="{4A6299AC-E7DC-4D79-ABE6-0DADE02D7532}" dt="2023-06-02T16:26:44.682" v="32"/>
          <ac:spMkLst>
            <pc:docMk/>
            <pc:sldMk cId="2331929140" sldId="465"/>
            <ac:spMk id="12" creationId="{41A16AAA-7E2A-C187-2EE9-4A227AC62950}"/>
          </ac:spMkLst>
        </pc:spChg>
        <pc:spChg chg="mod">
          <ac:chgData name="Eitan Blumin" userId="36fcb13c-3a5a-43c2-aa2e-520becbaeb9b" providerId="ADAL" clId="{4A6299AC-E7DC-4D79-ABE6-0DADE02D7532}" dt="2023-06-02T16:26:44.682" v="32"/>
          <ac:spMkLst>
            <pc:docMk/>
            <pc:sldMk cId="2331929140" sldId="465"/>
            <ac:spMk id="13" creationId="{B8705328-A766-B4B0-B5B1-8BAE3338B9B4}"/>
          </ac:spMkLst>
        </pc:spChg>
        <pc:spChg chg="mod">
          <ac:chgData name="Eitan Blumin" userId="36fcb13c-3a5a-43c2-aa2e-520becbaeb9b" providerId="ADAL" clId="{4A6299AC-E7DC-4D79-ABE6-0DADE02D7532}" dt="2023-06-02T16:26:44.682" v="32"/>
          <ac:spMkLst>
            <pc:docMk/>
            <pc:sldMk cId="2331929140" sldId="465"/>
            <ac:spMk id="14" creationId="{610AD421-DFDD-17E3-3252-8CE4A11B2E8B}"/>
          </ac:spMkLst>
        </pc:spChg>
        <pc:spChg chg="mod">
          <ac:chgData name="Eitan Blumin" userId="36fcb13c-3a5a-43c2-aa2e-520becbaeb9b" providerId="ADAL" clId="{4A6299AC-E7DC-4D79-ABE6-0DADE02D7532}" dt="2023-06-02T16:26:44.682" v="32"/>
          <ac:spMkLst>
            <pc:docMk/>
            <pc:sldMk cId="2331929140" sldId="465"/>
            <ac:spMk id="15" creationId="{3D8E9E5C-9CE4-18E1-E953-EC70613A4F07}"/>
          </ac:spMkLst>
        </pc:spChg>
        <pc:spChg chg="mod">
          <ac:chgData name="Eitan Blumin" userId="36fcb13c-3a5a-43c2-aa2e-520becbaeb9b" providerId="ADAL" clId="{4A6299AC-E7DC-4D79-ABE6-0DADE02D7532}" dt="2023-06-02T16:26:44.682" v="32"/>
          <ac:spMkLst>
            <pc:docMk/>
            <pc:sldMk cId="2331929140" sldId="465"/>
            <ac:spMk id="16" creationId="{F8A0F6B5-CDA9-2E30-4986-418C35EF88D4}"/>
          </ac:spMkLst>
        </pc:spChg>
        <pc:spChg chg="mod">
          <ac:chgData name="Eitan Blumin" userId="36fcb13c-3a5a-43c2-aa2e-520becbaeb9b" providerId="ADAL" clId="{4A6299AC-E7DC-4D79-ABE6-0DADE02D7532}" dt="2023-06-02T16:26:44.682" v="32"/>
          <ac:spMkLst>
            <pc:docMk/>
            <pc:sldMk cId="2331929140" sldId="465"/>
            <ac:spMk id="17" creationId="{505280CE-6EDF-A3B2-A72F-D4F4BFFD0B61}"/>
          </ac:spMkLst>
        </pc:spChg>
        <pc:spChg chg="mod">
          <ac:chgData name="Eitan Blumin" userId="36fcb13c-3a5a-43c2-aa2e-520becbaeb9b" providerId="ADAL" clId="{4A6299AC-E7DC-4D79-ABE6-0DADE02D7532}" dt="2023-06-02T16:26:44.682" v="32"/>
          <ac:spMkLst>
            <pc:docMk/>
            <pc:sldMk cId="2331929140" sldId="465"/>
            <ac:spMk id="18" creationId="{F10238B5-24A8-6C99-9825-16EF3C391477}"/>
          </ac:spMkLst>
        </pc:spChg>
        <pc:spChg chg="mod">
          <ac:chgData name="Eitan Blumin" userId="36fcb13c-3a5a-43c2-aa2e-520becbaeb9b" providerId="ADAL" clId="{4A6299AC-E7DC-4D79-ABE6-0DADE02D7532}" dt="2023-06-02T16:26:44.682" v="32"/>
          <ac:spMkLst>
            <pc:docMk/>
            <pc:sldMk cId="2331929140" sldId="465"/>
            <ac:spMk id="19" creationId="{EA08468E-B28E-4928-36BD-02250970B7D7}"/>
          </ac:spMkLst>
        </pc:spChg>
        <pc:spChg chg="mod">
          <ac:chgData name="Eitan Blumin" userId="36fcb13c-3a5a-43c2-aa2e-520becbaeb9b" providerId="ADAL" clId="{4A6299AC-E7DC-4D79-ABE6-0DADE02D7532}" dt="2023-06-02T16:26:44.682" v="32"/>
          <ac:spMkLst>
            <pc:docMk/>
            <pc:sldMk cId="2331929140" sldId="465"/>
            <ac:spMk id="20" creationId="{3944A7D0-AFB0-4734-B21F-42535C5B8F9F}"/>
          </ac:spMkLst>
        </pc:spChg>
        <pc:spChg chg="mod">
          <ac:chgData name="Eitan Blumin" userId="36fcb13c-3a5a-43c2-aa2e-520becbaeb9b" providerId="ADAL" clId="{4A6299AC-E7DC-4D79-ABE6-0DADE02D7532}" dt="2023-06-02T16:26:44.682" v="32"/>
          <ac:spMkLst>
            <pc:docMk/>
            <pc:sldMk cId="2331929140" sldId="465"/>
            <ac:spMk id="21" creationId="{5C33664B-05C0-5E4B-386B-AED6BD3EAD5A}"/>
          </ac:spMkLst>
        </pc:spChg>
        <pc:spChg chg="mod">
          <ac:chgData name="Eitan Blumin" userId="36fcb13c-3a5a-43c2-aa2e-520becbaeb9b" providerId="ADAL" clId="{4A6299AC-E7DC-4D79-ABE6-0DADE02D7532}" dt="2023-06-02T16:26:44.682" v="32"/>
          <ac:spMkLst>
            <pc:docMk/>
            <pc:sldMk cId="2331929140" sldId="465"/>
            <ac:spMk id="22" creationId="{C00C59AD-55BB-7B06-1AB0-C182A1CE8BA0}"/>
          </ac:spMkLst>
        </pc:spChg>
        <pc:spChg chg="mod">
          <ac:chgData name="Eitan Blumin" userId="36fcb13c-3a5a-43c2-aa2e-520becbaeb9b" providerId="ADAL" clId="{4A6299AC-E7DC-4D79-ABE6-0DADE02D7532}" dt="2023-06-02T16:26:44.682" v="32"/>
          <ac:spMkLst>
            <pc:docMk/>
            <pc:sldMk cId="2331929140" sldId="465"/>
            <ac:spMk id="23" creationId="{8278BEEE-15C9-491D-07A2-80E8503AA11D}"/>
          </ac:spMkLst>
        </pc:spChg>
        <pc:spChg chg="mod">
          <ac:chgData name="Eitan Blumin" userId="36fcb13c-3a5a-43c2-aa2e-520becbaeb9b" providerId="ADAL" clId="{4A6299AC-E7DC-4D79-ABE6-0DADE02D7532}" dt="2023-06-02T16:26:44.682" v="32"/>
          <ac:spMkLst>
            <pc:docMk/>
            <pc:sldMk cId="2331929140" sldId="465"/>
            <ac:spMk id="24" creationId="{E6DBCD19-A02D-8DB1-966F-CD8C6BC2BE4B}"/>
          </ac:spMkLst>
        </pc:spChg>
        <pc:spChg chg="mod">
          <ac:chgData name="Eitan Blumin" userId="36fcb13c-3a5a-43c2-aa2e-520becbaeb9b" providerId="ADAL" clId="{4A6299AC-E7DC-4D79-ABE6-0DADE02D7532}" dt="2023-06-02T16:26:44.682" v="32"/>
          <ac:spMkLst>
            <pc:docMk/>
            <pc:sldMk cId="2331929140" sldId="465"/>
            <ac:spMk id="25" creationId="{BC1D63AF-9681-2D35-EB7A-C376FD964EDC}"/>
          </ac:spMkLst>
        </pc:spChg>
        <pc:spChg chg="mod">
          <ac:chgData name="Eitan Blumin" userId="36fcb13c-3a5a-43c2-aa2e-520becbaeb9b" providerId="ADAL" clId="{4A6299AC-E7DC-4D79-ABE6-0DADE02D7532}" dt="2023-06-02T16:26:44.682" v="32"/>
          <ac:spMkLst>
            <pc:docMk/>
            <pc:sldMk cId="2331929140" sldId="465"/>
            <ac:spMk id="26" creationId="{0079EDA9-763A-4153-1101-26C30936FB38}"/>
          </ac:spMkLst>
        </pc:spChg>
        <pc:spChg chg="mod">
          <ac:chgData name="Eitan Blumin" userId="36fcb13c-3a5a-43c2-aa2e-520becbaeb9b" providerId="ADAL" clId="{4A6299AC-E7DC-4D79-ABE6-0DADE02D7532}" dt="2023-06-02T16:26:44.682" v="32"/>
          <ac:spMkLst>
            <pc:docMk/>
            <pc:sldMk cId="2331929140" sldId="465"/>
            <ac:spMk id="27" creationId="{D42D5835-C169-9023-3DDD-7EA82BA0C873}"/>
          </ac:spMkLst>
        </pc:spChg>
        <pc:spChg chg="mod">
          <ac:chgData name="Eitan Blumin" userId="36fcb13c-3a5a-43c2-aa2e-520becbaeb9b" providerId="ADAL" clId="{4A6299AC-E7DC-4D79-ABE6-0DADE02D7532}" dt="2023-06-02T16:26:44.682" v="32"/>
          <ac:spMkLst>
            <pc:docMk/>
            <pc:sldMk cId="2331929140" sldId="465"/>
            <ac:spMk id="28" creationId="{5E7647FE-D52E-E37C-80F5-833430EBCFE9}"/>
          </ac:spMkLst>
        </pc:spChg>
        <pc:spChg chg="mod">
          <ac:chgData name="Eitan Blumin" userId="36fcb13c-3a5a-43c2-aa2e-520becbaeb9b" providerId="ADAL" clId="{4A6299AC-E7DC-4D79-ABE6-0DADE02D7532}" dt="2023-06-02T16:26:44.682" v="32"/>
          <ac:spMkLst>
            <pc:docMk/>
            <pc:sldMk cId="2331929140" sldId="465"/>
            <ac:spMk id="29" creationId="{E84F27D6-F9B4-B680-2EA9-73BA5A0E6241}"/>
          </ac:spMkLst>
        </pc:spChg>
        <pc:spChg chg="mod">
          <ac:chgData name="Eitan Blumin" userId="36fcb13c-3a5a-43c2-aa2e-520becbaeb9b" providerId="ADAL" clId="{4A6299AC-E7DC-4D79-ABE6-0DADE02D7532}" dt="2023-06-02T16:26:44.682" v="32"/>
          <ac:spMkLst>
            <pc:docMk/>
            <pc:sldMk cId="2331929140" sldId="465"/>
            <ac:spMk id="30" creationId="{7BFB4197-B850-C780-9B89-B0D3A9999743}"/>
          </ac:spMkLst>
        </pc:spChg>
        <pc:spChg chg="mod">
          <ac:chgData name="Eitan Blumin" userId="36fcb13c-3a5a-43c2-aa2e-520becbaeb9b" providerId="ADAL" clId="{4A6299AC-E7DC-4D79-ABE6-0DADE02D7532}" dt="2023-06-02T16:28:41.263" v="155"/>
          <ac:spMkLst>
            <pc:docMk/>
            <pc:sldMk cId="2331929140" sldId="465"/>
            <ac:spMk id="32" creationId="{23508D6C-4537-FE75-FC42-FB9B9E1569A7}"/>
          </ac:spMkLst>
        </pc:spChg>
        <pc:spChg chg="mod">
          <ac:chgData name="Eitan Blumin" userId="36fcb13c-3a5a-43c2-aa2e-520becbaeb9b" providerId="ADAL" clId="{4A6299AC-E7DC-4D79-ABE6-0DADE02D7532}" dt="2023-06-02T16:28:41.263" v="155"/>
          <ac:spMkLst>
            <pc:docMk/>
            <pc:sldMk cId="2331929140" sldId="465"/>
            <ac:spMk id="33" creationId="{651E25B6-620C-5CAB-7703-2E8E791FDDA1}"/>
          </ac:spMkLst>
        </pc:spChg>
        <pc:spChg chg="mod">
          <ac:chgData name="Eitan Blumin" userId="36fcb13c-3a5a-43c2-aa2e-520becbaeb9b" providerId="ADAL" clId="{4A6299AC-E7DC-4D79-ABE6-0DADE02D7532}" dt="2023-06-02T16:28:41.263" v="155"/>
          <ac:spMkLst>
            <pc:docMk/>
            <pc:sldMk cId="2331929140" sldId="465"/>
            <ac:spMk id="34" creationId="{43D764C5-A384-52E3-C103-717320C925A2}"/>
          </ac:spMkLst>
        </pc:spChg>
        <pc:spChg chg="mod">
          <ac:chgData name="Eitan Blumin" userId="36fcb13c-3a5a-43c2-aa2e-520becbaeb9b" providerId="ADAL" clId="{4A6299AC-E7DC-4D79-ABE6-0DADE02D7532}" dt="2023-06-02T16:28:41.263" v="155"/>
          <ac:spMkLst>
            <pc:docMk/>
            <pc:sldMk cId="2331929140" sldId="465"/>
            <ac:spMk id="35" creationId="{07681666-4712-38D3-BCC1-17EE1CCD7F23}"/>
          </ac:spMkLst>
        </pc:spChg>
        <pc:spChg chg="mod">
          <ac:chgData name="Eitan Blumin" userId="36fcb13c-3a5a-43c2-aa2e-520becbaeb9b" providerId="ADAL" clId="{4A6299AC-E7DC-4D79-ABE6-0DADE02D7532}" dt="2023-06-02T16:28:41.263" v="155"/>
          <ac:spMkLst>
            <pc:docMk/>
            <pc:sldMk cId="2331929140" sldId="465"/>
            <ac:spMk id="36" creationId="{C43E9FA4-6D9D-5E69-31D2-DBE9125FE5D3}"/>
          </ac:spMkLst>
        </pc:spChg>
        <pc:spChg chg="mod">
          <ac:chgData name="Eitan Blumin" userId="36fcb13c-3a5a-43c2-aa2e-520becbaeb9b" providerId="ADAL" clId="{4A6299AC-E7DC-4D79-ABE6-0DADE02D7532}" dt="2023-06-02T16:28:41.263" v="155"/>
          <ac:spMkLst>
            <pc:docMk/>
            <pc:sldMk cId="2331929140" sldId="465"/>
            <ac:spMk id="37" creationId="{36B010DD-CAF5-ACBE-37F0-0BF20FF983AC}"/>
          </ac:spMkLst>
        </pc:spChg>
        <pc:spChg chg="mod">
          <ac:chgData name="Eitan Blumin" userId="36fcb13c-3a5a-43c2-aa2e-520becbaeb9b" providerId="ADAL" clId="{4A6299AC-E7DC-4D79-ABE6-0DADE02D7532}" dt="2023-06-02T16:28:41.263" v="155"/>
          <ac:spMkLst>
            <pc:docMk/>
            <pc:sldMk cId="2331929140" sldId="465"/>
            <ac:spMk id="38" creationId="{2DF2BCB8-A795-B7CB-7C07-6FC1DBEE88C7}"/>
          </ac:spMkLst>
        </pc:spChg>
        <pc:spChg chg="mod">
          <ac:chgData name="Eitan Blumin" userId="36fcb13c-3a5a-43c2-aa2e-520becbaeb9b" providerId="ADAL" clId="{4A6299AC-E7DC-4D79-ABE6-0DADE02D7532}" dt="2023-06-02T16:28:41.263" v="155"/>
          <ac:spMkLst>
            <pc:docMk/>
            <pc:sldMk cId="2331929140" sldId="465"/>
            <ac:spMk id="39" creationId="{AC0C4834-23F4-5B1A-5CB9-4D31C4199FF5}"/>
          </ac:spMkLst>
        </pc:spChg>
        <pc:spChg chg="mod">
          <ac:chgData name="Eitan Blumin" userId="36fcb13c-3a5a-43c2-aa2e-520becbaeb9b" providerId="ADAL" clId="{4A6299AC-E7DC-4D79-ABE6-0DADE02D7532}" dt="2023-06-02T16:28:41.263" v="155"/>
          <ac:spMkLst>
            <pc:docMk/>
            <pc:sldMk cId="2331929140" sldId="465"/>
            <ac:spMk id="40" creationId="{6982FDB3-43F4-79B7-E6D8-721F9532125C}"/>
          </ac:spMkLst>
        </pc:spChg>
        <pc:spChg chg="mod">
          <ac:chgData name="Eitan Blumin" userId="36fcb13c-3a5a-43c2-aa2e-520becbaeb9b" providerId="ADAL" clId="{4A6299AC-E7DC-4D79-ABE6-0DADE02D7532}" dt="2023-06-02T16:28:41.263" v="155"/>
          <ac:spMkLst>
            <pc:docMk/>
            <pc:sldMk cId="2331929140" sldId="465"/>
            <ac:spMk id="41" creationId="{BAF38C01-3A3E-0F69-A554-B2911463C949}"/>
          </ac:spMkLst>
        </pc:spChg>
        <pc:spChg chg="mod">
          <ac:chgData name="Eitan Blumin" userId="36fcb13c-3a5a-43c2-aa2e-520becbaeb9b" providerId="ADAL" clId="{4A6299AC-E7DC-4D79-ABE6-0DADE02D7532}" dt="2023-06-02T16:28:41.263" v="155"/>
          <ac:spMkLst>
            <pc:docMk/>
            <pc:sldMk cId="2331929140" sldId="465"/>
            <ac:spMk id="42" creationId="{5A399109-6F0B-D51C-7F7D-ADD737B213A5}"/>
          </ac:spMkLst>
        </pc:spChg>
        <pc:spChg chg="mod">
          <ac:chgData name="Eitan Blumin" userId="36fcb13c-3a5a-43c2-aa2e-520becbaeb9b" providerId="ADAL" clId="{4A6299AC-E7DC-4D79-ABE6-0DADE02D7532}" dt="2023-06-02T16:28:41.263" v="155"/>
          <ac:spMkLst>
            <pc:docMk/>
            <pc:sldMk cId="2331929140" sldId="465"/>
            <ac:spMk id="43" creationId="{3788B8E4-53DE-6B5E-8644-0122A6207558}"/>
          </ac:spMkLst>
        </pc:spChg>
        <pc:spChg chg="mod">
          <ac:chgData name="Eitan Blumin" userId="36fcb13c-3a5a-43c2-aa2e-520becbaeb9b" providerId="ADAL" clId="{4A6299AC-E7DC-4D79-ABE6-0DADE02D7532}" dt="2023-06-02T16:28:41.263" v="155"/>
          <ac:spMkLst>
            <pc:docMk/>
            <pc:sldMk cId="2331929140" sldId="465"/>
            <ac:spMk id="44" creationId="{D9115A77-316E-46EC-4E02-802E150871A1}"/>
          </ac:spMkLst>
        </pc:spChg>
        <pc:spChg chg="mod">
          <ac:chgData name="Eitan Blumin" userId="36fcb13c-3a5a-43c2-aa2e-520becbaeb9b" providerId="ADAL" clId="{4A6299AC-E7DC-4D79-ABE6-0DADE02D7532}" dt="2023-06-02T16:28:41.263" v="155"/>
          <ac:spMkLst>
            <pc:docMk/>
            <pc:sldMk cId="2331929140" sldId="465"/>
            <ac:spMk id="45" creationId="{8FEF2FB6-AECF-36BF-4AE8-7D1990D38C8A}"/>
          </ac:spMkLst>
        </pc:spChg>
        <pc:spChg chg="mod">
          <ac:chgData name="Eitan Blumin" userId="36fcb13c-3a5a-43c2-aa2e-520becbaeb9b" providerId="ADAL" clId="{4A6299AC-E7DC-4D79-ABE6-0DADE02D7532}" dt="2023-06-02T16:28:41.263" v="155"/>
          <ac:spMkLst>
            <pc:docMk/>
            <pc:sldMk cId="2331929140" sldId="465"/>
            <ac:spMk id="46" creationId="{CF47CEB3-B860-88DF-2B22-D673B83013FE}"/>
          </ac:spMkLst>
        </pc:spChg>
        <pc:spChg chg="mod">
          <ac:chgData name="Eitan Blumin" userId="36fcb13c-3a5a-43c2-aa2e-520becbaeb9b" providerId="ADAL" clId="{4A6299AC-E7DC-4D79-ABE6-0DADE02D7532}" dt="2023-06-02T16:28:41.263" v="155"/>
          <ac:spMkLst>
            <pc:docMk/>
            <pc:sldMk cId="2331929140" sldId="465"/>
            <ac:spMk id="47" creationId="{277CBA88-F6C4-A285-ABDE-9A6217B10C0D}"/>
          </ac:spMkLst>
        </pc:spChg>
        <pc:spChg chg="mod">
          <ac:chgData name="Eitan Blumin" userId="36fcb13c-3a5a-43c2-aa2e-520becbaeb9b" providerId="ADAL" clId="{4A6299AC-E7DC-4D79-ABE6-0DADE02D7532}" dt="2023-06-02T16:28:41.263" v="155"/>
          <ac:spMkLst>
            <pc:docMk/>
            <pc:sldMk cId="2331929140" sldId="465"/>
            <ac:spMk id="48" creationId="{C2F0D8BB-0B9E-2CB5-1DD2-D75A25AFD8B4}"/>
          </ac:spMkLst>
        </pc:spChg>
        <pc:spChg chg="mod">
          <ac:chgData name="Eitan Blumin" userId="36fcb13c-3a5a-43c2-aa2e-520becbaeb9b" providerId="ADAL" clId="{4A6299AC-E7DC-4D79-ABE6-0DADE02D7532}" dt="2023-06-02T16:28:41.263" v="155"/>
          <ac:spMkLst>
            <pc:docMk/>
            <pc:sldMk cId="2331929140" sldId="465"/>
            <ac:spMk id="49" creationId="{306D61FD-FAB5-33BC-5E48-60F244053CE5}"/>
          </ac:spMkLst>
        </pc:spChg>
        <pc:spChg chg="mod">
          <ac:chgData name="Eitan Blumin" userId="36fcb13c-3a5a-43c2-aa2e-520becbaeb9b" providerId="ADAL" clId="{4A6299AC-E7DC-4D79-ABE6-0DADE02D7532}" dt="2023-06-02T16:28:41.263" v="155"/>
          <ac:spMkLst>
            <pc:docMk/>
            <pc:sldMk cId="2331929140" sldId="465"/>
            <ac:spMk id="50" creationId="{D64E7038-0471-6774-71CA-2ED30FD58C34}"/>
          </ac:spMkLst>
        </pc:spChg>
        <pc:spChg chg="mod">
          <ac:chgData name="Eitan Blumin" userId="36fcb13c-3a5a-43c2-aa2e-520becbaeb9b" providerId="ADAL" clId="{4A6299AC-E7DC-4D79-ABE6-0DADE02D7532}" dt="2023-06-02T16:28:41.263" v="155"/>
          <ac:spMkLst>
            <pc:docMk/>
            <pc:sldMk cId="2331929140" sldId="465"/>
            <ac:spMk id="51" creationId="{CC8F567D-3CDA-6AD3-6F4D-BCD6864C9E03}"/>
          </ac:spMkLst>
        </pc:spChg>
        <pc:spChg chg="mod">
          <ac:chgData name="Eitan Blumin" userId="36fcb13c-3a5a-43c2-aa2e-520becbaeb9b" providerId="ADAL" clId="{4A6299AC-E7DC-4D79-ABE6-0DADE02D7532}" dt="2023-06-02T16:28:41.263" v="155"/>
          <ac:spMkLst>
            <pc:docMk/>
            <pc:sldMk cId="2331929140" sldId="465"/>
            <ac:spMk id="52" creationId="{099FE212-E9BE-B500-3EE2-9AF074B891A8}"/>
          </ac:spMkLst>
        </pc:spChg>
        <pc:spChg chg="mod">
          <ac:chgData name="Eitan Blumin" userId="36fcb13c-3a5a-43c2-aa2e-520becbaeb9b" providerId="ADAL" clId="{4A6299AC-E7DC-4D79-ABE6-0DADE02D7532}" dt="2023-06-02T16:28:41.263" v="155"/>
          <ac:spMkLst>
            <pc:docMk/>
            <pc:sldMk cId="2331929140" sldId="465"/>
            <ac:spMk id="53" creationId="{8BFEE032-EA2E-59B7-24CE-00E528EE82F0}"/>
          </ac:spMkLst>
        </pc:spChg>
        <pc:spChg chg="mod">
          <ac:chgData name="Eitan Blumin" userId="36fcb13c-3a5a-43c2-aa2e-520becbaeb9b" providerId="ADAL" clId="{4A6299AC-E7DC-4D79-ABE6-0DADE02D7532}" dt="2023-06-02T16:28:41.263" v="155"/>
          <ac:spMkLst>
            <pc:docMk/>
            <pc:sldMk cId="2331929140" sldId="465"/>
            <ac:spMk id="54" creationId="{A7B35F87-10BA-2B40-B3A2-98D7469F09B4}"/>
          </ac:spMkLst>
        </pc:spChg>
        <pc:spChg chg="mod">
          <ac:chgData name="Eitan Blumin" userId="36fcb13c-3a5a-43c2-aa2e-520becbaeb9b" providerId="ADAL" clId="{4A6299AC-E7DC-4D79-ABE6-0DADE02D7532}" dt="2023-06-02T16:28:41.263" v="155"/>
          <ac:spMkLst>
            <pc:docMk/>
            <pc:sldMk cId="2331929140" sldId="465"/>
            <ac:spMk id="55" creationId="{E4773E57-3123-17E7-7330-B5A343252B17}"/>
          </ac:spMkLst>
        </pc:spChg>
        <pc:spChg chg="mod">
          <ac:chgData name="Eitan Blumin" userId="36fcb13c-3a5a-43c2-aa2e-520becbaeb9b" providerId="ADAL" clId="{4A6299AC-E7DC-4D79-ABE6-0DADE02D7532}" dt="2023-06-02T16:28:41.263" v="155"/>
          <ac:spMkLst>
            <pc:docMk/>
            <pc:sldMk cId="2331929140" sldId="465"/>
            <ac:spMk id="56" creationId="{3AA314AC-F5A7-FD00-3209-211AAEC9E91E}"/>
          </ac:spMkLst>
        </pc:spChg>
        <pc:spChg chg="mod">
          <ac:chgData name="Eitan Blumin" userId="36fcb13c-3a5a-43c2-aa2e-520becbaeb9b" providerId="ADAL" clId="{4A6299AC-E7DC-4D79-ABE6-0DADE02D7532}" dt="2023-06-02T16:28:41.263" v="155"/>
          <ac:spMkLst>
            <pc:docMk/>
            <pc:sldMk cId="2331929140" sldId="465"/>
            <ac:spMk id="57" creationId="{96802608-DFF3-D46E-11B9-35FA61942A85}"/>
          </ac:spMkLst>
        </pc:spChg>
        <pc:spChg chg="mod">
          <ac:chgData name="Eitan Blumin" userId="36fcb13c-3a5a-43c2-aa2e-520becbaeb9b" providerId="ADAL" clId="{4A6299AC-E7DC-4D79-ABE6-0DADE02D7532}" dt="2023-06-02T16:28:57.546" v="161"/>
          <ac:spMkLst>
            <pc:docMk/>
            <pc:sldMk cId="2331929140" sldId="465"/>
            <ac:spMk id="59" creationId="{9D50DD05-0D7B-85C1-1D50-4F42D3DE82F6}"/>
          </ac:spMkLst>
        </pc:spChg>
        <pc:spChg chg="mod">
          <ac:chgData name="Eitan Blumin" userId="36fcb13c-3a5a-43c2-aa2e-520becbaeb9b" providerId="ADAL" clId="{4A6299AC-E7DC-4D79-ABE6-0DADE02D7532}" dt="2023-06-02T16:28:57.546" v="161"/>
          <ac:spMkLst>
            <pc:docMk/>
            <pc:sldMk cId="2331929140" sldId="465"/>
            <ac:spMk id="60" creationId="{FA3459DF-E855-813C-149E-9F02DFAE91AD}"/>
          </ac:spMkLst>
        </pc:spChg>
        <pc:spChg chg="mod">
          <ac:chgData name="Eitan Blumin" userId="36fcb13c-3a5a-43c2-aa2e-520becbaeb9b" providerId="ADAL" clId="{4A6299AC-E7DC-4D79-ABE6-0DADE02D7532}" dt="2023-06-02T16:28:57.546" v="161"/>
          <ac:spMkLst>
            <pc:docMk/>
            <pc:sldMk cId="2331929140" sldId="465"/>
            <ac:spMk id="61" creationId="{88B3ED49-1131-7E86-E34D-1B3F076D065F}"/>
          </ac:spMkLst>
        </pc:spChg>
        <pc:spChg chg="mod">
          <ac:chgData name="Eitan Blumin" userId="36fcb13c-3a5a-43c2-aa2e-520becbaeb9b" providerId="ADAL" clId="{4A6299AC-E7DC-4D79-ABE6-0DADE02D7532}" dt="2023-06-02T16:28:57.546" v="161"/>
          <ac:spMkLst>
            <pc:docMk/>
            <pc:sldMk cId="2331929140" sldId="465"/>
            <ac:spMk id="62" creationId="{D427F944-AD24-E293-DD6D-B6B93F38F6CA}"/>
          </ac:spMkLst>
        </pc:spChg>
        <pc:spChg chg="mod">
          <ac:chgData name="Eitan Blumin" userId="36fcb13c-3a5a-43c2-aa2e-520becbaeb9b" providerId="ADAL" clId="{4A6299AC-E7DC-4D79-ABE6-0DADE02D7532}" dt="2023-06-02T16:28:57.546" v="161"/>
          <ac:spMkLst>
            <pc:docMk/>
            <pc:sldMk cId="2331929140" sldId="465"/>
            <ac:spMk id="63" creationId="{BD125AC6-DFEC-6513-C8F1-C4BCD6466993}"/>
          </ac:spMkLst>
        </pc:spChg>
        <pc:spChg chg="mod">
          <ac:chgData name="Eitan Blumin" userId="36fcb13c-3a5a-43c2-aa2e-520becbaeb9b" providerId="ADAL" clId="{4A6299AC-E7DC-4D79-ABE6-0DADE02D7532}" dt="2023-06-02T16:28:57.546" v="161"/>
          <ac:spMkLst>
            <pc:docMk/>
            <pc:sldMk cId="2331929140" sldId="465"/>
            <ac:spMk id="64" creationId="{9D8C7C33-238E-273B-A199-F0B8A04EAE49}"/>
          </ac:spMkLst>
        </pc:spChg>
        <pc:spChg chg="mod">
          <ac:chgData name="Eitan Blumin" userId="36fcb13c-3a5a-43c2-aa2e-520becbaeb9b" providerId="ADAL" clId="{4A6299AC-E7DC-4D79-ABE6-0DADE02D7532}" dt="2023-06-02T16:28:57.546" v="161"/>
          <ac:spMkLst>
            <pc:docMk/>
            <pc:sldMk cId="2331929140" sldId="465"/>
            <ac:spMk id="65" creationId="{E33690F4-BD0E-49E7-D0F1-B8C333F6EF92}"/>
          </ac:spMkLst>
        </pc:spChg>
        <pc:spChg chg="mod">
          <ac:chgData name="Eitan Blumin" userId="36fcb13c-3a5a-43c2-aa2e-520becbaeb9b" providerId="ADAL" clId="{4A6299AC-E7DC-4D79-ABE6-0DADE02D7532}" dt="2023-06-02T16:28:57.546" v="161"/>
          <ac:spMkLst>
            <pc:docMk/>
            <pc:sldMk cId="2331929140" sldId="465"/>
            <ac:spMk id="66" creationId="{C9184958-BF4E-E977-978E-BA402C4D6DF1}"/>
          </ac:spMkLst>
        </pc:spChg>
        <pc:spChg chg="mod">
          <ac:chgData name="Eitan Blumin" userId="36fcb13c-3a5a-43c2-aa2e-520becbaeb9b" providerId="ADAL" clId="{4A6299AC-E7DC-4D79-ABE6-0DADE02D7532}" dt="2023-06-02T16:28:57.546" v="161"/>
          <ac:spMkLst>
            <pc:docMk/>
            <pc:sldMk cId="2331929140" sldId="465"/>
            <ac:spMk id="67" creationId="{70CD8F78-5B7B-5BAF-A56C-81827C1B0040}"/>
          </ac:spMkLst>
        </pc:spChg>
        <pc:spChg chg="mod">
          <ac:chgData name="Eitan Blumin" userId="36fcb13c-3a5a-43c2-aa2e-520becbaeb9b" providerId="ADAL" clId="{4A6299AC-E7DC-4D79-ABE6-0DADE02D7532}" dt="2023-06-02T16:28:57.546" v="161"/>
          <ac:spMkLst>
            <pc:docMk/>
            <pc:sldMk cId="2331929140" sldId="465"/>
            <ac:spMk id="68" creationId="{5ED31A93-0D29-EB04-881C-EB06CAB4E8A6}"/>
          </ac:spMkLst>
        </pc:spChg>
        <pc:spChg chg="mod">
          <ac:chgData name="Eitan Blumin" userId="36fcb13c-3a5a-43c2-aa2e-520becbaeb9b" providerId="ADAL" clId="{4A6299AC-E7DC-4D79-ABE6-0DADE02D7532}" dt="2023-06-02T16:28:57.546" v="161"/>
          <ac:spMkLst>
            <pc:docMk/>
            <pc:sldMk cId="2331929140" sldId="465"/>
            <ac:spMk id="69" creationId="{B8D5F000-E972-3A6D-582E-6724D4B7CCFC}"/>
          </ac:spMkLst>
        </pc:spChg>
        <pc:spChg chg="mod">
          <ac:chgData name="Eitan Blumin" userId="36fcb13c-3a5a-43c2-aa2e-520becbaeb9b" providerId="ADAL" clId="{4A6299AC-E7DC-4D79-ABE6-0DADE02D7532}" dt="2023-06-02T16:28:57.546" v="161"/>
          <ac:spMkLst>
            <pc:docMk/>
            <pc:sldMk cId="2331929140" sldId="465"/>
            <ac:spMk id="70" creationId="{0DC15826-64A5-F391-210B-083CB4E7C594}"/>
          </ac:spMkLst>
        </pc:spChg>
        <pc:spChg chg="mod">
          <ac:chgData name="Eitan Blumin" userId="36fcb13c-3a5a-43c2-aa2e-520becbaeb9b" providerId="ADAL" clId="{4A6299AC-E7DC-4D79-ABE6-0DADE02D7532}" dt="2023-06-02T16:28:57.546" v="161"/>
          <ac:spMkLst>
            <pc:docMk/>
            <pc:sldMk cId="2331929140" sldId="465"/>
            <ac:spMk id="71" creationId="{5ED6C1D0-476A-6601-080B-44C3B6A44F19}"/>
          </ac:spMkLst>
        </pc:spChg>
        <pc:spChg chg="mod">
          <ac:chgData name="Eitan Blumin" userId="36fcb13c-3a5a-43c2-aa2e-520becbaeb9b" providerId="ADAL" clId="{4A6299AC-E7DC-4D79-ABE6-0DADE02D7532}" dt="2023-06-02T16:28:57.546" v="161"/>
          <ac:spMkLst>
            <pc:docMk/>
            <pc:sldMk cId="2331929140" sldId="465"/>
            <ac:spMk id="72" creationId="{852EF0C4-3F50-9C23-08E3-B53E6DCF4F35}"/>
          </ac:spMkLst>
        </pc:spChg>
        <pc:spChg chg="mod">
          <ac:chgData name="Eitan Blumin" userId="36fcb13c-3a5a-43c2-aa2e-520becbaeb9b" providerId="ADAL" clId="{4A6299AC-E7DC-4D79-ABE6-0DADE02D7532}" dt="2023-06-02T16:28:57.546" v="161"/>
          <ac:spMkLst>
            <pc:docMk/>
            <pc:sldMk cId="2331929140" sldId="465"/>
            <ac:spMk id="73" creationId="{C77C9D94-4E7B-A4E6-FC7C-AA48F3DDBDB8}"/>
          </ac:spMkLst>
        </pc:spChg>
        <pc:spChg chg="mod">
          <ac:chgData name="Eitan Blumin" userId="36fcb13c-3a5a-43c2-aa2e-520becbaeb9b" providerId="ADAL" clId="{4A6299AC-E7DC-4D79-ABE6-0DADE02D7532}" dt="2023-06-02T16:28:57.546" v="161"/>
          <ac:spMkLst>
            <pc:docMk/>
            <pc:sldMk cId="2331929140" sldId="465"/>
            <ac:spMk id="74" creationId="{5B164A24-3718-F5E5-77EA-F6234394C8ED}"/>
          </ac:spMkLst>
        </pc:spChg>
        <pc:spChg chg="mod">
          <ac:chgData name="Eitan Blumin" userId="36fcb13c-3a5a-43c2-aa2e-520becbaeb9b" providerId="ADAL" clId="{4A6299AC-E7DC-4D79-ABE6-0DADE02D7532}" dt="2023-06-02T16:28:57.546" v="161"/>
          <ac:spMkLst>
            <pc:docMk/>
            <pc:sldMk cId="2331929140" sldId="465"/>
            <ac:spMk id="75" creationId="{455DA8DC-BDD6-4E10-1161-9D3BB1179F7F}"/>
          </ac:spMkLst>
        </pc:spChg>
        <pc:spChg chg="mod">
          <ac:chgData name="Eitan Blumin" userId="36fcb13c-3a5a-43c2-aa2e-520becbaeb9b" providerId="ADAL" clId="{4A6299AC-E7DC-4D79-ABE6-0DADE02D7532}" dt="2023-06-02T16:28:57.546" v="161"/>
          <ac:spMkLst>
            <pc:docMk/>
            <pc:sldMk cId="2331929140" sldId="465"/>
            <ac:spMk id="76" creationId="{78411440-0745-8148-31E8-1C393C48C3B8}"/>
          </ac:spMkLst>
        </pc:spChg>
        <pc:spChg chg="mod">
          <ac:chgData name="Eitan Blumin" userId="36fcb13c-3a5a-43c2-aa2e-520becbaeb9b" providerId="ADAL" clId="{4A6299AC-E7DC-4D79-ABE6-0DADE02D7532}" dt="2023-06-02T16:28:57.546" v="161"/>
          <ac:spMkLst>
            <pc:docMk/>
            <pc:sldMk cId="2331929140" sldId="465"/>
            <ac:spMk id="77" creationId="{797890A8-FDCC-4BBD-EDDF-4AFD6F3FD190}"/>
          </ac:spMkLst>
        </pc:spChg>
        <pc:spChg chg="mod">
          <ac:chgData name="Eitan Blumin" userId="36fcb13c-3a5a-43c2-aa2e-520becbaeb9b" providerId="ADAL" clId="{4A6299AC-E7DC-4D79-ABE6-0DADE02D7532}" dt="2023-06-02T16:28:57.546" v="161"/>
          <ac:spMkLst>
            <pc:docMk/>
            <pc:sldMk cId="2331929140" sldId="465"/>
            <ac:spMk id="78" creationId="{2523D99D-5699-6497-9FB5-F8DEE9373535}"/>
          </ac:spMkLst>
        </pc:spChg>
        <pc:spChg chg="mod">
          <ac:chgData name="Eitan Blumin" userId="36fcb13c-3a5a-43c2-aa2e-520becbaeb9b" providerId="ADAL" clId="{4A6299AC-E7DC-4D79-ABE6-0DADE02D7532}" dt="2023-06-02T16:28:57.546" v="161"/>
          <ac:spMkLst>
            <pc:docMk/>
            <pc:sldMk cId="2331929140" sldId="465"/>
            <ac:spMk id="79" creationId="{658C9CB6-9F0B-B061-2D8B-572135A759BD}"/>
          </ac:spMkLst>
        </pc:spChg>
        <pc:spChg chg="mod">
          <ac:chgData name="Eitan Blumin" userId="36fcb13c-3a5a-43c2-aa2e-520becbaeb9b" providerId="ADAL" clId="{4A6299AC-E7DC-4D79-ABE6-0DADE02D7532}" dt="2023-06-02T16:28:57.546" v="161"/>
          <ac:spMkLst>
            <pc:docMk/>
            <pc:sldMk cId="2331929140" sldId="465"/>
            <ac:spMk id="80" creationId="{4D5D17E4-A3BC-B9F7-582F-B9DE09D4E941}"/>
          </ac:spMkLst>
        </pc:spChg>
        <pc:spChg chg="mod">
          <ac:chgData name="Eitan Blumin" userId="36fcb13c-3a5a-43c2-aa2e-520becbaeb9b" providerId="ADAL" clId="{4A6299AC-E7DC-4D79-ABE6-0DADE02D7532}" dt="2023-06-02T16:28:57.546" v="161"/>
          <ac:spMkLst>
            <pc:docMk/>
            <pc:sldMk cId="2331929140" sldId="465"/>
            <ac:spMk id="81" creationId="{63BE38D5-8069-B0F3-7899-A7D651B6E28C}"/>
          </ac:spMkLst>
        </pc:spChg>
        <pc:spChg chg="mod">
          <ac:chgData name="Eitan Blumin" userId="36fcb13c-3a5a-43c2-aa2e-520becbaeb9b" providerId="ADAL" clId="{4A6299AC-E7DC-4D79-ABE6-0DADE02D7532}" dt="2023-06-02T16:28:57.546" v="161"/>
          <ac:spMkLst>
            <pc:docMk/>
            <pc:sldMk cId="2331929140" sldId="465"/>
            <ac:spMk id="82" creationId="{CCEC488A-FD66-17BD-1F4A-5F95C90FDE80}"/>
          </ac:spMkLst>
        </pc:spChg>
        <pc:spChg chg="mod">
          <ac:chgData name="Eitan Blumin" userId="36fcb13c-3a5a-43c2-aa2e-520becbaeb9b" providerId="ADAL" clId="{4A6299AC-E7DC-4D79-ABE6-0DADE02D7532}" dt="2023-06-02T16:28:57.546" v="161"/>
          <ac:spMkLst>
            <pc:docMk/>
            <pc:sldMk cId="2331929140" sldId="465"/>
            <ac:spMk id="83" creationId="{C71E1829-EB2E-7EA8-8D6B-4F3D69A41323}"/>
          </ac:spMkLst>
        </pc:spChg>
        <pc:spChg chg="mod">
          <ac:chgData name="Eitan Blumin" userId="36fcb13c-3a5a-43c2-aa2e-520becbaeb9b" providerId="ADAL" clId="{4A6299AC-E7DC-4D79-ABE6-0DADE02D7532}" dt="2023-06-02T16:28:57.546" v="161"/>
          <ac:spMkLst>
            <pc:docMk/>
            <pc:sldMk cId="2331929140" sldId="465"/>
            <ac:spMk id="84" creationId="{9F058D47-9A9A-6AA7-4AAD-13385F234EEB}"/>
          </ac:spMkLst>
        </pc:spChg>
        <pc:spChg chg="mod">
          <ac:chgData name="Eitan Blumin" userId="36fcb13c-3a5a-43c2-aa2e-520becbaeb9b" providerId="ADAL" clId="{4A6299AC-E7DC-4D79-ABE6-0DADE02D7532}" dt="2023-06-02T16:29:02.600" v="163"/>
          <ac:spMkLst>
            <pc:docMk/>
            <pc:sldMk cId="2331929140" sldId="465"/>
            <ac:spMk id="86" creationId="{4A8FA8C8-C7E1-3C25-BA66-F2ABF9C0A812}"/>
          </ac:spMkLst>
        </pc:spChg>
        <pc:spChg chg="mod">
          <ac:chgData name="Eitan Blumin" userId="36fcb13c-3a5a-43c2-aa2e-520becbaeb9b" providerId="ADAL" clId="{4A6299AC-E7DC-4D79-ABE6-0DADE02D7532}" dt="2023-06-02T16:29:02.600" v="163"/>
          <ac:spMkLst>
            <pc:docMk/>
            <pc:sldMk cId="2331929140" sldId="465"/>
            <ac:spMk id="87" creationId="{B10B779B-2CBA-79A4-F390-640DBD99FF51}"/>
          </ac:spMkLst>
        </pc:spChg>
        <pc:spChg chg="mod">
          <ac:chgData name="Eitan Blumin" userId="36fcb13c-3a5a-43c2-aa2e-520becbaeb9b" providerId="ADAL" clId="{4A6299AC-E7DC-4D79-ABE6-0DADE02D7532}" dt="2023-06-02T16:29:02.600" v="163"/>
          <ac:spMkLst>
            <pc:docMk/>
            <pc:sldMk cId="2331929140" sldId="465"/>
            <ac:spMk id="88" creationId="{0D3AED3D-DEBD-FCEF-A0B6-49B797E2004F}"/>
          </ac:spMkLst>
        </pc:spChg>
        <pc:spChg chg="mod">
          <ac:chgData name="Eitan Blumin" userId="36fcb13c-3a5a-43c2-aa2e-520becbaeb9b" providerId="ADAL" clId="{4A6299AC-E7DC-4D79-ABE6-0DADE02D7532}" dt="2023-06-02T16:29:02.600" v="163"/>
          <ac:spMkLst>
            <pc:docMk/>
            <pc:sldMk cId="2331929140" sldId="465"/>
            <ac:spMk id="89" creationId="{509F4866-33F5-1A51-41B0-7B462460A49A}"/>
          </ac:spMkLst>
        </pc:spChg>
        <pc:spChg chg="mod">
          <ac:chgData name="Eitan Blumin" userId="36fcb13c-3a5a-43c2-aa2e-520becbaeb9b" providerId="ADAL" clId="{4A6299AC-E7DC-4D79-ABE6-0DADE02D7532}" dt="2023-06-02T16:29:02.600" v="163"/>
          <ac:spMkLst>
            <pc:docMk/>
            <pc:sldMk cId="2331929140" sldId="465"/>
            <ac:spMk id="90" creationId="{091FA1F2-B869-51E8-DA4A-4D93B97D59DB}"/>
          </ac:spMkLst>
        </pc:spChg>
        <pc:spChg chg="mod">
          <ac:chgData name="Eitan Blumin" userId="36fcb13c-3a5a-43c2-aa2e-520becbaeb9b" providerId="ADAL" clId="{4A6299AC-E7DC-4D79-ABE6-0DADE02D7532}" dt="2023-06-02T16:29:02.600" v="163"/>
          <ac:spMkLst>
            <pc:docMk/>
            <pc:sldMk cId="2331929140" sldId="465"/>
            <ac:spMk id="91" creationId="{B283AC95-CC2D-BEFB-B0CE-C5C8078DA996}"/>
          </ac:spMkLst>
        </pc:spChg>
        <pc:spChg chg="mod">
          <ac:chgData name="Eitan Blumin" userId="36fcb13c-3a5a-43c2-aa2e-520becbaeb9b" providerId="ADAL" clId="{4A6299AC-E7DC-4D79-ABE6-0DADE02D7532}" dt="2023-06-02T16:29:02.600" v="163"/>
          <ac:spMkLst>
            <pc:docMk/>
            <pc:sldMk cId="2331929140" sldId="465"/>
            <ac:spMk id="92" creationId="{44DAD8F0-7C23-E6D0-A8BB-CD4E85B9A921}"/>
          </ac:spMkLst>
        </pc:spChg>
        <pc:spChg chg="mod">
          <ac:chgData name="Eitan Blumin" userId="36fcb13c-3a5a-43c2-aa2e-520becbaeb9b" providerId="ADAL" clId="{4A6299AC-E7DC-4D79-ABE6-0DADE02D7532}" dt="2023-06-02T16:29:02.600" v="163"/>
          <ac:spMkLst>
            <pc:docMk/>
            <pc:sldMk cId="2331929140" sldId="465"/>
            <ac:spMk id="93" creationId="{DDE528AA-27FF-514D-A28B-826CF3EDBC8B}"/>
          </ac:spMkLst>
        </pc:spChg>
        <pc:spChg chg="mod">
          <ac:chgData name="Eitan Blumin" userId="36fcb13c-3a5a-43c2-aa2e-520becbaeb9b" providerId="ADAL" clId="{4A6299AC-E7DC-4D79-ABE6-0DADE02D7532}" dt="2023-06-02T16:29:02.600" v="163"/>
          <ac:spMkLst>
            <pc:docMk/>
            <pc:sldMk cId="2331929140" sldId="465"/>
            <ac:spMk id="94" creationId="{C6EEF566-46FD-FE0F-2EEE-C041994A62AF}"/>
          </ac:spMkLst>
        </pc:spChg>
        <pc:spChg chg="mod">
          <ac:chgData name="Eitan Blumin" userId="36fcb13c-3a5a-43c2-aa2e-520becbaeb9b" providerId="ADAL" clId="{4A6299AC-E7DC-4D79-ABE6-0DADE02D7532}" dt="2023-06-02T16:29:02.600" v="163"/>
          <ac:spMkLst>
            <pc:docMk/>
            <pc:sldMk cId="2331929140" sldId="465"/>
            <ac:spMk id="95" creationId="{A2CE01AA-8A17-E614-EF80-405CA9DC4E9C}"/>
          </ac:spMkLst>
        </pc:spChg>
        <pc:spChg chg="mod">
          <ac:chgData name="Eitan Blumin" userId="36fcb13c-3a5a-43c2-aa2e-520becbaeb9b" providerId="ADAL" clId="{4A6299AC-E7DC-4D79-ABE6-0DADE02D7532}" dt="2023-06-02T16:29:02.600" v="163"/>
          <ac:spMkLst>
            <pc:docMk/>
            <pc:sldMk cId="2331929140" sldId="465"/>
            <ac:spMk id="96" creationId="{06320EBC-529B-F4DE-767C-DF82AB2DD4E5}"/>
          </ac:spMkLst>
        </pc:spChg>
        <pc:spChg chg="mod">
          <ac:chgData name="Eitan Blumin" userId="36fcb13c-3a5a-43c2-aa2e-520becbaeb9b" providerId="ADAL" clId="{4A6299AC-E7DC-4D79-ABE6-0DADE02D7532}" dt="2023-06-02T16:29:02.600" v="163"/>
          <ac:spMkLst>
            <pc:docMk/>
            <pc:sldMk cId="2331929140" sldId="465"/>
            <ac:spMk id="97" creationId="{7FB9E5E1-0D23-A91B-F0E6-44918BC876BA}"/>
          </ac:spMkLst>
        </pc:spChg>
        <pc:spChg chg="mod">
          <ac:chgData name="Eitan Blumin" userId="36fcb13c-3a5a-43c2-aa2e-520becbaeb9b" providerId="ADAL" clId="{4A6299AC-E7DC-4D79-ABE6-0DADE02D7532}" dt="2023-06-02T16:29:02.600" v="163"/>
          <ac:spMkLst>
            <pc:docMk/>
            <pc:sldMk cId="2331929140" sldId="465"/>
            <ac:spMk id="98" creationId="{4B8059F7-5D34-102B-F5EC-A91749547904}"/>
          </ac:spMkLst>
        </pc:spChg>
        <pc:spChg chg="mod">
          <ac:chgData name="Eitan Blumin" userId="36fcb13c-3a5a-43c2-aa2e-520becbaeb9b" providerId="ADAL" clId="{4A6299AC-E7DC-4D79-ABE6-0DADE02D7532}" dt="2023-06-02T16:29:02.600" v="163"/>
          <ac:spMkLst>
            <pc:docMk/>
            <pc:sldMk cId="2331929140" sldId="465"/>
            <ac:spMk id="99" creationId="{D85F9676-FDAF-6101-94E2-D7B7BAC1335B}"/>
          </ac:spMkLst>
        </pc:spChg>
        <pc:spChg chg="mod">
          <ac:chgData name="Eitan Blumin" userId="36fcb13c-3a5a-43c2-aa2e-520becbaeb9b" providerId="ADAL" clId="{4A6299AC-E7DC-4D79-ABE6-0DADE02D7532}" dt="2023-06-02T16:29:02.600" v="163"/>
          <ac:spMkLst>
            <pc:docMk/>
            <pc:sldMk cId="2331929140" sldId="465"/>
            <ac:spMk id="100" creationId="{8E6D4BA6-F907-B424-F224-AD483FA94414}"/>
          </ac:spMkLst>
        </pc:spChg>
        <pc:spChg chg="mod">
          <ac:chgData name="Eitan Blumin" userId="36fcb13c-3a5a-43c2-aa2e-520becbaeb9b" providerId="ADAL" clId="{4A6299AC-E7DC-4D79-ABE6-0DADE02D7532}" dt="2023-06-02T16:29:02.600" v="163"/>
          <ac:spMkLst>
            <pc:docMk/>
            <pc:sldMk cId="2331929140" sldId="465"/>
            <ac:spMk id="101" creationId="{5007F463-9013-1464-8739-04EEF2B85A1F}"/>
          </ac:spMkLst>
        </pc:spChg>
        <pc:spChg chg="mod">
          <ac:chgData name="Eitan Blumin" userId="36fcb13c-3a5a-43c2-aa2e-520becbaeb9b" providerId="ADAL" clId="{4A6299AC-E7DC-4D79-ABE6-0DADE02D7532}" dt="2023-06-02T16:29:02.600" v="163"/>
          <ac:spMkLst>
            <pc:docMk/>
            <pc:sldMk cId="2331929140" sldId="465"/>
            <ac:spMk id="102" creationId="{DCD00B9B-FD68-0A91-4B7D-90D5C854FBDB}"/>
          </ac:spMkLst>
        </pc:spChg>
        <pc:spChg chg="mod">
          <ac:chgData name="Eitan Blumin" userId="36fcb13c-3a5a-43c2-aa2e-520becbaeb9b" providerId="ADAL" clId="{4A6299AC-E7DC-4D79-ABE6-0DADE02D7532}" dt="2023-06-02T16:29:02.600" v="163"/>
          <ac:spMkLst>
            <pc:docMk/>
            <pc:sldMk cId="2331929140" sldId="465"/>
            <ac:spMk id="103" creationId="{E2961125-5FB6-5A27-5300-310EAE170F66}"/>
          </ac:spMkLst>
        </pc:spChg>
        <pc:spChg chg="mod">
          <ac:chgData name="Eitan Blumin" userId="36fcb13c-3a5a-43c2-aa2e-520becbaeb9b" providerId="ADAL" clId="{4A6299AC-E7DC-4D79-ABE6-0DADE02D7532}" dt="2023-06-02T16:29:02.600" v="163"/>
          <ac:spMkLst>
            <pc:docMk/>
            <pc:sldMk cId="2331929140" sldId="465"/>
            <ac:spMk id="104" creationId="{91FB3594-C1E3-A695-82E7-9A6EA69DD91E}"/>
          </ac:spMkLst>
        </pc:spChg>
        <pc:spChg chg="mod">
          <ac:chgData name="Eitan Blumin" userId="36fcb13c-3a5a-43c2-aa2e-520becbaeb9b" providerId="ADAL" clId="{4A6299AC-E7DC-4D79-ABE6-0DADE02D7532}" dt="2023-06-02T16:29:02.600" v="163"/>
          <ac:spMkLst>
            <pc:docMk/>
            <pc:sldMk cId="2331929140" sldId="465"/>
            <ac:spMk id="105" creationId="{DC90F63F-EF0F-958F-8999-0B7161DF1BF1}"/>
          </ac:spMkLst>
        </pc:spChg>
        <pc:spChg chg="mod">
          <ac:chgData name="Eitan Blumin" userId="36fcb13c-3a5a-43c2-aa2e-520becbaeb9b" providerId="ADAL" clId="{4A6299AC-E7DC-4D79-ABE6-0DADE02D7532}" dt="2023-06-02T16:29:02.600" v="163"/>
          <ac:spMkLst>
            <pc:docMk/>
            <pc:sldMk cId="2331929140" sldId="465"/>
            <ac:spMk id="106" creationId="{F87194F1-92EF-98BB-62EB-F2527AF8614C}"/>
          </ac:spMkLst>
        </pc:spChg>
        <pc:spChg chg="mod">
          <ac:chgData name="Eitan Blumin" userId="36fcb13c-3a5a-43c2-aa2e-520becbaeb9b" providerId="ADAL" clId="{4A6299AC-E7DC-4D79-ABE6-0DADE02D7532}" dt="2023-06-02T16:29:02.600" v="163"/>
          <ac:spMkLst>
            <pc:docMk/>
            <pc:sldMk cId="2331929140" sldId="465"/>
            <ac:spMk id="107" creationId="{79FBD9C6-7DCA-EA80-2542-5378ECED7D72}"/>
          </ac:spMkLst>
        </pc:spChg>
        <pc:spChg chg="mod">
          <ac:chgData name="Eitan Blumin" userId="36fcb13c-3a5a-43c2-aa2e-520becbaeb9b" providerId="ADAL" clId="{4A6299AC-E7DC-4D79-ABE6-0DADE02D7532}" dt="2023-06-02T16:29:02.600" v="163"/>
          <ac:spMkLst>
            <pc:docMk/>
            <pc:sldMk cId="2331929140" sldId="465"/>
            <ac:spMk id="108" creationId="{33409418-CCBF-1606-F76E-30EF5A34EF97}"/>
          </ac:spMkLst>
        </pc:spChg>
        <pc:spChg chg="mod">
          <ac:chgData name="Eitan Blumin" userId="36fcb13c-3a5a-43c2-aa2e-520becbaeb9b" providerId="ADAL" clId="{4A6299AC-E7DC-4D79-ABE6-0DADE02D7532}" dt="2023-06-02T16:29:02.600" v="163"/>
          <ac:spMkLst>
            <pc:docMk/>
            <pc:sldMk cId="2331929140" sldId="465"/>
            <ac:spMk id="109" creationId="{E7DFBFAB-19FA-BE67-3EA8-3401FFF7EEFB}"/>
          </ac:spMkLst>
        </pc:spChg>
        <pc:spChg chg="mod">
          <ac:chgData name="Eitan Blumin" userId="36fcb13c-3a5a-43c2-aa2e-520becbaeb9b" providerId="ADAL" clId="{4A6299AC-E7DC-4D79-ABE6-0DADE02D7532}" dt="2023-06-02T16:29:02.600" v="163"/>
          <ac:spMkLst>
            <pc:docMk/>
            <pc:sldMk cId="2331929140" sldId="465"/>
            <ac:spMk id="110" creationId="{8B86B737-2841-18BF-C949-2CDE3DEB17FD}"/>
          </ac:spMkLst>
        </pc:spChg>
        <pc:spChg chg="mod">
          <ac:chgData name="Eitan Blumin" userId="36fcb13c-3a5a-43c2-aa2e-520becbaeb9b" providerId="ADAL" clId="{4A6299AC-E7DC-4D79-ABE6-0DADE02D7532}" dt="2023-06-02T16:29:02.600" v="163"/>
          <ac:spMkLst>
            <pc:docMk/>
            <pc:sldMk cId="2331929140" sldId="465"/>
            <ac:spMk id="111" creationId="{C3D8B9CC-BFD9-535F-1783-2DF15FE080FE}"/>
          </ac:spMkLst>
        </pc:spChg>
        <pc:spChg chg="mod">
          <ac:chgData name="Eitan Blumin" userId="36fcb13c-3a5a-43c2-aa2e-520becbaeb9b" providerId="ADAL" clId="{4A6299AC-E7DC-4D79-ABE6-0DADE02D7532}" dt="2023-06-02T16:29:02.914" v="164"/>
          <ac:spMkLst>
            <pc:docMk/>
            <pc:sldMk cId="2331929140" sldId="465"/>
            <ac:spMk id="113" creationId="{B72C2E03-B4CC-50B9-AC8D-8672267D73D2}"/>
          </ac:spMkLst>
        </pc:spChg>
        <pc:spChg chg="mod">
          <ac:chgData name="Eitan Blumin" userId="36fcb13c-3a5a-43c2-aa2e-520becbaeb9b" providerId="ADAL" clId="{4A6299AC-E7DC-4D79-ABE6-0DADE02D7532}" dt="2023-06-02T16:29:02.914" v="164"/>
          <ac:spMkLst>
            <pc:docMk/>
            <pc:sldMk cId="2331929140" sldId="465"/>
            <ac:spMk id="114" creationId="{3EAF04B3-A21F-E564-D43B-E86615A8633A}"/>
          </ac:spMkLst>
        </pc:spChg>
        <pc:spChg chg="mod">
          <ac:chgData name="Eitan Blumin" userId="36fcb13c-3a5a-43c2-aa2e-520becbaeb9b" providerId="ADAL" clId="{4A6299AC-E7DC-4D79-ABE6-0DADE02D7532}" dt="2023-06-02T16:29:02.914" v="164"/>
          <ac:spMkLst>
            <pc:docMk/>
            <pc:sldMk cId="2331929140" sldId="465"/>
            <ac:spMk id="115" creationId="{27D08857-1BA3-0DC1-B6D5-5B2EF82B20F7}"/>
          </ac:spMkLst>
        </pc:spChg>
        <pc:spChg chg="mod">
          <ac:chgData name="Eitan Blumin" userId="36fcb13c-3a5a-43c2-aa2e-520becbaeb9b" providerId="ADAL" clId="{4A6299AC-E7DC-4D79-ABE6-0DADE02D7532}" dt="2023-06-02T16:29:02.914" v="164"/>
          <ac:spMkLst>
            <pc:docMk/>
            <pc:sldMk cId="2331929140" sldId="465"/>
            <ac:spMk id="116" creationId="{E4B8F397-DE18-CB56-42DC-1EFB17BFE8AD}"/>
          </ac:spMkLst>
        </pc:spChg>
        <pc:spChg chg="mod">
          <ac:chgData name="Eitan Blumin" userId="36fcb13c-3a5a-43c2-aa2e-520becbaeb9b" providerId="ADAL" clId="{4A6299AC-E7DC-4D79-ABE6-0DADE02D7532}" dt="2023-06-02T16:29:02.914" v="164"/>
          <ac:spMkLst>
            <pc:docMk/>
            <pc:sldMk cId="2331929140" sldId="465"/>
            <ac:spMk id="117" creationId="{5806217C-3B96-9F62-610D-08B62DE8DFF3}"/>
          </ac:spMkLst>
        </pc:spChg>
        <pc:spChg chg="mod">
          <ac:chgData name="Eitan Blumin" userId="36fcb13c-3a5a-43c2-aa2e-520becbaeb9b" providerId="ADAL" clId="{4A6299AC-E7DC-4D79-ABE6-0DADE02D7532}" dt="2023-06-02T16:29:02.914" v="164"/>
          <ac:spMkLst>
            <pc:docMk/>
            <pc:sldMk cId="2331929140" sldId="465"/>
            <ac:spMk id="118" creationId="{839C9D83-0E72-654D-490E-671DFAB53723}"/>
          </ac:spMkLst>
        </pc:spChg>
        <pc:spChg chg="mod">
          <ac:chgData name="Eitan Blumin" userId="36fcb13c-3a5a-43c2-aa2e-520becbaeb9b" providerId="ADAL" clId="{4A6299AC-E7DC-4D79-ABE6-0DADE02D7532}" dt="2023-06-02T16:29:02.914" v="164"/>
          <ac:spMkLst>
            <pc:docMk/>
            <pc:sldMk cId="2331929140" sldId="465"/>
            <ac:spMk id="119" creationId="{92759C42-48C6-46F5-FA42-BEAAA92A8D9C}"/>
          </ac:spMkLst>
        </pc:spChg>
        <pc:spChg chg="mod">
          <ac:chgData name="Eitan Blumin" userId="36fcb13c-3a5a-43c2-aa2e-520becbaeb9b" providerId="ADAL" clId="{4A6299AC-E7DC-4D79-ABE6-0DADE02D7532}" dt="2023-06-02T16:29:02.914" v="164"/>
          <ac:spMkLst>
            <pc:docMk/>
            <pc:sldMk cId="2331929140" sldId="465"/>
            <ac:spMk id="120" creationId="{D2E88F42-7B85-1422-F69E-1770CF11C26B}"/>
          </ac:spMkLst>
        </pc:spChg>
        <pc:spChg chg="mod">
          <ac:chgData name="Eitan Blumin" userId="36fcb13c-3a5a-43c2-aa2e-520becbaeb9b" providerId="ADAL" clId="{4A6299AC-E7DC-4D79-ABE6-0DADE02D7532}" dt="2023-06-02T16:29:02.914" v="164"/>
          <ac:spMkLst>
            <pc:docMk/>
            <pc:sldMk cId="2331929140" sldId="465"/>
            <ac:spMk id="121" creationId="{BFF8B724-40F3-F556-9470-5A11D2D07017}"/>
          </ac:spMkLst>
        </pc:spChg>
        <pc:spChg chg="mod">
          <ac:chgData name="Eitan Blumin" userId="36fcb13c-3a5a-43c2-aa2e-520becbaeb9b" providerId="ADAL" clId="{4A6299AC-E7DC-4D79-ABE6-0DADE02D7532}" dt="2023-06-02T16:29:02.914" v="164"/>
          <ac:spMkLst>
            <pc:docMk/>
            <pc:sldMk cId="2331929140" sldId="465"/>
            <ac:spMk id="122" creationId="{28214C12-F07D-4A25-F18C-EA8065B0273A}"/>
          </ac:spMkLst>
        </pc:spChg>
        <pc:spChg chg="mod">
          <ac:chgData name="Eitan Blumin" userId="36fcb13c-3a5a-43c2-aa2e-520becbaeb9b" providerId="ADAL" clId="{4A6299AC-E7DC-4D79-ABE6-0DADE02D7532}" dt="2023-06-02T16:29:02.914" v="164"/>
          <ac:spMkLst>
            <pc:docMk/>
            <pc:sldMk cId="2331929140" sldId="465"/>
            <ac:spMk id="123" creationId="{2C978ADD-3895-9EFB-589C-6D1F444EC1DC}"/>
          </ac:spMkLst>
        </pc:spChg>
        <pc:spChg chg="mod">
          <ac:chgData name="Eitan Blumin" userId="36fcb13c-3a5a-43c2-aa2e-520becbaeb9b" providerId="ADAL" clId="{4A6299AC-E7DC-4D79-ABE6-0DADE02D7532}" dt="2023-06-02T16:29:02.914" v="164"/>
          <ac:spMkLst>
            <pc:docMk/>
            <pc:sldMk cId="2331929140" sldId="465"/>
            <ac:spMk id="124" creationId="{F4B32D50-9F90-AA99-728E-4F523776EEE7}"/>
          </ac:spMkLst>
        </pc:spChg>
        <pc:spChg chg="mod">
          <ac:chgData name="Eitan Blumin" userId="36fcb13c-3a5a-43c2-aa2e-520becbaeb9b" providerId="ADAL" clId="{4A6299AC-E7DC-4D79-ABE6-0DADE02D7532}" dt="2023-06-02T16:29:02.914" v="164"/>
          <ac:spMkLst>
            <pc:docMk/>
            <pc:sldMk cId="2331929140" sldId="465"/>
            <ac:spMk id="125" creationId="{360532C4-D0F9-313E-B209-FE51DBA47B99}"/>
          </ac:spMkLst>
        </pc:spChg>
        <pc:spChg chg="mod">
          <ac:chgData name="Eitan Blumin" userId="36fcb13c-3a5a-43c2-aa2e-520becbaeb9b" providerId="ADAL" clId="{4A6299AC-E7DC-4D79-ABE6-0DADE02D7532}" dt="2023-06-02T16:29:02.914" v="164"/>
          <ac:spMkLst>
            <pc:docMk/>
            <pc:sldMk cId="2331929140" sldId="465"/>
            <ac:spMk id="126" creationId="{1BF3C497-F7B3-FD50-D9A8-12E0F463A364}"/>
          </ac:spMkLst>
        </pc:spChg>
        <pc:spChg chg="mod">
          <ac:chgData name="Eitan Blumin" userId="36fcb13c-3a5a-43c2-aa2e-520becbaeb9b" providerId="ADAL" clId="{4A6299AC-E7DC-4D79-ABE6-0DADE02D7532}" dt="2023-06-02T16:29:02.914" v="164"/>
          <ac:spMkLst>
            <pc:docMk/>
            <pc:sldMk cId="2331929140" sldId="465"/>
            <ac:spMk id="127" creationId="{1A399793-A3A3-4789-5FA8-D52A395585A8}"/>
          </ac:spMkLst>
        </pc:spChg>
        <pc:spChg chg="mod">
          <ac:chgData name="Eitan Blumin" userId="36fcb13c-3a5a-43c2-aa2e-520becbaeb9b" providerId="ADAL" clId="{4A6299AC-E7DC-4D79-ABE6-0DADE02D7532}" dt="2023-06-02T16:29:02.914" v="164"/>
          <ac:spMkLst>
            <pc:docMk/>
            <pc:sldMk cId="2331929140" sldId="465"/>
            <ac:spMk id="128" creationId="{3FCFB9C8-15FB-2EB4-7CEE-6845A8D5B995}"/>
          </ac:spMkLst>
        </pc:spChg>
        <pc:spChg chg="mod">
          <ac:chgData name="Eitan Blumin" userId="36fcb13c-3a5a-43c2-aa2e-520becbaeb9b" providerId="ADAL" clId="{4A6299AC-E7DC-4D79-ABE6-0DADE02D7532}" dt="2023-06-02T16:29:02.914" v="164"/>
          <ac:spMkLst>
            <pc:docMk/>
            <pc:sldMk cId="2331929140" sldId="465"/>
            <ac:spMk id="129" creationId="{2D5CF4CE-F20C-7006-9E7E-F9AB4D876E69}"/>
          </ac:spMkLst>
        </pc:spChg>
        <pc:spChg chg="mod">
          <ac:chgData name="Eitan Blumin" userId="36fcb13c-3a5a-43c2-aa2e-520becbaeb9b" providerId="ADAL" clId="{4A6299AC-E7DC-4D79-ABE6-0DADE02D7532}" dt="2023-06-02T16:29:02.914" v="164"/>
          <ac:spMkLst>
            <pc:docMk/>
            <pc:sldMk cId="2331929140" sldId="465"/>
            <ac:spMk id="130" creationId="{E6EBBCEA-6A10-9545-7E13-A2A5A4170F5E}"/>
          </ac:spMkLst>
        </pc:spChg>
        <pc:spChg chg="mod">
          <ac:chgData name="Eitan Blumin" userId="36fcb13c-3a5a-43c2-aa2e-520becbaeb9b" providerId="ADAL" clId="{4A6299AC-E7DC-4D79-ABE6-0DADE02D7532}" dt="2023-06-02T16:29:02.914" v="164"/>
          <ac:spMkLst>
            <pc:docMk/>
            <pc:sldMk cId="2331929140" sldId="465"/>
            <ac:spMk id="131" creationId="{8DBFDCAB-FA7D-7AC7-F462-F21CC65F6CB2}"/>
          </ac:spMkLst>
        </pc:spChg>
        <pc:spChg chg="mod">
          <ac:chgData name="Eitan Blumin" userId="36fcb13c-3a5a-43c2-aa2e-520becbaeb9b" providerId="ADAL" clId="{4A6299AC-E7DC-4D79-ABE6-0DADE02D7532}" dt="2023-06-02T16:29:02.914" v="164"/>
          <ac:spMkLst>
            <pc:docMk/>
            <pc:sldMk cId="2331929140" sldId="465"/>
            <ac:spMk id="132" creationId="{69316B32-1819-08A8-0663-03A1798D99A1}"/>
          </ac:spMkLst>
        </pc:spChg>
        <pc:spChg chg="mod">
          <ac:chgData name="Eitan Blumin" userId="36fcb13c-3a5a-43c2-aa2e-520becbaeb9b" providerId="ADAL" clId="{4A6299AC-E7DC-4D79-ABE6-0DADE02D7532}" dt="2023-06-02T16:29:02.914" v="164"/>
          <ac:spMkLst>
            <pc:docMk/>
            <pc:sldMk cId="2331929140" sldId="465"/>
            <ac:spMk id="133" creationId="{00BEA10B-E199-C3DD-10AB-32968C41D7F6}"/>
          </ac:spMkLst>
        </pc:spChg>
        <pc:spChg chg="mod">
          <ac:chgData name="Eitan Blumin" userId="36fcb13c-3a5a-43c2-aa2e-520becbaeb9b" providerId="ADAL" clId="{4A6299AC-E7DC-4D79-ABE6-0DADE02D7532}" dt="2023-06-02T16:29:02.914" v="164"/>
          <ac:spMkLst>
            <pc:docMk/>
            <pc:sldMk cId="2331929140" sldId="465"/>
            <ac:spMk id="134" creationId="{DCB34742-0CB7-0093-DB5E-5C2AA19E230E}"/>
          </ac:spMkLst>
        </pc:spChg>
        <pc:spChg chg="mod">
          <ac:chgData name="Eitan Blumin" userId="36fcb13c-3a5a-43c2-aa2e-520becbaeb9b" providerId="ADAL" clId="{4A6299AC-E7DC-4D79-ABE6-0DADE02D7532}" dt="2023-06-02T16:29:02.914" v="164"/>
          <ac:spMkLst>
            <pc:docMk/>
            <pc:sldMk cId="2331929140" sldId="465"/>
            <ac:spMk id="135" creationId="{A7008B60-8E31-EFAC-DA89-2BC5C4102B2F}"/>
          </ac:spMkLst>
        </pc:spChg>
        <pc:spChg chg="mod">
          <ac:chgData name="Eitan Blumin" userId="36fcb13c-3a5a-43c2-aa2e-520becbaeb9b" providerId="ADAL" clId="{4A6299AC-E7DC-4D79-ABE6-0DADE02D7532}" dt="2023-06-02T16:29:02.914" v="164"/>
          <ac:spMkLst>
            <pc:docMk/>
            <pc:sldMk cId="2331929140" sldId="465"/>
            <ac:spMk id="136" creationId="{7EE965E3-6ED8-B8BE-BA6B-91F6748E2453}"/>
          </ac:spMkLst>
        </pc:spChg>
        <pc:spChg chg="mod">
          <ac:chgData name="Eitan Blumin" userId="36fcb13c-3a5a-43c2-aa2e-520becbaeb9b" providerId="ADAL" clId="{4A6299AC-E7DC-4D79-ABE6-0DADE02D7532}" dt="2023-06-02T16:29:02.914" v="164"/>
          <ac:spMkLst>
            <pc:docMk/>
            <pc:sldMk cId="2331929140" sldId="465"/>
            <ac:spMk id="137" creationId="{7E316762-BABD-CCCE-3A95-C0D78DCEFA8A}"/>
          </ac:spMkLst>
        </pc:spChg>
        <pc:spChg chg="mod">
          <ac:chgData name="Eitan Blumin" userId="36fcb13c-3a5a-43c2-aa2e-520becbaeb9b" providerId="ADAL" clId="{4A6299AC-E7DC-4D79-ABE6-0DADE02D7532}" dt="2023-06-02T16:29:02.914" v="164"/>
          <ac:spMkLst>
            <pc:docMk/>
            <pc:sldMk cId="2331929140" sldId="465"/>
            <ac:spMk id="138" creationId="{2C15AEC4-7FC9-8C43-6879-626496995149}"/>
          </ac:spMkLst>
        </pc:spChg>
        <pc:spChg chg="mod">
          <ac:chgData name="Eitan Blumin" userId="36fcb13c-3a5a-43c2-aa2e-520becbaeb9b" providerId="ADAL" clId="{4A6299AC-E7DC-4D79-ABE6-0DADE02D7532}" dt="2023-06-02T16:30:03.991" v="180"/>
          <ac:spMkLst>
            <pc:docMk/>
            <pc:sldMk cId="2331929140" sldId="465"/>
            <ac:spMk id="140" creationId="{09268F41-BC69-3943-407B-A63B26C32D6F}"/>
          </ac:spMkLst>
        </pc:spChg>
        <pc:spChg chg="mod">
          <ac:chgData name="Eitan Blumin" userId="36fcb13c-3a5a-43c2-aa2e-520becbaeb9b" providerId="ADAL" clId="{4A6299AC-E7DC-4D79-ABE6-0DADE02D7532}" dt="2023-06-02T16:30:03.991" v="180"/>
          <ac:spMkLst>
            <pc:docMk/>
            <pc:sldMk cId="2331929140" sldId="465"/>
            <ac:spMk id="141" creationId="{2C467FCB-C8C3-ABBE-3962-8A47B439E5F9}"/>
          </ac:spMkLst>
        </pc:spChg>
        <pc:spChg chg="mod">
          <ac:chgData name="Eitan Blumin" userId="36fcb13c-3a5a-43c2-aa2e-520becbaeb9b" providerId="ADAL" clId="{4A6299AC-E7DC-4D79-ABE6-0DADE02D7532}" dt="2023-06-02T16:30:03.991" v="180"/>
          <ac:spMkLst>
            <pc:docMk/>
            <pc:sldMk cId="2331929140" sldId="465"/>
            <ac:spMk id="142" creationId="{5C11E516-211D-2ECA-2F8E-4F209C3C8A76}"/>
          </ac:spMkLst>
        </pc:spChg>
        <pc:spChg chg="mod">
          <ac:chgData name="Eitan Blumin" userId="36fcb13c-3a5a-43c2-aa2e-520becbaeb9b" providerId="ADAL" clId="{4A6299AC-E7DC-4D79-ABE6-0DADE02D7532}" dt="2023-06-02T16:30:03.991" v="180"/>
          <ac:spMkLst>
            <pc:docMk/>
            <pc:sldMk cId="2331929140" sldId="465"/>
            <ac:spMk id="143" creationId="{C15070A4-714B-3AF1-ED82-38766E9CB014}"/>
          </ac:spMkLst>
        </pc:spChg>
        <pc:spChg chg="mod">
          <ac:chgData name="Eitan Blumin" userId="36fcb13c-3a5a-43c2-aa2e-520becbaeb9b" providerId="ADAL" clId="{4A6299AC-E7DC-4D79-ABE6-0DADE02D7532}" dt="2023-06-02T16:30:03.991" v="180"/>
          <ac:spMkLst>
            <pc:docMk/>
            <pc:sldMk cId="2331929140" sldId="465"/>
            <ac:spMk id="144" creationId="{9D00D15F-390D-931A-1B81-AE144E959C0A}"/>
          </ac:spMkLst>
        </pc:spChg>
        <pc:spChg chg="mod">
          <ac:chgData name="Eitan Blumin" userId="36fcb13c-3a5a-43c2-aa2e-520becbaeb9b" providerId="ADAL" clId="{4A6299AC-E7DC-4D79-ABE6-0DADE02D7532}" dt="2023-06-02T16:30:03.991" v="180"/>
          <ac:spMkLst>
            <pc:docMk/>
            <pc:sldMk cId="2331929140" sldId="465"/>
            <ac:spMk id="145" creationId="{044D094B-0FB4-551F-301A-E3DA5C76E478}"/>
          </ac:spMkLst>
        </pc:spChg>
        <pc:spChg chg="mod">
          <ac:chgData name="Eitan Blumin" userId="36fcb13c-3a5a-43c2-aa2e-520becbaeb9b" providerId="ADAL" clId="{4A6299AC-E7DC-4D79-ABE6-0DADE02D7532}" dt="2023-06-02T16:30:03.991" v="180"/>
          <ac:spMkLst>
            <pc:docMk/>
            <pc:sldMk cId="2331929140" sldId="465"/>
            <ac:spMk id="146" creationId="{9228DC86-75D5-A407-4FB1-0F9CA0FFFC83}"/>
          </ac:spMkLst>
        </pc:spChg>
        <pc:spChg chg="mod">
          <ac:chgData name="Eitan Blumin" userId="36fcb13c-3a5a-43c2-aa2e-520becbaeb9b" providerId="ADAL" clId="{4A6299AC-E7DC-4D79-ABE6-0DADE02D7532}" dt="2023-06-02T16:30:03.991" v="180"/>
          <ac:spMkLst>
            <pc:docMk/>
            <pc:sldMk cId="2331929140" sldId="465"/>
            <ac:spMk id="147" creationId="{67089C80-A9AD-518D-194F-54E5735F180D}"/>
          </ac:spMkLst>
        </pc:spChg>
        <pc:spChg chg="mod">
          <ac:chgData name="Eitan Blumin" userId="36fcb13c-3a5a-43c2-aa2e-520becbaeb9b" providerId="ADAL" clId="{4A6299AC-E7DC-4D79-ABE6-0DADE02D7532}" dt="2023-06-02T16:30:03.991" v="180"/>
          <ac:spMkLst>
            <pc:docMk/>
            <pc:sldMk cId="2331929140" sldId="465"/>
            <ac:spMk id="148" creationId="{4E07B0BC-9F08-E4DD-99DC-B17EE930C419}"/>
          </ac:spMkLst>
        </pc:spChg>
        <pc:spChg chg="mod">
          <ac:chgData name="Eitan Blumin" userId="36fcb13c-3a5a-43c2-aa2e-520becbaeb9b" providerId="ADAL" clId="{4A6299AC-E7DC-4D79-ABE6-0DADE02D7532}" dt="2023-06-02T16:30:03.991" v="180"/>
          <ac:spMkLst>
            <pc:docMk/>
            <pc:sldMk cId="2331929140" sldId="465"/>
            <ac:spMk id="149" creationId="{C45B51C9-7F89-C951-2D9D-E6DDFB2AAE51}"/>
          </ac:spMkLst>
        </pc:spChg>
        <pc:spChg chg="mod">
          <ac:chgData name="Eitan Blumin" userId="36fcb13c-3a5a-43c2-aa2e-520becbaeb9b" providerId="ADAL" clId="{4A6299AC-E7DC-4D79-ABE6-0DADE02D7532}" dt="2023-06-02T16:30:03.991" v="180"/>
          <ac:spMkLst>
            <pc:docMk/>
            <pc:sldMk cId="2331929140" sldId="465"/>
            <ac:spMk id="150" creationId="{441BA754-BBD0-514B-5721-D2BFA4C99998}"/>
          </ac:spMkLst>
        </pc:spChg>
        <pc:spChg chg="mod">
          <ac:chgData name="Eitan Blumin" userId="36fcb13c-3a5a-43c2-aa2e-520becbaeb9b" providerId="ADAL" clId="{4A6299AC-E7DC-4D79-ABE6-0DADE02D7532}" dt="2023-06-02T16:30:03.991" v="180"/>
          <ac:spMkLst>
            <pc:docMk/>
            <pc:sldMk cId="2331929140" sldId="465"/>
            <ac:spMk id="151" creationId="{C51BE1FE-52E5-6981-F7FE-C349676EEDDA}"/>
          </ac:spMkLst>
        </pc:spChg>
        <pc:spChg chg="mod">
          <ac:chgData name="Eitan Blumin" userId="36fcb13c-3a5a-43c2-aa2e-520becbaeb9b" providerId="ADAL" clId="{4A6299AC-E7DC-4D79-ABE6-0DADE02D7532}" dt="2023-06-02T16:30:03.991" v="180"/>
          <ac:spMkLst>
            <pc:docMk/>
            <pc:sldMk cId="2331929140" sldId="465"/>
            <ac:spMk id="152" creationId="{3740ABA8-451B-9684-8494-DE66E6C289C1}"/>
          </ac:spMkLst>
        </pc:spChg>
        <pc:spChg chg="mod">
          <ac:chgData name="Eitan Blumin" userId="36fcb13c-3a5a-43c2-aa2e-520becbaeb9b" providerId="ADAL" clId="{4A6299AC-E7DC-4D79-ABE6-0DADE02D7532}" dt="2023-06-02T16:30:03.991" v="180"/>
          <ac:spMkLst>
            <pc:docMk/>
            <pc:sldMk cId="2331929140" sldId="465"/>
            <ac:spMk id="153" creationId="{5AE35B5E-9B10-66CB-F8A7-16B7DC9F5231}"/>
          </ac:spMkLst>
        </pc:spChg>
        <pc:spChg chg="mod">
          <ac:chgData name="Eitan Blumin" userId="36fcb13c-3a5a-43c2-aa2e-520becbaeb9b" providerId="ADAL" clId="{4A6299AC-E7DC-4D79-ABE6-0DADE02D7532}" dt="2023-06-02T16:30:03.991" v="180"/>
          <ac:spMkLst>
            <pc:docMk/>
            <pc:sldMk cId="2331929140" sldId="465"/>
            <ac:spMk id="154" creationId="{D8E78A6A-4010-9F04-74FB-3DF50E1F1B1D}"/>
          </ac:spMkLst>
        </pc:spChg>
        <pc:spChg chg="mod">
          <ac:chgData name="Eitan Blumin" userId="36fcb13c-3a5a-43c2-aa2e-520becbaeb9b" providerId="ADAL" clId="{4A6299AC-E7DC-4D79-ABE6-0DADE02D7532}" dt="2023-06-02T16:30:03.991" v="180"/>
          <ac:spMkLst>
            <pc:docMk/>
            <pc:sldMk cId="2331929140" sldId="465"/>
            <ac:spMk id="155" creationId="{D7A085C0-4AC5-EAE4-009B-B06F21A3EC8D}"/>
          </ac:spMkLst>
        </pc:spChg>
        <pc:spChg chg="mod">
          <ac:chgData name="Eitan Blumin" userId="36fcb13c-3a5a-43c2-aa2e-520becbaeb9b" providerId="ADAL" clId="{4A6299AC-E7DC-4D79-ABE6-0DADE02D7532}" dt="2023-06-02T16:30:03.991" v="180"/>
          <ac:spMkLst>
            <pc:docMk/>
            <pc:sldMk cId="2331929140" sldId="465"/>
            <ac:spMk id="156" creationId="{3EF5A589-5C53-3094-7BDE-E7602562555F}"/>
          </ac:spMkLst>
        </pc:spChg>
        <pc:spChg chg="mod">
          <ac:chgData name="Eitan Blumin" userId="36fcb13c-3a5a-43c2-aa2e-520becbaeb9b" providerId="ADAL" clId="{4A6299AC-E7DC-4D79-ABE6-0DADE02D7532}" dt="2023-06-02T16:30:03.991" v="180"/>
          <ac:spMkLst>
            <pc:docMk/>
            <pc:sldMk cId="2331929140" sldId="465"/>
            <ac:spMk id="157" creationId="{5C848709-163D-57EB-1DDD-765597DCC3AE}"/>
          </ac:spMkLst>
        </pc:spChg>
        <pc:spChg chg="mod">
          <ac:chgData name="Eitan Blumin" userId="36fcb13c-3a5a-43c2-aa2e-520becbaeb9b" providerId="ADAL" clId="{4A6299AC-E7DC-4D79-ABE6-0DADE02D7532}" dt="2023-06-02T16:30:03.991" v="180"/>
          <ac:spMkLst>
            <pc:docMk/>
            <pc:sldMk cId="2331929140" sldId="465"/>
            <ac:spMk id="158" creationId="{84061A8D-CB0F-E5D7-D666-97792D64CC16}"/>
          </ac:spMkLst>
        </pc:spChg>
        <pc:spChg chg="mod">
          <ac:chgData name="Eitan Blumin" userId="36fcb13c-3a5a-43c2-aa2e-520becbaeb9b" providerId="ADAL" clId="{4A6299AC-E7DC-4D79-ABE6-0DADE02D7532}" dt="2023-06-02T16:30:03.991" v="180"/>
          <ac:spMkLst>
            <pc:docMk/>
            <pc:sldMk cId="2331929140" sldId="465"/>
            <ac:spMk id="159" creationId="{25CC2DAD-53BE-E28F-0CF9-C9DDAC630C3A}"/>
          </ac:spMkLst>
        </pc:spChg>
        <pc:spChg chg="mod">
          <ac:chgData name="Eitan Blumin" userId="36fcb13c-3a5a-43c2-aa2e-520becbaeb9b" providerId="ADAL" clId="{4A6299AC-E7DC-4D79-ABE6-0DADE02D7532}" dt="2023-06-02T16:30:03.991" v="180"/>
          <ac:spMkLst>
            <pc:docMk/>
            <pc:sldMk cId="2331929140" sldId="465"/>
            <ac:spMk id="160" creationId="{23AF0DC9-DEA4-AFD8-A1BC-C7D6B76BDCB9}"/>
          </ac:spMkLst>
        </pc:spChg>
        <pc:spChg chg="mod">
          <ac:chgData name="Eitan Blumin" userId="36fcb13c-3a5a-43c2-aa2e-520becbaeb9b" providerId="ADAL" clId="{4A6299AC-E7DC-4D79-ABE6-0DADE02D7532}" dt="2023-06-02T16:30:03.991" v="180"/>
          <ac:spMkLst>
            <pc:docMk/>
            <pc:sldMk cId="2331929140" sldId="465"/>
            <ac:spMk id="161" creationId="{87147DDE-654B-D60A-040E-20AB760D7F08}"/>
          </ac:spMkLst>
        </pc:spChg>
        <pc:spChg chg="mod">
          <ac:chgData name="Eitan Blumin" userId="36fcb13c-3a5a-43c2-aa2e-520becbaeb9b" providerId="ADAL" clId="{4A6299AC-E7DC-4D79-ABE6-0DADE02D7532}" dt="2023-06-02T16:30:03.991" v="180"/>
          <ac:spMkLst>
            <pc:docMk/>
            <pc:sldMk cId="2331929140" sldId="465"/>
            <ac:spMk id="162" creationId="{B6E9BADC-7A1D-F427-BBCD-042E07427962}"/>
          </ac:spMkLst>
        </pc:spChg>
        <pc:spChg chg="mod">
          <ac:chgData name="Eitan Blumin" userId="36fcb13c-3a5a-43c2-aa2e-520becbaeb9b" providerId="ADAL" clId="{4A6299AC-E7DC-4D79-ABE6-0DADE02D7532}" dt="2023-06-02T16:30:03.991" v="180"/>
          <ac:spMkLst>
            <pc:docMk/>
            <pc:sldMk cId="2331929140" sldId="465"/>
            <ac:spMk id="163" creationId="{A538F0A7-AC75-8605-A71A-A161B7027FFC}"/>
          </ac:spMkLst>
        </pc:spChg>
        <pc:spChg chg="mod">
          <ac:chgData name="Eitan Blumin" userId="36fcb13c-3a5a-43c2-aa2e-520becbaeb9b" providerId="ADAL" clId="{4A6299AC-E7DC-4D79-ABE6-0DADE02D7532}" dt="2023-06-02T16:30:03.991" v="180"/>
          <ac:spMkLst>
            <pc:docMk/>
            <pc:sldMk cId="2331929140" sldId="465"/>
            <ac:spMk id="164" creationId="{6986807E-56B0-7249-E71B-104F3A358148}"/>
          </ac:spMkLst>
        </pc:spChg>
        <pc:spChg chg="mod">
          <ac:chgData name="Eitan Blumin" userId="36fcb13c-3a5a-43c2-aa2e-520becbaeb9b" providerId="ADAL" clId="{4A6299AC-E7DC-4D79-ABE6-0DADE02D7532}" dt="2023-06-02T16:30:03.991" v="180"/>
          <ac:spMkLst>
            <pc:docMk/>
            <pc:sldMk cId="2331929140" sldId="465"/>
            <ac:spMk id="165" creationId="{38E5959A-A9C0-0722-A419-259C3B940B2D}"/>
          </ac:spMkLst>
        </pc:spChg>
        <pc:spChg chg="mod">
          <ac:chgData name="Eitan Blumin" userId="36fcb13c-3a5a-43c2-aa2e-520becbaeb9b" providerId="ADAL" clId="{4A6299AC-E7DC-4D79-ABE6-0DADE02D7532}" dt="2023-06-02T16:30:03.991" v="180"/>
          <ac:spMkLst>
            <pc:docMk/>
            <pc:sldMk cId="2331929140" sldId="465"/>
            <ac:spMk id="167" creationId="{9CF4C1F9-3EBF-82AE-9183-CCFFBEF6FDEC}"/>
          </ac:spMkLst>
        </pc:spChg>
        <pc:spChg chg="mod">
          <ac:chgData name="Eitan Blumin" userId="36fcb13c-3a5a-43c2-aa2e-520becbaeb9b" providerId="ADAL" clId="{4A6299AC-E7DC-4D79-ABE6-0DADE02D7532}" dt="2023-06-02T16:30:03.991" v="180"/>
          <ac:spMkLst>
            <pc:docMk/>
            <pc:sldMk cId="2331929140" sldId="465"/>
            <ac:spMk id="168" creationId="{BC0939FA-B698-0FB8-B243-E62C4DBA396E}"/>
          </ac:spMkLst>
        </pc:spChg>
        <pc:spChg chg="mod">
          <ac:chgData name="Eitan Blumin" userId="36fcb13c-3a5a-43c2-aa2e-520becbaeb9b" providerId="ADAL" clId="{4A6299AC-E7DC-4D79-ABE6-0DADE02D7532}" dt="2023-06-02T16:30:03.991" v="180"/>
          <ac:spMkLst>
            <pc:docMk/>
            <pc:sldMk cId="2331929140" sldId="465"/>
            <ac:spMk id="169" creationId="{07E27012-5762-8E77-0099-06293E016B3D}"/>
          </ac:spMkLst>
        </pc:spChg>
        <pc:spChg chg="mod">
          <ac:chgData name="Eitan Blumin" userId="36fcb13c-3a5a-43c2-aa2e-520becbaeb9b" providerId="ADAL" clId="{4A6299AC-E7DC-4D79-ABE6-0DADE02D7532}" dt="2023-06-02T16:30:03.991" v="180"/>
          <ac:spMkLst>
            <pc:docMk/>
            <pc:sldMk cId="2331929140" sldId="465"/>
            <ac:spMk id="170" creationId="{27A2DF4B-597D-7EFD-4855-DB2EA16DD90B}"/>
          </ac:spMkLst>
        </pc:spChg>
        <pc:spChg chg="mod">
          <ac:chgData name="Eitan Blumin" userId="36fcb13c-3a5a-43c2-aa2e-520becbaeb9b" providerId="ADAL" clId="{4A6299AC-E7DC-4D79-ABE6-0DADE02D7532}" dt="2023-06-02T16:30:03.991" v="180"/>
          <ac:spMkLst>
            <pc:docMk/>
            <pc:sldMk cId="2331929140" sldId="465"/>
            <ac:spMk id="171" creationId="{E14E2DBE-9FEB-2507-E5E3-30A439B65860}"/>
          </ac:spMkLst>
        </pc:spChg>
        <pc:spChg chg="mod">
          <ac:chgData name="Eitan Blumin" userId="36fcb13c-3a5a-43c2-aa2e-520becbaeb9b" providerId="ADAL" clId="{4A6299AC-E7DC-4D79-ABE6-0DADE02D7532}" dt="2023-06-02T16:30:03.991" v="180"/>
          <ac:spMkLst>
            <pc:docMk/>
            <pc:sldMk cId="2331929140" sldId="465"/>
            <ac:spMk id="172" creationId="{D51DA41C-AFD5-2822-E617-767AEB04E528}"/>
          </ac:spMkLst>
        </pc:spChg>
        <pc:spChg chg="mod">
          <ac:chgData name="Eitan Blumin" userId="36fcb13c-3a5a-43c2-aa2e-520becbaeb9b" providerId="ADAL" clId="{4A6299AC-E7DC-4D79-ABE6-0DADE02D7532}" dt="2023-06-02T16:30:03.991" v="180"/>
          <ac:spMkLst>
            <pc:docMk/>
            <pc:sldMk cId="2331929140" sldId="465"/>
            <ac:spMk id="173" creationId="{D791D079-1901-C656-7EFD-5CD22B1F1CA5}"/>
          </ac:spMkLst>
        </pc:spChg>
        <pc:spChg chg="mod">
          <ac:chgData name="Eitan Blumin" userId="36fcb13c-3a5a-43c2-aa2e-520becbaeb9b" providerId="ADAL" clId="{4A6299AC-E7DC-4D79-ABE6-0DADE02D7532}" dt="2023-06-02T16:30:03.991" v="180"/>
          <ac:spMkLst>
            <pc:docMk/>
            <pc:sldMk cId="2331929140" sldId="465"/>
            <ac:spMk id="174" creationId="{9105AEF7-60F5-3AF2-8411-62AA05E8E131}"/>
          </ac:spMkLst>
        </pc:spChg>
        <pc:spChg chg="mod">
          <ac:chgData name="Eitan Blumin" userId="36fcb13c-3a5a-43c2-aa2e-520becbaeb9b" providerId="ADAL" clId="{4A6299AC-E7DC-4D79-ABE6-0DADE02D7532}" dt="2023-06-02T16:30:03.991" v="180"/>
          <ac:spMkLst>
            <pc:docMk/>
            <pc:sldMk cId="2331929140" sldId="465"/>
            <ac:spMk id="175" creationId="{1E69460C-4022-1589-AFA3-8855F58B59AB}"/>
          </ac:spMkLst>
        </pc:spChg>
        <pc:spChg chg="mod">
          <ac:chgData name="Eitan Blumin" userId="36fcb13c-3a5a-43c2-aa2e-520becbaeb9b" providerId="ADAL" clId="{4A6299AC-E7DC-4D79-ABE6-0DADE02D7532}" dt="2023-06-02T16:30:03.991" v="180"/>
          <ac:spMkLst>
            <pc:docMk/>
            <pc:sldMk cId="2331929140" sldId="465"/>
            <ac:spMk id="176" creationId="{2F867B5D-24AD-062D-1E27-2C5D00B3A736}"/>
          </ac:spMkLst>
        </pc:spChg>
        <pc:spChg chg="mod">
          <ac:chgData name="Eitan Blumin" userId="36fcb13c-3a5a-43c2-aa2e-520becbaeb9b" providerId="ADAL" clId="{4A6299AC-E7DC-4D79-ABE6-0DADE02D7532}" dt="2023-06-02T16:30:03.991" v="180"/>
          <ac:spMkLst>
            <pc:docMk/>
            <pc:sldMk cId="2331929140" sldId="465"/>
            <ac:spMk id="177" creationId="{AF63B0B2-2718-4A33-9832-E9B7634CE4E0}"/>
          </ac:spMkLst>
        </pc:spChg>
        <pc:spChg chg="mod">
          <ac:chgData name="Eitan Blumin" userId="36fcb13c-3a5a-43c2-aa2e-520becbaeb9b" providerId="ADAL" clId="{4A6299AC-E7DC-4D79-ABE6-0DADE02D7532}" dt="2023-06-02T16:30:03.991" v="180"/>
          <ac:spMkLst>
            <pc:docMk/>
            <pc:sldMk cId="2331929140" sldId="465"/>
            <ac:spMk id="178" creationId="{77550839-5D08-E5C0-0AD8-33E0FD61C7D3}"/>
          </ac:spMkLst>
        </pc:spChg>
        <pc:spChg chg="mod">
          <ac:chgData name="Eitan Blumin" userId="36fcb13c-3a5a-43c2-aa2e-520becbaeb9b" providerId="ADAL" clId="{4A6299AC-E7DC-4D79-ABE6-0DADE02D7532}" dt="2023-06-02T16:30:03.991" v="180"/>
          <ac:spMkLst>
            <pc:docMk/>
            <pc:sldMk cId="2331929140" sldId="465"/>
            <ac:spMk id="179" creationId="{7E802ADD-D372-2456-2032-C1355CDB1AA9}"/>
          </ac:spMkLst>
        </pc:spChg>
        <pc:spChg chg="mod">
          <ac:chgData name="Eitan Blumin" userId="36fcb13c-3a5a-43c2-aa2e-520becbaeb9b" providerId="ADAL" clId="{4A6299AC-E7DC-4D79-ABE6-0DADE02D7532}" dt="2023-06-02T16:30:03.991" v="180"/>
          <ac:spMkLst>
            <pc:docMk/>
            <pc:sldMk cId="2331929140" sldId="465"/>
            <ac:spMk id="180" creationId="{BD695833-40EB-E0B5-DD49-8E1AC6969D34}"/>
          </ac:spMkLst>
        </pc:spChg>
        <pc:spChg chg="mod">
          <ac:chgData name="Eitan Blumin" userId="36fcb13c-3a5a-43c2-aa2e-520becbaeb9b" providerId="ADAL" clId="{4A6299AC-E7DC-4D79-ABE6-0DADE02D7532}" dt="2023-06-02T16:30:03.991" v="180"/>
          <ac:spMkLst>
            <pc:docMk/>
            <pc:sldMk cId="2331929140" sldId="465"/>
            <ac:spMk id="181" creationId="{E7D2AB1B-0F2C-6608-124D-3DFABBE92D18}"/>
          </ac:spMkLst>
        </pc:spChg>
        <pc:spChg chg="mod">
          <ac:chgData name="Eitan Blumin" userId="36fcb13c-3a5a-43c2-aa2e-520becbaeb9b" providerId="ADAL" clId="{4A6299AC-E7DC-4D79-ABE6-0DADE02D7532}" dt="2023-06-02T16:30:03.991" v="180"/>
          <ac:spMkLst>
            <pc:docMk/>
            <pc:sldMk cId="2331929140" sldId="465"/>
            <ac:spMk id="182" creationId="{5E42984B-E46E-5F08-6C43-BC9D2D6232AF}"/>
          </ac:spMkLst>
        </pc:spChg>
        <pc:spChg chg="mod">
          <ac:chgData name="Eitan Blumin" userId="36fcb13c-3a5a-43c2-aa2e-520becbaeb9b" providerId="ADAL" clId="{4A6299AC-E7DC-4D79-ABE6-0DADE02D7532}" dt="2023-06-02T16:30:03.991" v="180"/>
          <ac:spMkLst>
            <pc:docMk/>
            <pc:sldMk cId="2331929140" sldId="465"/>
            <ac:spMk id="183" creationId="{1C07B44A-67E3-C660-6A36-AB2D72CC0D84}"/>
          </ac:spMkLst>
        </pc:spChg>
        <pc:spChg chg="mod">
          <ac:chgData name="Eitan Blumin" userId="36fcb13c-3a5a-43c2-aa2e-520becbaeb9b" providerId="ADAL" clId="{4A6299AC-E7DC-4D79-ABE6-0DADE02D7532}" dt="2023-06-02T16:30:03.991" v="180"/>
          <ac:spMkLst>
            <pc:docMk/>
            <pc:sldMk cId="2331929140" sldId="465"/>
            <ac:spMk id="184" creationId="{82D635A2-CE91-4041-1A1A-C7547DA184B6}"/>
          </ac:spMkLst>
        </pc:spChg>
        <pc:spChg chg="mod">
          <ac:chgData name="Eitan Blumin" userId="36fcb13c-3a5a-43c2-aa2e-520becbaeb9b" providerId="ADAL" clId="{4A6299AC-E7DC-4D79-ABE6-0DADE02D7532}" dt="2023-06-02T16:30:03.991" v="180"/>
          <ac:spMkLst>
            <pc:docMk/>
            <pc:sldMk cId="2331929140" sldId="465"/>
            <ac:spMk id="185" creationId="{409098DB-A0AA-6502-FA40-996680C23FE7}"/>
          </ac:spMkLst>
        </pc:spChg>
        <pc:spChg chg="mod">
          <ac:chgData name="Eitan Blumin" userId="36fcb13c-3a5a-43c2-aa2e-520becbaeb9b" providerId="ADAL" clId="{4A6299AC-E7DC-4D79-ABE6-0DADE02D7532}" dt="2023-06-02T16:30:03.991" v="180"/>
          <ac:spMkLst>
            <pc:docMk/>
            <pc:sldMk cId="2331929140" sldId="465"/>
            <ac:spMk id="186" creationId="{2E9F2CCC-F596-13CE-2CF2-FE64F0837109}"/>
          </ac:spMkLst>
        </pc:spChg>
        <pc:spChg chg="mod">
          <ac:chgData name="Eitan Blumin" userId="36fcb13c-3a5a-43c2-aa2e-520becbaeb9b" providerId="ADAL" clId="{4A6299AC-E7DC-4D79-ABE6-0DADE02D7532}" dt="2023-06-02T16:30:03.991" v="180"/>
          <ac:spMkLst>
            <pc:docMk/>
            <pc:sldMk cId="2331929140" sldId="465"/>
            <ac:spMk id="187" creationId="{FD7AB540-D05F-F7E1-80E9-C881B526C1B5}"/>
          </ac:spMkLst>
        </pc:spChg>
        <pc:spChg chg="mod">
          <ac:chgData name="Eitan Blumin" userId="36fcb13c-3a5a-43c2-aa2e-520becbaeb9b" providerId="ADAL" clId="{4A6299AC-E7DC-4D79-ABE6-0DADE02D7532}" dt="2023-06-02T16:30:03.991" v="180"/>
          <ac:spMkLst>
            <pc:docMk/>
            <pc:sldMk cId="2331929140" sldId="465"/>
            <ac:spMk id="188" creationId="{01190DC0-3238-EF8A-538A-88F5F51621C8}"/>
          </ac:spMkLst>
        </pc:spChg>
        <pc:spChg chg="mod">
          <ac:chgData name="Eitan Blumin" userId="36fcb13c-3a5a-43c2-aa2e-520becbaeb9b" providerId="ADAL" clId="{4A6299AC-E7DC-4D79-ABE6-0DADE02D7532}" dt="2023-06-02T16:30:03.991" v="180"/>
          <ac:spMkLst>
            <pc:docMk/>
            <pc:sldMk cId="2331929140" sldId="465"/>
            <ac:spMk id="189" creationId="{AAE36382-299C-FB06-DA3B-59677A0F3ED3}"/>
          </ac:spMkLst>
        </pc:spChg>
        <pc:spChg chg="mod">
          <ac:chgData name="Eitan Blumin" userId="36fcb13c-3a5a-43c2-aa2e-520becbaeb9b" providerId="ADAL" clId="{4A6299AC-E7DC-4D79-ABE6-0DADE02D7532}" dt="2023-06-02T16:30:03.991" v="180"/>
          <ac:spMkLst>
            <pc:docMk/>
            <pc:sldMk cId="2331929140" sldId="465"/>
            <ac:spMk id="190" creationId="{4FF0C8A7-C5CD-1B1E-2238-50A1462B1EBB}"/>
          </ac:spMkLst>
        </pc:spChg>
        <pc:spChg chg="mod">
          <ac:chgData name="Eitan Blumin" userId="36fcb13c-3a5a-43c2-aa2e-520becbaeb9b" providerId="ADAL" clId="{4A6299AC-E7DC-4D79-ABE6-0DADE02D7532}" dt="2023-06-02T16:30:03.991" v="180"/>
          <ac:spMkLst>
            <pc:docMk/>
            <pc:sldMk cId="2331929140" sldId="465"/>
            <ac:spMk id="191" creationId="{48514376-D004-2A76-8E15-265B137F6A29}"/>
          </ac:spMkLst>
        </pc:spChg>
        <pc:spChg chg="mod">
          <ac:chgData name="Eitan Blumin" userId="36fcb13c-3a5a-43c2-aa2e-520becbaeb9b" providerId="ADAL" clId="{4A6299AC-E7DC-4D79-ABE6-0DADE02D7532}" dt="2023-06-02T16:30:03.991" v="180"/>
          <ac:spMkLst>
            <pc:docMk/>
            <pc:sldMk cId="2331929140" sldId="465"/>
            <ac:spMk id="192" creationId="{18D007B6-79DB-FAFA-9E14-EC10DEB2FE9E}"/>
          </ac:spMkLst>
        </pc:spChg>
        <pc:spChg chg="mod">
          <ac:chgData name="Eitan Blumin" userId="36fcb13c-3a5a-43c2-aa2e-520becbaeb9b" providerId="ADAL" clId="{4A6299AC-E7DC-4D79-ABE6-0DADE02D7532}" dt="2023-06-02T16:30:03.991" v="180"/>
          <ac:spMkLst>
            <pc:docMk/>
            <pc:sldMk cId="2331929140" sldId="465"/>
            <ac:spMk id="194" creationId="{C1CB224F-7888-3573-376F-09A4F4736FEF}"/>
          </ac:spMkLst>
        </pc:spChg>
        <pc:spChg chg="mod">
          <ac:chgData name="Eitan Blumin" userId="36fcb13c-3a5a-43c2-aa2e-520becbaeb9b" providerId="ADAL" clId="{4A6299AC-E7DC-4D79-ABE6-0DADE02D7532}" dt="2023-06-02T16:30:03.991" v="180"/>
          <ac:spMkLst>
            <pc:docMk/>
            <pc:sldMk cId="2331929140" sldId="465"/>
            <ac:spMk id="195" creationId="{55ACBC72-A0B6-B177-D36F-9B63571C0EC1}"/>
          </ac:spMkLst>
        </pc:spChg>
        <pc:spChg chg="mod">
          <ac:chgData name="Eitan Blumin" userId="36fcb13c-3a5a-43c2-aa2e-520becbaeb9b" providerId="ADAL" clId="{4A6299AC-E7DC-4D79-ABE6-0DADE02D7532}" dt="2023-06-02T16:30:03.991" v="180"/>
          <ac:spMkLst>
            <pc:docMk/>
            <pc:sldMk cId="2331929140" sldId="465"/>
            <ac:spMk id="196" creationId="{B644F91B-F345-EBFD-5FFE-B24596601ACE}"/>
          </ac:spMkLst>
        </pc:spChg>
        <pc:spChg chg="mod">
          <ac:chgData name="Eitan Blumin" userId="36fcb13c-3a5a-43c2-aa2e-520becbaeb9b" providerId="ADAL" clId="{4A6299AC-E7DC-4D79-ABE6-0DADE02D7532}" dt="2023-06-02T16:30:03.991" v="180"/>
          <ac:spMkLst>
            <pc:docMk/>
            <pc:sldMk cId="2331929140" sldId="465"/>
            <ac:spMk id="197" creationId="{5749A771-22A1-0F4B-5682-46D53742A03C}"/>
          </ac:spMkLst>
        </pc:spChg>
        <pc:spChg chg="mod">
          <ac:chgData name="Eitan Blumin" userId="36fcb13c-3a5a-43c2-aa2e-520becbaeb9b" providerId="ADAL" clId="{4A6299AC-E7DC-4D79-ABE6-0DADE02D7532}" dt="2023-06-02T16:30:03.991" v="180"/>
          <ac:spMkLst>
            <pc:docMk/>
            <pc:sldMk cId="2331929140" sldId="465"/>
            <ac:spMk id="198" creationId="{3A73C51C-7A9A-3D67-4AF2-A502665157A3}"/>
          </ac:spMkLst>
        </pc:spChg>
        <pc:spChg chg="mod">
          <ac:chgData name="Eitan Blumin" userId="36fcb13c-3a5a-43c2-aa2e-520becbaeb9b" providerId="ADAL" clId="{4A6299AC-E7DC-4D79-ABE6-0DADE02D7532}" dt="2023-06-02T16:30:03.991" v="180"/>
          <ac:spMkLst>
            <pc:docMk/>
            <pc:sldMk cId="2331929140" sldId="465"/>
            <ac:spMk id="199" creationId="{A3B93D56-ECFD-A1C8-9173-8B61B3DDC1C0}"/>
          </ac:spMkLst>
        </pc:spChg>
        <pc:spChg chg="mod">
          <ac:chgData name="Eitan Blumin" userId="36fcb13c-3a5a-43c2-aa2e-520becbaeb9b" providerId="ADAL" clId="{4A6299AC-E7DC-4D79-ABE6-0DADE02D7532}" dt="2023-06-02T16:30:03.991" v="180"/>
          <ac:spMkLst>
            <pc:docMk/>
            <pc:sldMk cId="2331929140" sldId="465"/>
            <ac:spMk id="200" creationId="{95A12E21-F8FF-D83E-4D25-28D918D09C1B}"/>
          </ac:spMkLst>
        </pc:spChg>
        <pc:spChg chg="mod">
          <ac:chgData name="Eitan Blumin" userId="36fcb13c-3a5a-43c2-aa2e-520becbaeb9b" providerId="ADAL" clId="{4A6299AC-E7DC-4D79-ABE6-0DADE02D7532}" dt="2023-06-02T16:30:03.991" v="180"/>
          <ac:spMkLst>
            <pc:docMk/>
            <pc:sldMk cId="2331929140" sldId="465"/>
            <ac:spMk id="201" creationId="{3920EA4A-214E-3C6F-903C-16E60972509F}"/>
          </ac:spMkLst>
        </pc:spChg>
        <pc:spChg chg="mod">
          <ac:chgData name="Eitan Blumin" userId="36fcb13c-3a5a-43c2-aa2e-520becbaeb9b" providerId="ADAL" clId="{4A6299AC-E7DC-4D79-ABE6-0DADE02D7532}" dt="2023-06-02T16:30:03.991" v="180"/>
          <ac:spMkLst>
            <pc:docMk/>
            <pc:sldMk cId="2331929140" sldId="465"/>
            <ac:spMk id="202" creationId="{BF63DBBB-2534-EA5C-72F0-30E891B7847F}"/>
          </ac:spMkLst>
        </pc:spChg>
        <pc:spChg chg="mod">
          <ac:chgData name="Eitan Blumin" userId="36fcb13c-3a5a-43c2-aa2e-520becbaeb9b" providerId="ADAL" clId="{4A6299AC-E7DC-4D79-ABE6-0DADE02D7532}" dt="2023-06-02T16:30:03.991" v="180"/>
          <ac:spMkLst>
            <pc:docMk/>
            <pc:sldMk cId="2331929140" sldId="465"/>
            <ac:spMk id="203" creationId="{860D447C-F88E-2C27-9BF3-3B0667FC00D1}"/>
          </ac:spMkLst>
        </pc:spChg>
        <pc:spChg chg="mod">
          <ac:chgData name="Eitan Blumin" userId="36fcb13c-3a5a-43c2-aa2e-520becbaeb9b" providerId="ADAL" clId="{4A6299AC-E7DC-4D79-ABE6-0DADE02D7532}" dt="2023-06-02T16:30:03.991" v="180"/>
          <ac:spMkLst>
            <pc:docMk/>
            <pc:sldMk cId="2331929140" sldId="465"/>
            <ac:spMk id="204" creationId="{EF08FE74-5FED-2984-182E-6E6D83BC30C2}"/>
          </ac:spMkLst>
        </pc:spChg>
        <pc:spChg chg="mod">
          <ac:chgData name="Eitan Blumin" userId="36fcb13c-3a5a-43c2-aa2e-520becbaeb9b" providerId="ADAL" clId="{4A6299AC-E7DC-4D79-ABE6-0DADE02D7532}" dt="2023-06-02T16:30:03.991" v="180"/>
          <ac:spMkLst>
            <pc:docMk/>
            <pc:sldMk cId="2331929140" sldId="465"/>
            <ac:spMk id="205" creationId="{30F650C3-3DAB-38B8-F2E2-4E14E895F035}"/>
          </ac:spMkLst>
        </pc:spChg>
        <pc:spChg chg="mod">
          <ac:chgData name="Eitan Blumin" userId="36fcb13c-3a5a-43c2-aa2e-520becbaeb9b" providerId="ADAL" clId="{4A6299AC-E7DC-4D79-ABE6-0DADE02D7532}" dt="2023-06-02T16:30:03.991" v="180"/>
          <ac:spMkLst>
            <pc:docMk/>
            <pc:sldMk cId="2331929140" sldId="465"/>
            <ac:spMk id="206" creationId="{891BAB91-5A0A-0057-093B-D422CE90EEDE}"/>
          </ac:spMkLst>
        </pc:spChg>
        <pc:spChg chg="mod">
          <ac:chgData name="Eitan Blumin" userId="36fcb13c-3a5a-43c2-aa2e-520becbaeb9b" providerId="ADAL" clId="{4A6299AC-E7DC-4D79-ABE6-0DADE02D7532}" dt="2023-06-02T16:30:03.991" v="180"/>
          <ac:spMkLst>
            <pc:docMk/>
            <pc:sldMk cId="2331929140" sldId="465"/>
            <ac:spMk id="207" creationId="{44984530-A020-F5BC-3760-274A89E200CB}"/>
          </ac:spMkLst>
        </pc:spChg>
        <pc:spChg chg="mod">
          <ac:chgData name="Eitan Blumin" userId="36fcb13c-3a5a-43c2-aa2e-520becbaeb9b" providerId="ADAL" clId="{4A6299AC-E7DC-4D79-ABE6-0DADE02D7532}" dt="2023-06-02T16:30:03.991" v="180"/>
          <ac:spMkLst>
            <pc:docMk/>
            <pc:sldMk cId="2331929140" sldId="465"/>
            <ac:spMk id="208" creationId="{E45A0DC7-CAFA-A73B-0538-69166B9914AB}"/>
          </ac:spMkLst>
        </pc:spChg>
        <pc:spChg chg="mod">
          <ac:chgData name="Eitan Blumin" userId="36fcb13c-3a5a-43c2-aa2e-520becbaeb9b" providerId="ADAL" clId="{4A6299AC-E7DC-4D79-ABE6-0DADE02D7532}" dt="2023-06-02T16:30:03.991" v="180"/>
          <ac:spMkLst>
            <pc:docMk/>
            <pc:sldMk cId="2331929140" sldId="465"/>
            <ac:spMk id="209" creationId="{F8A29F32-F7A7-B6C1-3A46-87185A26E5A4}"/>
          </ac:spMkLst>
        </pc:spChg>
        <pc:spChg chg="mod">
          <ac:chgData name="Eitan Blumin" userId="36fcb13c-3a5a-43c2-aa2e-520becbaeb9b" providerId="ADAL" clId="{4A6299AC-E7DC-4D79-ABE6-0DADE02D7532}" dt="2023-06-02T16:30:03.991" v="180"/>
          <ac:spMkLst>
            <pc:docMk/>
            <pc:sldMk cId="2331929140" sldId="465"/>
            <ac:spMk id="210" creationId="{2EC01C1A-E338-E260-47C7-FB69FB721FE1}"/>
          </ac:spMkLst>
        </pc:spChg>
        <pc:spChg chg="mod">
          <ac:chgData name="Eitan Blumin" userId="36fcb13c-3a5a-43c2-aa2e-520becbaeb9b" providerId="ADAL" clId="{4A6299AC-E7DC-4D79-ABE6-0DADE02D7532}" dt="2023-06-02T16:30:03.991" v="180"/>
          <ac:spMkLst>
            <pc:docMk/>
            <pc:sldMk cId="2331929140" sldId="465"/>
            <ac:spMk id="211" creationId="{818E6208-9DD1-E825-AE68-BDCE3ACC848C}"/>
          </ac:spMkLst>
        </pc:spChg>
        <pc:spChg chg="mod">
          <ac:chgData name="Eitan Blumin" userId="36fcb13c-3a5a-43c2-aa2e-520becbaeb9b" providerId="ADAL" clId="{4A6299AC-E7DC-4D79-ABE6-0DADE02D7532}" dt="2023-06-02T16:30:03.991" v="180"/>
          <ac:spMkLst>
            <pc:docMk/>
            <pc:sldMk cId="2331929140" sldId="465"/>
            <ac:spMk id="212" creationId="{2EADCF47-46C6-DDFB-7924-4B31D96DA9DB}"/>
          </ac:spMkLst>
        </pc:spChg>
        <pc:spChg chg="mod">
          <ac:chgData name="Eitan Blumin" userId="36fcb13c-3a5a-43c2-aa2e-520becbaeb9b" providerId="ADAL" clId="{4A6299AC-E7DC-4D79-ABE6-0DADE02D7532}" dt="2023-06-02T16:30:03.991" v="180"/>
          <ac:spMkLst>
            <pc:docMk/>
            <pc:sldMk cId="2331929140" sldId="465"/>
            <ac:spMk id="213" creationId="{19EAD314-EC93-4557-4E7E-4E001DF9903D}"/>
          </ac:spMkLst>
        </pc:spChg>
        <pc:spChg chg="mod">
          <ac:chgData name="Eitan Blumin" userId="36fcb13c-3a5a-43c2-aa2e-520becbaeb9b" providerId="ADAL" clId="{4A6299AC-E7DC-4D79-ABE6-0DADE02D7532}" dt="2023-06-02T16:30:03.991" v="180"/>
          <ac:spMkLst>
            <pc:docMk/>
            <pc:sldMk cId="2331929140" sldId="465"/>
            <ac:spMk id="214" creationId="{BE94E59D-BFA2-71BF-AADD-D48108518C62}"/>
          </ac:spMkLst>
        </pc:spChg>
        <pc:spChg chg="mod">
          <ac:chgData name="Eitan Blumin" userId="36fcb13c-3a5a-43c2-aa2e-520becbaeb9b" providerId="ADAL" clId="{4A6299AC-E7DC-4D79-ABE6-0DADE02D7532}" dt="2023-06-02T16:30:03.991" v="180"/>
          <ac:spMkLst>
            <pc:docMk/>
            <pc:sldMk cId="2331929140" sldId="465"/>
            <ac:spMk id="215" creationId="{5A1DAA9C-EC4C-1B58-7A29-F23CC10BDB4C}"/>
          </ac:spMkLst>
        </pc:spChg>
        <pc:spChg chg="mod">
          <ac:chgData name="Eitan Blumin" userId="36fcb13c-3a5a-43c2-aa2e-520becbaeb9b" providerId="ADAL" clId="{4A6299AC-E7DC-4D79-ABE6-0DADE02D7532}" dt="2023-06-02T16:30:03.991" v="180"/>
          <ac:spMkLst>
            <pc:docMk/>
            <pc:sldMk cId="2331929140" sldId="465"/>
            <ac:spMk id="216" creationId="{EEA974C8-2553-1894-E921-9B1DC41E46EC}"/>
          </ac:spMkLst>
        </pc:spChg>
        <pc:spChg chg="mod">
          <ac:chgData name="Eitan Blumin" userId="36fcb13c-3a5a-43c2-aa2e-520becbaeb9b" providerId="ADAL" clId="{4A6299AC-E7DC-4D79-ABE6-0DADE02D7532}" dt="2023-06-02T16:30:03.991" v="180"/>
          <ac:spMkLst>
            <pc:docMk/>
            <pc:sldMk cId="2331929140" sldId="465"/>
            <ac:spMk id="217" creationId="{0CBF2C73-138B-E940-8C2B-D33F8AF9D6A7}"/>
          </ac:spMkLst>
        </pc:spChg>
        <pc:spChg chg="mod">
          <ac:chgData name="Eitan Blumin" userId="36fcb13c-3a5a-43c2-aa2e-520becbaeb9b" providerId="ADAL" clId="{4A6299AC-E7DC-4D79-ABE6-0DADE02D7532}" dt="2023-06-02T16:30:03.991" v="180"/>
          <ac:spMkLst>
            <pc:docMk/>
            <pc:sldMk cId="2331929140" sldId="465"/>
            <ac:spMk id="218" creationId="{48D49657-DC95-576E-8ABF-B47BC46AF60E}"/>
          </ac:spMkLst>
        </pc:spChg>
        <pc:spChg chg="mod">
          <ac:chgData name="Eitan Blumin" userId="36fcb13c-3a5a-43c2-aa2e-520becbaeb9b" providerId="ADAL" clId="{4A6299AC-E7DC-4D79-ABE6-0DADE02D7532}" dt="2023-06-02T16:30:03.991" v="180"/>
          <ac:spMkLst>
            <pc:docMk/>
            <pc:sldMk cId="2331929140" sldId="465"/>
            <ac:spMk id="219" creationId="{5513D6CE-C722-75CE-554D-08B20A13C670}"/>
          </ac:spMkLst>
        </pc:spChg>
        <pc:spChg chg="mod">
          <ac:chgData name="Eitan Blumin" userId="36fcb13c-3a5a-43c2-aa2e-520becbaeb9b" providerId="ADAL" clId="{4A6299AC-E7DC-4D79-ABE6-0DADE02D7532}" dt="2023-06-02T16:30:03.991" v="180"/>
          <ac:spMkLst>
            <pc:docMk/>
            <pc:sldMk cId="2331929140" sldId="465"/>
            <ac:spMk id="221" creationId="{F3AD024C-42AC-314D-5FBC-D7C3912AC9AA}"/>
          </ac:spMkLst>
        </pc:spChg>
        <pc:spChg chg="mod">
          <ac:chgData name="Eitan Blumin" userId="36fcb13c-3a5a-43c2-aa2e-520becbaeb9b" providerId="ADAL" clId="{4A6299AC-E7DC-4D79-ABE6-0DADE02D7532}" dt="2023-06-02T16:30:03.991" v="180"/>
          <ac:spMkLst>
            <pc:docMk/>
            <pc:sldMk cId="2331929140" sldId="465"/>
            <ac:spMk id="222" creationId="{13ADC82B-ED26-AF51-A76C-C7B957D2DD3E}"/>
          </ac:spMkLst>
        </pc:spChg>
        <pc:spChg chg="mod">
          <ac:chgData name="Eitan Blumin" userId="36fcb13c-3a5a-43c2-aa2e-520becbaeb9b" providerId="ADAL" clId="{4A6299AC-E7DC-4D79-ABE6-0DADE02D7532}" dt="2023-06-02T16:30:03.991" v="180"/>
          <ac:spMkLst>
            <pc:docMk/>
            <pc:sldMk cId="2331929140" sldId="465"/>
            <ac:spMk id="223" creationId="{83927321-0820-D537-703E-5AF77248485C}"/>
          </ac:spMkLst>
        </pc:spChg>
        <pc:spChg chg="mod">
          <ac:chgData name="Eitan Blumin" userId="36fcb13c-3a5a-43c2-aa2e-520becbaeb9b" providerId="ADAL" clId="{4A6299AC-E7DC-4D79-ABE6-0DADE02D7532}" dt="2023-06-02T16:30:03.991" v="180"/>
          <ac:spMkLst>
            <pc:docMk/>
            <pc:sldMk cId="2331929140" sldId="465"/>
            <ac:spMk id="224" creationId="{53895052-0684-94C6-7F8F-1DA57526E364}"/>
          </ac:spMkLst>
        </pc:spChg>
        <pc:spChg chg="mod">
          <ac:chgData name="Eitan Blumin" userId="36fcb13c-3a5a-43c2-aa2e-520becbaeb9b" providerId="ADAL" clId="{4A6299AC-E7DC-4D79-ABE6-0DADE02D7532}" dt="2023-06-02T16:30:03.991" v="180"/>
          <ac:spMkLst>
            <pc:docMk/>
            <pc:sldMk cId="2331929140" sldId="465"/>
            <ac:spMk id="225" creationId="{EFF1C29D-E05A-766F-DD14-489E44AC368F}"/>
          </ac:spMkLst>
        </pc:spChg>
        <pc:spChg chg="mod">
          <ac:chgData name="Eitan Blumin" userId="36fcb13c-3a5a-43c2-aa2e-520becbaeb9b" providerId="ADAL" clId="{4A6299AC-E7DC-4D79-ABE6-0DADE02D7532}" dt="2023-06-02T16:30:03.991" v="180"/>
          <ac:spMkLst>
            <pc:docMk/>
            <pc:sldMk cId="2331929140" sldId="465"/>
            <ac:spMk id="226" creationId="{2CAF87F8-7001-94F4-6956-EA6481C2988B}"/>
          </ac:spMkLst>
        </pc:spChg>
        <pc:spChg chg="mod">
          <ac:chgData name="Eitan Blumin" userId="36fcb13c-3a5a-43c2-aa2e-520becbaeb9b" providerId="ADAL" clId="{4A6299AC-E7DC-4D79-ABE6-0DADE02D7532}" dt="2023-06-02T16:30:03.991" v="180"/>
          <ac:spMkLst>
            <pc:docMk/>
            <pc:sldMk cId="2331929140" sldId="465"/>
            <ac:spMk id="227" creationId="{8F64BEBA-6A2A-AD48-0443-8C555F6EAE90}"/>
          </ac:spMkLst>
        </pc:spChg>
        <pc:spChg chg="mod">
          <ac:chgData name="Eitan Blumin" userId="36fcb13c-3a5a-43c2-aa2e-520becbaeb9b" providerId="ADAL" clId="{4A6299AC-E7DC-4D79-ABE6-0DADE02D7532}" dt="2023-06-02T16:30:03.991" v="180"/>
          <ac:spMkLst>
            <pc:docMk/>
            <pc:sldMk cId="2331929140" sldId="465"/>
            <ac:spMk id="228" creationId="{5AFE5550-0916-8F4A-0AA8-0C7630123D3C}"/>
          </ac:spMkLst>
        </pc:spChg>
        <pc:spChg chg="mod">
          <ac:chgData name="Eitan Blumin" userId="36fcb13c-3a5a-43c2-aa2e-520becbaeb9b" providerId="ADAL" clId="{4A6299AC-E7DC-4D79-ABE6-0DADE02D7532}" dt="2023-06-02T16:30:03.991" v="180"/>
          <ac:spMkLst>
            <pc:docMk/>
            <pc:sldMk cId="2331929140" sldId="465"/>
            <ac:spMk id="229" creationId="{679E7221-5128-5F1A-64A0-DBF47EC8ECD2}"/>
          </ac:spMkLst>
        </pc:spChg>
        <pc:spChg chg="mod">
          <ac:chgData name="Eitan Blumin" userId="36fcb13c-3a5a-43c2-aa2e-520becbaeb9b" providerId="ADAL" clId="{4A6299AC-E7DC-4D79-ABE6-0DADE02D7532}" dt="2023-06-02T16:30:03.991" v="180"/>
          <ac:spMkLst>
            <pc:docMk/>
            <pc:sldMk cId="2331929140" sldId="465"/>
            <ac:spMk id="230" creationId="{16EC31A6-480C-5C14-F7E0-851B561CDEF7}"/>
          </ac:spMkLst>
        </pc:spChg>
        <pc:spChg chg="mod">
          <ac:chgData name="Eitan Blumin" userId="36fcb13c-3a5a-43c2-aa2e-520becbaeb9b" providerId="ADAL" clId="{4A6299AC-E7DC-4D79-ABE6-0DADE02D7532}" dt="2023-06-02T16:30:03.991" v="180"/>
          <ac:spMkLst>
            <pc:docMk/>
            <pc:sldMk cId="2331929140" sldId="465"/>
            <ac:spMk id="231" creationId="{9EF8F458-C088-1358-59D4-240A14EFB7EA}"/>
          </ac:spMkLst>
        </pc:spChg>
        <pc:spChg chg="mod">
          <ac:chgData name="Eitan Blumin" userId="36fcb13c-3a5a-43c2-aa2e-520becbaeb9b" providerId="ADAL" clId="{4A6299AC-E7DC-4D79-ABE6-0DADE02D7532}" dt="2023-06-02T16:30:03.991" v="180"/>
          <ac:spMkLst>
            <pc:docMk/>
            <pc:sldMk cId="2331929140" sldId="465"/>
            <ac:spMk id="232" creationId="{721F86F8-4489-0C4E-751B-250B02D343A1}"/>
          </ac:spMkLst>
        </pc:spChg>
        <pc:spChg chg="mod">
          <ac:chgData name="Eitan Blumin" userId="36fcb13c-3a5a-43c2-aa2e-520becbaeb9b" providerId="ADAL" clId="{4A6299AC-E7DC-4D79-ABE6-0DADE02D7532}" dt="2023-06-02T16:30:03.991" v="180"/>
          <ac:spMkLst>
            <pc:docMk/>
            <pc:sldMk cId="2331929140" sldId="465"/>
            <ac:spMk id="233" creationId="{4F875C42-187B-7CD8-0B89-655C6EE21EE1}"/>
          </ac:spMkLst>
        </pc:spChg>
        <pc:spChg chg="mod">
          <ac:chgData name="Eitan Blumin" userId="36fcb13c-3a5a-43c2-aa2e-520becbaeb9b" providerId="ADAL" clId="{4A6299AC-E7DC-4D79-ABE6-0DADE02D7532}" dt="2023-06-02T16:30:03.991" v="180"/>
          <ac:spMkLst>
            <pc:docMk/>
            <pc:sldMk cId="2331929140" sldId="465"/>
            <ac:spMk id="234" creationId="{2CBFB656-9A59-4A07-131D-38997570A1D9}"/>
          </ac:spMkLst>
        </pc:spChg>
        <pc:spChg chg="mod">
          <ac:chgData name="Eitan Blumin" userId="36fcb13c-3a5a-43c2-aa2e-520becbaeb9b" providerId="ADAL" clId="{4A6299AC-E7DC-4D79-ABE6-0DADE02D7532}" dt="2023-06-02T16:30:03.991" v="180"/>
          <ac:spMkLst>
            <pc:docMk/>
            <pc:sldMk cId="2331929140" sldId="465"/>
            <ac:spMk id="235" creationId="{E25BA7EC-7967-560E-39FD-CF2861427AE4}"/>
          </ac:spMkLst>
        </pc:spChg>
        <pc:spChg chg="mod">
          <ac:chgData name="Eitan Blumin" userId="36fcb13c-3a5a-43c2-aa2e-520becbaeb9b" providerId="ADAL" clId="{4A6299AC-E7DC-4D79-ABE6-0DADE02D7532}" dt="2023-06-02T16:30:03.991" v="180"/>
          <ac:spMkLst>
            <pc:docMk/>
            <pc:sldMk cId="2331929140" sldId="465"/>
            <ac:spMk id="236" creationId="{F87F241A-647B-33FA-C212-A15AABCE51AB}"/>
          </ac:spMkLst>
        </pc:spChg>
        <pc:spChg chg="mod">
          <ac:chgData name="Eitan Blumin" userId="36fcb13c-3a5a-43c2-aa2e-520becbaeb9b" providerId="ADAL" clId="{4A6299AC-E7DC-4D79-ABE6-0DADE02D7532}" dt="2023-06-02T16:30:03.991" v="180"/>
          <ac:spMkLst>
            <pc:docMk/>
            <pc:sldMk cId="2331929140" sldId="465"/>
            <ac:spMk id="237" creationId="{ACA1EB5E-4087-4E2F-DB2B-7C65B80D5D01}"/>
          </ac:spMkLst>
        </pc:spChg>
        <pc:spChg chg="mod">
          <ac:chgData name="Eitan Blumin" userId="36fcb13c-3a5a-43c2-aa2e-520becbaeb9b" providerId="ADAL" clId="{4A6299AC-E7DC-4D79-ABE6-0DADE02D7532}" dt="2023-06-02T16:30:03.991" v="180"/>
          <ac:spMkLst>
            <pc:docMk/>
            <pc:sldMk cId="2331929140" sldId="465"/>
            <ac:spMk id="238" creationId="{549E33DF-DE54-4E8B-7EB1-C200F0AEADB7}"/>
          </ac:spMkLst>
        </pc:spChg>
        <pc:spChg chg="mod">
          <ac:chgData name="Eitan Blumin" userId="36fcb13c-3a5a-43c2-aa2e-520becbaeb9b" providerId="ADAL" clId="{4A6299AC-E7DC-4D79-ABE6-0DADE02D7532}" dt="2023-06-02T16:30:03.991" v="180"/>
          <ac:spMkLst>
            <pc:docMk/>
            <pc:sldMk cId="2331929140" sldId="465"/>
            <ac:spMk id="239" creationId="{476A613B-229E-9FD3-B44F-E310DF60F285}"/>
          </ac:spMkLst>
        </pc:spChg>
        <pc:spChg chg="mod">
          <ac:chgData name="Eitan Blumin" userId="36fcb13c-3a5a-43c2-aa2e-520becbaeb9b" providerId="ADAL" clId="{4A6299AC-E7DC-4D79-ABE6-0DADE02D7532}" dt="2023-06-02T16:30:03.991" v="180"/>
          <ac:spMkLst>
            <pc:docMk/>
            <pc:sldMk cId="2331929140" sldId="465"/>
            <ac:spMk id="240" creationId="{30609F25-934D-160E-FDBD-088608E529A9}"/>
          </ac:spMkLst>
        </pc:spChg>
        <pc:spChg chg="mod">
          <ac:chgData name="Eitan Blumin" userId="36fcb13c-3a5a-43c2-aa2e-520becbaeb9b" providerId="ADAL" clId="{4A6299AC-E7DC-4D79-ABE6-0DADE02D7532}" dt="2023-06-02T16:30:03.991" v="180"/>
          <ac:spMkLst>
            <pc:docMk/>
            <pc:sldMk cId="2331929140" sldId="465"/>
            <ac:spMk id="241" creationId="{181F1E44-B4A9-F67B-4024-E7530DF805C6}"/>
          </ac:spMkLst>
        </pc:spChg>
        <pc:spChg chg="mod">
          <ac:chgData name="Eitan Blumin" userId="36fcb13c-3a5a-43c2-aa2e-520becbaeb9b" providerId="ADAL" clId="{4A6299AC-E7DC-4D79-ABE6-0DADE02D7532}" dt="2023-06-02T16:30:03.991" v="180"/>
          <ac:spMkLst>
            <pc:docMk/>
            <pc:sldMk cId="2331929140" sldId="465"/>
            <ac:spMk id="242" creationId="{00BF978D-FA26-7595-F2E2-08E5F9D97EB2}"/>
          </ac:spMkLst>
        </pc:spChg>
        <pc:spChg chg="mod">
          <ac:chgData name="Eitan Blumin" userId="36fcb13c-3a5a-43c2-aa2e-520becbaeb9b" providerId="ADAL" clId="{4A6299AC-E7DC-4D79-ABE6-0DADE02D7532}" dt="2023-06-02T16:30:03.991" v="180"/>
          <ac:spMkLst>
            <pc:docMk/>
            <pc:sldMk cId="2331929140" sldId="465"/>
            <ac:spMk id="243" creationId="{466144B3-28E4-3B85-D012-32C459190C9D}"/>
          </ac:spMkLst>
        </pc:spChg>
        <pc:spChg chg="mod">
          <ac:chgData name="Eitan Blumin" userId="36fcb13c-3a5a-43c2-aa2e-520becbaeb9b" providerId="ADAL" clId="{4A6299AC-E7DC-4D79-ABE6-0DADE02D7532}" dt="2023-06-02T16:30:03.991" v="180"/>
          <ac:spMkLst>
            <pc:docMk/>
            <pc:sldMk cId="2331929140" sldId="465"/>
            <ac:spMk id="244" creationId="{7F4F354B-20B1-445A-3ECB-D287A7A7B1E8}"/>
          </ac:spMkLst>
        </pc:spChg>
        <pc:spChg chg="mod">
          <ac:chgData name="Eitan Blumin" userId="36fcb13c-3a5a-43c2-aa2e-520becbaeb9b" providerId="ADAL" clId="{4A6299AC-E7DC-4D79-ABE6-0DADE02D7532}" dt="2023-06-02T16:30:03.991" v="180"/>
          <ac:spMkLst>
            <pc:docMk/>
            <pc:sldMk cId="2331929140" sldId="465"/>
            <ac:spMk id="245" creationId="{7250959C-BDD0-83F0-FBA6-B156AD9B879A}"/>
          </ac:spMkLst>
        </pc:spChg>
        <pc:spChg chg="mod">
          <ac:chgData name="Eitan Blumin" userId="36fcb13c-3a5a-43c2-aa2e-520becbaeb9b" providerId="ADAL" clId="{4A6299AC-E7DC-4D79-ABE6-0DADE02D7532}" dt="2023-06-02T16:30:03.991" v="180"/>
          <ac:spMkLst>
            <pc:docMk/>
            <pc:sldMk cId="2331929140" sldId="465"/>
            <ac:spMk id="246" creationId="{C11EF87B-E8F4-11B8-0023-6B1E957C547E}"/>
          </ac:spMkLst>
        </pc:spChg>
        <pc:spChg chg="add mod">
          <ac:chgData name="Eitan Blumin" userId="36fcb13c-3a5a-43c2-aa2e-520becbaeb9b" providerId="ADAL" clId="{4A6299AC-E7DC-4D79-ABE6-0DADE02D7532}" dt="2023-06-02T16:32:00.181" v="243" actId="20577"/>
          <ac:spMkLst>
            <pc:docMk/>
            <pc:sldMk cId="2331929140" sldId="465"/>
            <ac:spMk id="247" creationId="{31DDAAFC-AFEE-0612-4346-48F160827E89}"/>
          </ac:spMkLst>
        </pc:spChg>
        <pc:spChg chg="add mod">
          <ac:chgData name="Eitan Blumin" userId="36fcb13c-3a5a-43c2-aa2e-520becbaeb9b" providerId="ADAL" clId="{4A6299AC-E7DC-4D79-ABE6-0DADE02D7532}" dt="2023-06-02T16:31:58.733" v="242" actId="20577"/>
          <ac:spMkLst>
            <pc:docMk/>
            <pc:sldMk cId="2331929140" sldId="465"/>
            <ac:spMk id="248" creationId="{0647855E-3B65-7EB3-925E-F123427196EA}"/>
          </ac:spMkLst>
        </pc:spChg>
        <pc:spChg chg="add del mod">
          <ac:chgData name="Eitan Blumin" userId="36fcb13c-3a5a-43c2-aa2e-520becbaeb9b" providerId="ADAL" clId="{4A6299AC-E7DC-4D79-ABE6-0DADE02D7532}" dt="2023-06-02T16:33:03.493" v="253" actId="478"/>
          <ac:spMkLst>
            <pc:docMk/>
            <pc:sldMk cId="2331929140" sldId="465"/>
            <ac:spMk id="249" creationId="{F88D6417-CFCC-DC44-6484-B7422102AC63}"/>
          </ac:spMkLst>
        </pc:spChg>
        <pc:spChg chg="add mod">
          <ac:chgData name="Eitan Blumin" userId="36fcb13c-3a5a-43c2-aa2e-520becbaeb9b" providerId="ADAL" clId="{4A6299AC-E7DC-4D79-ABE6-0DADE02D7532}" dt="2023-06-02T16:36:01.672" v="375" actId="1076"/>
          <ac:spMkLst>
            <pc:docMk/>
            <pc:sldMk cId="2331929140" sldId="465"/>
            <ac:spMk id="250" creationId="{E10C7F0C-AC94-FE00-7AA8-1F50D7589656}"/>
          </ac:spMkLst>
        </pc:spChg>
        <pc:spChg chg="add mod">
          <ac:chgData name="Eitan Blumin" userId="36fcb13c-3a5a-43c2-aa2e-520becbaeb9b" providerId="ADAL" clId="{4A6299AC-E7DC-4D79-ABE6-0DADE02D7532}" dt="2023-06-02T16:35:05.670" v="368" actId="1076"/>
          <ac:spMkLst>
            <pc:docMk/>
            <pc:sldMk cId="2331929140" sldId="465"/>
            <ac:spMk id="251" creationId="{5B2FDE2D-0EC2-2DDD-304B-F903BAF89A69}"/>
          </ac:spMkLst>
        </pc:spChg>
        <pc:grpChg chg="add mod">
          <ac:chgData name="Eitan Blumin" userId="36fcb13c-3a5a-43c2-aa2e-520becbaeb9b" providerId="ADAL" clId="{4A6299AC-E7DC-4D79-ABE6-0DADE02D7532}" dt="2023-06-02T16:30:17.905" v="183" actId="1076"/>
          <ac:grpSpMkLst>
            <pc:docMk/>
            <pc:sldMk cId="2331929140" sldId="465"/>
            <ac:grpSpMk id="4" creationId="{A8EE8931-29CF-2F4E-FE66-57178D3E5E03}"/>
          </ac:grpSpMkLst>
        </pc:grpChg>
        <pc:grpChg chg="add del mod">
          <ac:chgData name="Eitan Blumin" userId="36fcb13c-3a5a-43c2-aa2e-520becbaeb9b" providerId="ADAL" clId="{4A6299AC-E7DC-4D79-ABE6-0DADE02D7532}" dt="2023-06-02T16:28:56.751" v="160" actId="478"/>
          <ac:grpSpMkLst>
            <pc:docMk/>
            <pc:sldMk cId="2331929140" sldId="465"/>
            <ac:grpSpMk id="31" creationId="{F03CEE19-87CE-7CC0-B88C-3F4D792E6DDF}"/>
          </ac:grpSpMkLst>
        </pc:grpChg>
        <pc:grpChg chg="add mod">
          <ac:chgData name="Eitan Blumin" userId="36fcb13c-3a5a-43c2-aa2e-520becbaeb9b" providerId="ADAL" clId="{4A6299AC-E7DC-4D79-ABE6-0DADE02D7532}" dt="2023-06-02T16:30:17.905" v="183" actId="1076"/>
          <ac:grpSpMkLst>
            <pc:docMk/>
            <pc:sldMk cId="2331929140" sldId="465"/>
            <ac:grpSpMk id="58" creationId="{69F59102-FCDE-4F1F-837C-B795BFEF881F}"/>
          </ac:grpSpMkLst>
        </pc:grpChg>
        <pc:grpChg chg="add mod">
          <ac:chgData name="Eitan Blumin" userId="36fcb13c-3a5a-43c2-aa2e-520becbaeb9b" providerId="ADAL" clId="{4A6299AC-E7DC-4D79-ABE6-0DADE02D7532}" dt="2023-06-02T16:30:17.905" v="183" actId="1076"/>
          <ac:grpSpMkLst>
            <pc:docMk/>
            <pc:sldMk cId="2331929140" sldId="465"/>
            <ac:grpSpMk id="85" creationId="{820C0CF2-C7FF-AD42-442A-69BC5CC978AB}"/>
          </ac:grpSpMkLst>
        </pc:grpChg>
        <pc:grpChg chg="add mod">
          <ac:chgData name="Eitan Blumin" userId="36fcb13c-3a5a-43c2-aa2e-520becbaeb9b" providerId="ADAL" clId="{4A6299AC-E7DC-4D79-ABE6-0DADE02D7532}" dt="2023-06-02T16:30:17.905" v="183" actId="1076"/>
          <ac:grpSpMkLst>
            <pc:docMk/>
            <pc:sldMk cId="2331929140" sldId="465"/>
            <ac:grpSpMk id="112" creationId="{2BA273E3-D7BD-1230-9FA4-773956FC43CC}"/>
          </ac:grpSpMkLst>
        </pc:grpChg>
        <pc:grpChg chg="add mod">
          <ac:chgData name="Eitan Blumin" userId="36fcb13c-3a5a-43c2-aa2e-520becbaeb9b" providerId="ADAL" clId="{4A6299AC-E7DC-4D79-ABE6-0DADE02D7532}" dt="2023-06-02T16:30:14.332" v="182" actId="1076"/>
          <ac:grpSpMkLst>
            <pc:docMk/>
            <pc:sldMk cId="2331929140" sldId="465"/>
            <ac:grpSpMk id="139" creationId="{146786B6-78AE-3E15-8F75-D2AB9BE957C4}"/>
          </ac:grpSpMkLst>
        </pc:grpChg>
        <pc:grpChg chg="add mod">
          <ac:chgData name="Eitan Blumin" userId="36fcb13c-3a5a-43c2-aa2e-520becbaeb9b" providerId="ADAL" clId="{4A6299AC-E7DC-4D79-ABE6-0DADE02D7532}" dt="2023-06-02T16:30:14.332" v="182" actId="1076"/>
          <ac:grpSpMkLst>
            <pc:docMk/>
            <pc:sldMk cId="2331929140" sldId="465"/>
            <ac:grpSpMk id="166" creationId="{D8565E86-852C-31D8-8BD7-191ADBD06455}"/>
          </ac:grpSpMkLst>
        </pc:grpChg>
        <pc:grpChg chg="add mod">
          <ac:chgData name="Eitan Blumin" userId="36fcb13c-3a5a-43c2-aa2e-520becbaeb9b" providerId="ADAL" clId="{4A6299AC-E7DC-4D79-ABE6-0DADE02D7532}" dt="2023-06-02T16:30:14.332" v="182" actId="1076"/>
          <ac:grpSpMkLst>
            <pc:docMk/>
            <pc:sldMk cId="2331929140" sldId="465"/>
            <ac:grpSpMk id="193" creationId="{24F89657-C542-2D9A-2B75-5842D05C9451}"/>
          </ac:grpSpMkLst>
        </pc:grpChg>
        <pc:grpChg chg="add mod">
          <ac:chgData name="Eitan Blumin" userId="36fcb13c-3a5a-43c2-aa2e-520becbaeb9b" providerId="ADAL" clId="{4A6299AC-E7DC-4D79-ABE6-0DADE02D7532}" dt="2023-06-02T16:30:14.332" v="182" actId="1076"/>
          <ac:grpSpMkLst>
            <pc:docMk/>
            <pc:sldMk cId="2331929140" sldId="465"/>
            <ac:grpSpMk id="220" creationId="{85EA61DA-4068-BA3A-B4F6-6822414464EF}"/>
          </ac:grpSpMkLst>
        </pc:grpChg>
      </pc:sldChg>
      <pc:sldChg chg="modSp add mod modAnim modNotesTx">
        <pc:chgData name="Eitan Blumin" userId="36fcb13c-3a5a-43c2-aa2e-520becbaeb9b" providerId="ADAL" clId="{4A6299AC-E7DC-4D79-ABE6-0DADE02D7532}" dt="2023-06-03T12:33:38.132" v="1898"/>
        <pc:sldMkLst>
          <pc:docMk/>
          <pc:sldMk cId="3715809167" sldId="465"/>
        </pc:sldMkLst>
        <pc:spChg chg="mod">
          <ac:chgData name="Eitan Blumin" userId="36fcb13c-3a5a-43c2-aa2e-520becbaeb9b" providerId="ADAL" clId="{4A6299AC-E7DC-4D79-ABE6-0DADE02D7532}" dt="2023-06-03T12:33:32.555" v="1897" actId="1076"/>
          <ac:spMkLst>
            <pc:docMk/>
            <pc:sldMk cId="3715809167" sldId="465"/>
            <ac:spMk id="250" creationId="{E10C7F0C-AC94-FE00-7AA8-1F50D7589656}"/>
          </ac:spMkLst>
        </pc:spChg>
      </pc:sldChg>
      <pc:sldChg chg="add">
        <pc:chgData name="Eitan Blumin" userId="36fcb13c-3a5a-43c2-aa2e-520becbaeb9b" providerId="ADAL" clId="{4A6299AC-E7DC-4D79-ABE6-0DADE02D7532}" dt="2023-06-02T20:26:46.327" v="1258"/>
        <pc:sldMkLst>
          <pc:docMk/>
          <pc:sldMk cId="1187840230" sldId="466"/>
        </pc:sldMkLst>
      </pc:sldChg>
      <pc:sldChg chg="addSp delSp modSp new del mod modTransition">
        <pc:chgData name="Eitan Blumin" userId="36fcb13c-3a5a-43c2-aa2e-520becbaeb9b" providerId="ADAL" clId="{4A6299AC-E7DC-4D79-ABE6-0DADE02D7532}" dt="2023-06-02T20:26:41.625" v="1257" actId="2696"/>
        <pc:sldMkLst>
          <pc:docMk/>
          <pc:sldMk cId="3141526769" sldId="466"/>
        </pc:sldMkLst>
        <pc:spChg chg="mod">
          <ac:chgData name="Eitan Blumin" userId="36fcb13c-3a5a-43c2-aa2e-520becbaeb9b" providerId="ADAL" clId="{4A6299AC-E7DC-4D79-ABE6-0DADE02D7532}" dt="2023-06-02T19:59:03.234" v="516" actId="20577"/>
          <ac:spMkLst>
            <pc:docMk/>
            <pc:sldMk cId="3141526769" sldId="466"/>
            <ac:spMk id="2" creationId="{F3110478-13CE-7EBE-CC65-ECA51A8E0388}"/>
          </ac:spMkLst>
        </pc:spChg>
        <pc:spChg chg="mod">
          <ac:chgData name="Eitan Blumin" userId="36fcb13c-3a5a-43c2-aa2e-520becbaeb9b" providerId="ADAL" clId="{4A6299AC-E7DC-4D79-ABE6-0DADE02D7532}" dt="2023-06-02T19:55:09.918" v="444" actId="20577"/>
          <ac:spMkLst>
            <pc:docMk/>
            <pc:sldMk cId="3141526769" sldId="466"/>
            <ac:spMk id="3" creationId="{D70F31BE-A65F-E477-63EC-0D67E14C720E}"/>
          </ac:spMkLst>
        </pc:spChg>
        <pc:spChg chg="add del mod">
          <ac:chgData name="Eitan Blumin" userId="36fcb13c-3a5a-43c2-aa2e-520becbaeb9b" providerId="ADAL" clId="{4A6299AC-E7DC-4D79-ABE6-0DADE02D7532}" dt="2023-06-02T20:02:01.636" v="527" actId="478"/>
          <ac:spMkLst>
            <pc:docMk/>
            <pc:sldMk cId="3141526769" sldId="466"/>
            <ac:spMk id="8" creationId="{016CEE18-DEE5-1495-5F4F-67216425DA43}"/>
          </ac:spMkLst>
        </pc:spChg>
        <pc:spChg chg="add del mod">
          <ac:chgData name="Eitan Blumin" userId="36fcb13c-3a5a-43c2-aa2e-520becbaeb9b" providerId="ADAL" clId="{4A6299AC-E7DC-4D79-ABE6-0DADE02D7532}" dt="2023-06-02T20:01:59.158" v="526" actId="478"/>
          <ac:spMkLst>
            <pc:docMk/>
            <pc:sldMk cId="3141526769" sldId="466"/>
            <ac:spMk id="11" creationId="{390FBB77-0998-1040-31F2-0975877D8C7F}"/>
          </ac:spMkLst>
        </pc:spChg>
        <pc:spChg chg="add mod">
          <ac:chgData name="Eitan Blumin" userId="36fcb13c-3a5a-43c2-aa2e-520becbaeb9b" providerId="ADAL" clId="{4A6299AC-E7DC-4D79-ABE6-0DADE02D7532}" dt="2023-06-02T20:02:34.821" v="535" actId="1076"/>
          <ac:spMkLst>
            <pc:docMk/>
            <pc:sldMk cId="3141526769" sldId="466"/>
            <ac:spMk id="14" creationId="{27C14DFC-3824-FDD4-011B-E6F16BF01D3A}"/>
          </ac:spMkLst>
        </pc:spChg>
        <pc:picChg chg="add mod">
          <ac:chgData name="Eitan Blumin" userId="36fcb13c-3a5a-43c2-aa2e-520becbaeb9b" providerId="ADAL" clId="{4A6299AC-E7DC-4D79-ABE6-0DADE02D7532}" dt="2023-06-02T20:02:47.571" v="538" actId="1076"/>
          <ac:picMkLst>
            <pc:docMk/>
            <pc:sldMk cId="3141526769" sldId="466"/>
            <ac:picMk id="5" creationId="{EC8A8180-A94B-5B64-85BC-73ADDFB56DB4}"/>
          </ac:picMkLst>
        </pc:picChg>
        <pc:picChg chg="add del mod">
          <ac:chgData name="Eitan Blumin" userId="36fcb13c-3a5a-43c2-aa2e-520becbaeb9b" providerId="ADAL" clId="{4A6299AC-E7DC-4D79-ABE6-0DADE02D7532}" dt="2023-06-02T20:02:04.170" v="528" actId="478"/>
          <ac:picMkLst>
            <pc:docMk/>
            <pc:sldMk cId="3141526769" sldId="466"/>
            <ac:picMk id="7" creationId="{1CDA55D2-38F2-6638-0C12-362613CF6143}"/>
          </ac:picMkLst>
        </pc:picChg>
        <pc:picChg chg="add del mod">
          <ac:chgData name="Eitan Blumin" userId="36fcb13c-3a5a-43c2-aa2e-520becbaeb9b" providerId="ADAL" clId="{4A6299AC-E7DC-4D79-ABE6-0DADE02D7532}" dt="2023-06-02T20:01:49.279" v="523" actId="478"/>
          <ac:picMkLst>
            <pc:docMk/>
            <pc:sldMk cId="3141526769" sldId="466"/>
            <ac:picMk id="10" creationId="{6717DD0C-A26E-4C09-A67D-94478D5A52F5}"/>
          </ac:picMkLst>
        </pc:picChg>
        <pc:picChg chg="add mod">
          <ac:chgData name="Eitan Blumin" userId="36fcb13c-3a5a-43c2-aa2e-520becbaeb9b" providerId="ADAL" clId="{4A6299AC-E7DC-4D79-ABE6-0DADE02D7532}" dt="2023-06-02T20:02:55.630" v="541" actId="1076"/>
          <ac:picMkLst>
            <pc:docMk/>
            <pc:sldMk cId="3141526769" sldId="466"/>
            <ac:picMk id="13" creationId="{65A5B53A-13BF-2414-DE64-433872A14B20}"/>
          </ac:picMkLst>
        </pc:picChg>
      </pc:sldChg>
      <pc:sldChg chg="modSp add del mod ord modAnim modNotesTx">
        <pc:chgData name="Eitan Blumin" userId="36fcb13c-3a5a-43c2-aa2e-520becbaeb9b" providerId="ADAL" clId="{4A6299AC-E7DC-4D79-ABE6-0DADE02D7532}" dt="2023-06-02T20:26:41.625" v="1257" actId="2696"/>
        <pc:sldMkLst>
          <pc:docMk/>
          <pc:sldMk cId="2637485691" sldId="467"/>
        </pc:sldMkLst>
        <pc:spChg chg="mod">
          <ac:chgData name="Eitan Blumin" userId="36fcb13c-3a5a-43c2-aa2e-520becbaeb9b" providerId="ADAL" clId="{4A6299AC-E7DC-4D79-ABE6-0DADE02D7532}" dt="2023-06-02T20:03:47.341" v="556" actId="20577"/>
          <ac:spMkLst>
            <pc:docMk/>
            <pc:sldMk cId="2637485691" sldId="467"/>
            <ac:spMk id="3" creationId="{73ED59F1-04BA-4FBF-9E94-6D6898A9B064}"/>
          </ac:spMkLst>
        </pc:spChg>
        <pc:spChg chg="mod">
          <ac:chgData name="Eitan Blumin" userId="36fcb13c-3a5a-43c2-aa2e-520becbaeb9b" providerId="ADAL" clId="{4A6299AC-E7DC-4D79-ABE6-0DADE02D7532}" dt="2023-06-02T20:24:16.030" v="958"/>
          <ac:spMkLst>
            <pc:docMk/>
            <pc:sldMk cId="2637485691" sldId="467"/>
            <ac:spMk id="12" creationId="{B6AECB0B-D330-473B-964E-F214186C68F5}"/>
          </ac:spMkLst>
        </pc:spChg>
        <pc:picChg chg="mod">
          <ac:chgData name="Eitan Blumin" userId="36fcb13c-3a5a-43c2-aa2e-520becbaeb9b" providerId="ADAL" clId="{4A6299AC-E7DC-4D79-ABE6-0DADE02D7532}" dt="2023-06-02T20:11:21.602" v="848" actId="1076"/>
          <ac:picMkLst>
            <pc:docMk/>
            <pc:sldMk cId="2637485691" sldId="467"/>
            <ac:picMk id="4" creationId="{5B60A5D0-C201-4C98-955C-915F39481248}"/>
          </ac:picMkLst>
        </pc:picChg>
        <pc:picChg chg="mod">
          <ac:chgData name="Eitan Blumin" userId="36fcb13c-3a5a-43c2-aa2e-520becbaeb9b" providerId="ADAL" clId="{4A6299AC-E7DC-4D79-ABE6-0DADE02D7532}" dt="2023-06-02T20:11:21.602" v="848" actId="1076"/>
          <ac:picMkLst>
            <pc:docMk/>
            <pc:sldMk cId="2637485691" sldId="467"/>
            <ac:picMk id="11" creationId="{DBD9D92E-28C2-49A0-8554-B4B66A727D3E}"/>
          </ac:picMkLst>
        </pc:picChg>
      </pc:sldChg>
      <pc:sldChg chg="addSp modSp add mod modTransition">
        <pc:chgData name="Eitan Blumin" userId="36fcb13c-3a5a-43c2-aa2e-520becbaeb9b" providerId="ADAL" clId="{4A6299AC-E7DC-4D79-ABE6-0DADE02D7532}" dt="2023-06-03T12:24:31.825" v="1749"/>
        <pc:sldMkLst>
          <pc:docMk/>
          <pc:sldMk cId="3186261370" sldId="467"/>
        </pc:sldMkLst>
        <pc:picChg chg="add mod">
          <ac:chgData name="Eitan Blumin" userId="36fcb13c-3a5a-43c2-aa2e-520becbaeb9b" providerId="ADAL" clId="{4A6299AC-E7DC-4D79-ABE6-0DADE02D7532}" dt="2023-06-03T12:24:16.920" v="1748" actId="27349"/>
          <ac:picMkLst>
            <pc:docMk/>
            <pc:sldMk cId="3186261370" sldId="467"/>
            <ac:picMk id="5" creationId="{DF0B1F49-9AC2-E8FF-6E72-F089C9F99653}"/>
          </ac:picMkLst>
        </pc:picChg>
      </pc:sldChg>
      <pc:sldChg chg="addSp delSp modSp add mod modTransition delAnim modNotesTx">
        <pc:chgData name="Eitan Blumin" userId="36fcb13c-3a5a-43c2-aa2e-520becbaeb9b" providerId="ADAL" clId="{4A6299AC-E7DC-4D79-ABE6-0DADE02D7532}" dt="2023-06-03T12:37:26.043" v="2039" actId="20577"/>
        <pc:sldMkLst>
          <pc:docMk/>
          <pc:sldMk cId="3675066884" sldId="468"/>
        </pc:sldMkLst>
        <pc:spChg chg="mod">
          <ac:chgData name="Eitan Blumin" userId="36fcb13c-3a5a-43c2-aa2e-520becbaeb9b" providerId="ADAL" clId="{4A6299AC-E7DC-4D79-ABE6-0DADE02D7532}" dt="2023-06-03T12:17:35.875" v="1696"/>
          <ac:spMkLst>
            <pc:docMk/>
            <pc:sldMk cId="3675066884" sldId="468"/>
            <ac:spMk id="3" creationId="{73ED59F1-04BA-4FBF-9E94-6D6898A9B064}"/>
          </ac:spMkLst>
        </pc:spChg>
        <pc:spChg chg="mod topLvl">
          <ac:chgData name="Eitan Blumin" userId="36fcb13c-3a5a-43c2-aa2e-520becbaeb9b" providerId="ADAL" clId="{4A6299AC-E7DC-4D79-ABE6-0DADE02D7532}" dt="2023-06-03T12:18:53.571" v="1708" actId="164"/>
          <ac:spMkLst>
            <pc:docMk/>
            <pc:sldMk cId="3675066884" sldId="468"/>
            <ac:spMk id="6" creationId="{8907BFF6-8AB9-B13E-FFBE-6435A0C6F7BA}"/>
          </ac:spMkLst>
        </pc:spChg>
        <pc:spChg chg="mod topLvl">
          <ac:chgData name="Eitan Blumin" userId="36fcb13c-3a5a-43c2-aa2e-520becbaeb9b" providerId="ADAL" clId="{4A6299AC-E7DC-4D79-ABE6-0DADE02D7532}" dt="2023-06-03T12:18:53.571" v="1708" actId="164"/>
          <ac:spMkLst>
            <pc:docMk/>
            <pc:sldMk cId="3675066884" sldId="468"/>
            <ac:spMk id="7" creationId="{263396B3-18EA-CE5C-D709-F440D0134E92}"/>
          </ac:spMkLst>
        </pc:spChg>
        <pc:spChg chg="mod topLvl">
          <ac:chgData name="Eitan Blumin" userId="36fcb13c-3a5a-43c2-aa2e-520becbaeb9b" providerId="ADAL" clId="{4A6299AC-E7DC-4D79-ABE6-0DADE02D7532}" dt="2023-06-03T12:18:53.571" v="1708" actId="164"/>
          <ac:spMkLst>
            <pc:docMk/>
            <pc:sldMk cId="3675066884" sldId="468"/>
            <ac:spMk id="8" creationId="{321A239A-2872-0D25-AA7C-7FDBF3E34F9D}"/>
          </ac:spMkLst>
        </pc:spChg>
        <pc:spChg chg="del">
          <ac:chgData name="Eitan Blumin" userId="36fcb13c-3a5a-43c2-aa2e-520becbaeb9b" providerId="ADAL" clId="{4A6299AC-E7DC-4D79-ABE6-0DADE02D7532}" dt="2023-06-03T12:22:39.705" v="1743" actId="478"/>
          <ac:spMkLst>
            <pc:docMk/>
            <pc:sldMk cId="3675066884" sldId="468"/>
            <ac:spMk id="9" creationId="{D8B3211C-E091-4F43-8A64-BB52459668C9}"/>
          </ac:spMkLst>
        </pc:spChg>
        <pc:spChg chg="mod topLvl">
          <ac:chgData name="Eitan Blumin" userId="36fcb13c-3a5a-43c2-aa2e-520becbaeb9b" providerId="ADAL" clId="{4A6299AC-E7DC-4D79-ABE6-0DADE02D7532}" dt="2023-06-03T12:18:53.571" v="1708" actId="164"/>
          <ac:spMkLst>
            <pc:docMk/>
            <pc:sldMk cId="3675066884" sldId="468"/>
            <ac:spMk id="10" creationId="{F5342805-15A0-C4A4-94A1-EE3D75DA45F8}"/>
          </ac:spMkLst>
        </pc:spChg>
        <pc:spChg chg="del">
          <ac:chgData name="Eitan Blumin" userId="36fcb13c-3a5a-43c2-aa2e-520becbaeb9b" providerId="ADAL" clId="{4A6299AC-E7DC-4D79-ABE6-0DADE02D7532}" dt="2023-06-03T12:17:39.750" v="1697" actId="478"/>
          <ac:spMkLst>
            <pc:docMk/>
            <pc:sldMk cId="3675066884" sldId="468"/>
            <ac:spMk id="12" creationId="{B6AECB0B-D330-473B-964E-F214186C68F5}"/>
          </ac:spMkLst>
        </pc:spChg>
        <pc:spChg chg="add mod">
          <ac:chgData name="Eitan Blumin" userId="36fcb13c-3a5a-43c2-aa2e-520becbaeb9b" providerId="ADAL" clId="{4A6299AC-E7DC-4D79-ABE6-0DADE02D7532}" dt="2023-06-03T12:37:26.043" v="2039" actId="20577"/>
          <ac:spMkLst>
            <pc:docMk/>
            <pc:sldMk cId="3675066884" sldId="468"/>
            <ac:spMk id="15" creationId="{DF4140F8-9237-4D48-A9B7-A255F78A7DEA}"/>
          </ac:spMkLst>
        </pc:spChg>
        <pc:grpChg chg="add del mod">
          <ac:chgData name="Eitan Blumin" userId="36fcb13c-3a5a-43c2-aa2e-520becbaeb9b" providerId="ADAL" clId="{4A6299AC-E7DC-4D79-ABE6-0DADE02D7532}" dt="2023-06-03T12:18:26.268" v="1702" actId="165"/>
          <ac:grpSpMkLst>
            <pc:docMk/>
            <pc:sldMk cId="3675066884" sldId="468"/>
            <ac:grpSpMk id="5" creationId="{855FCA4E-552A-4E3B-6ACE-BFA713527E91}"/>
          </ac:grpSpMkLst>
        </pc:grpChg>
        <pc:grpChg chg="add mod">
          <ac:chgData name="Eitan Blumin" userId="36fcb13c-3a5a-43c2-aa2e-520becbaeb9b" providerId="ADAL" clId="{4A6299AC-E7DC-4D79-ABE6-0DADE02D7532}" dt="2023-06-03T12:18:53.571" v="1708" actId="164"/>
          <ac:grpSpMkLst>
            <pc:docMk/>
            <pc:sldMk cId="3675066884" sldId="468"/>
            <ac:grpSpMk id="13" creationId="{88D13602-FC54-20BF-4D3F-2BBBD759E6C8}"/>
          </ac:grpSpMkLst>
        </pc:grpChg>
        <pc:graphicFrameChg chg="add mod">
          <ac:chgData name="Eitan Blumin" userId="36fcb13c-3a5a-43c2-aa2e-520becbaeb9b" providerId="ADAL" clId="{4A6299AC-E7DC-4D79-ABE6-0DADE02D7532}" dt="2023-06-03T12:22:46.259" v="1745" actId="14100"/>
          <ac:graphicFrameMkLst>
            <pc:docMk/>
            <pc:sldMk cId="3675066884" sldId="468"/>
            <ac:graphicFrameMk id="14" creationId="{2C95038E-9A82-DA7B-F081-800418226A94}"/>
          </ac:graphicFrameMkLst>
        </pc:graphicFrameChg>
        <pc:picChg chg="add mod">
          <ac:chgData name="Eitan Blumin" userId="36fcb13c-3a5a-43c2-aa2e-520becbaeb9b" providerId="ADAL" clId="{4A6299AC-E7DC-4D79-ABE6-0DADE02D7532}" dt="2023-06-03T12:18:53.571" v="1708" actId="164"/>
          <ac:picMkLst>
            <pc:docMk/>
            <pc:sldMk cId="3675066884" sldId="468"/>
            <ac:picMk id="2" creationId="{17018E45-B468-9D86-B800-A910A36E9D74}"/>
          </ac:picMkLst>
        </pc:picChg>
        <pc:picChg chg="del">
          <ac:chgData name="Eitan Blumin" userId="36fcb13c-3a5a-43c2-aa2e-520becbaeb9b" providerId="ADAL" clId="{4A6299AC-E7DC-4D79-ABE6-0DADE02D7532}" dt="2023-06-03T12:17:41.079" v="1698" actId="478"/>
          <ac:picMkLst>
            <pc:docMk/>
            <pc:sldMk cId="3675066884" sldId="468"/>
            <ac:picMk id="4" creationId="{5B60A5D0-C201-4C98-955C-915F39481248}"/>
          </ac:picMkLst>
        </pc:picChg>
        <pc:picChg chg="del mod">
          <ac:chgData name="Eitan Blumin" userId="36fcb13c-3a5a-43c2-aa2e-520becbaeb9b" providerId="ADAL" clId="{4A6299AC-E7DC-4D79-ABE6-0DADE02D7532}" dt="2023-06-03T12:17:55.080" v="1700" actId="478"/>
          <ac:picMkLst>
            <pc:docMk/>
            <pc:sldMk cId="3675066884" sldId="468"/>
            <ac:picMk id="11" creationId="{DBD9D92E-28C2-49A0-8554-B4B66A727D3E}"/>
          </ac:picMkLst>
        </pc:picChg>
      </pc:sldChg>
      <pc:sldMasterChg chg="delSldLayout">
        <pc:chgData name="Eitan Blumin" userId="36fcb13c-3a5a-43c2-aa2e-520becbaeb9b" providerId="ADAL" clId="{4A6299AC-E7DC-4D79-ABE6-0DADE02D7532}" dt="2023-06-03T12:38:34.373" v="2040" actId="47"/>
        <pc:sldMasterMkLst>
          <pc:docMk/>
          <pc:sldMasterMk cId="4065379441" sldId="2147483648"/>
        </pc:sldMasterMkLst>
        <pc:sldLayoutChg chg="del">
          <pc:chgData name="Eitan Blumin" userId="36fcb13c-3a5a-43c2-aa2e-520becbaeb9b" providerId="ADAL" clId="{4A6299AC-E7DC-4D79-ABE6-0DADE02D7532}" dt="2023-06-03T12:38:34.373" v="2040" actId="47"/>
          <pc:sldLayoutMkLst>
            <pc:docMk/>
            <pc:sldMasterMk cId="4065379441" sldId="2147483648"/>
            <pc:sldLayoutMk cId="3638995163" sldId="2147483661"/>
          </pc:sldLayoutMkLst>
        </pc:sldLayoutChg>
      </pc:sldMasterChg>
    </pc:docChg>
  </pc:docChgLst>
  <pc:docChgLst>
    <pc:chgData name="Eitan Blumin" userId="36fcb13c-3a5a-43c2-aa2e-520becbaeb9b" providerId="ADAL" clId="{4EE15CD6-6EFA-48FF-ABB1-76ECF64D8378}"/>
    <pc:docChg chg="undo redo custSel addSld delSld modSld modSection">
      <pc:chgData name="Eitan Blumin" userId="36fcb13c-3a5a-43c2-aa2e-520becbaeb9b" providerId="ADAL" clId="{4EE15CD6-6EFA-48FF-ABB1-76ECF64D8378}" dt="2021-08-12T06:23:38.844" v="660" actId="20577"/>
      <pc:docMkLst>
        <pc:docMk/>
      </pc:docMkLst>
      <pc:sldChg chg="delSp del mod">
        <pc:chgData name="Eitan Blumin" userId="36fcb13c-3a5a-43c2-aa2e-520becbaeb9b" providerId="ADAL" clId="{4EE15CD6-6EFA-48FF-ABB1-76ECF64D8378}" dt="2021-08-12T05:39:01.728" v="53" actId="47"/>
        <pc:sldMkLst>
          <pc:docMk/>
          <pc:sldMk cId="970142211" sldId="349"/>
        </pc:sldMkLst>
        <pc:picChg chg="del">
          <ac:chgData name="Eitan Blumin" userId="36fcb13c-3a5a-43c2-aa2e-520becbaeb9b" providerId="ADAL" clId="{4EE15CD6-6EFA-48FF-ABB1-76ECF64D8378}" dt="2021-08-12T05:38:31.217" v="45" actId="21"/>
          <ac:picMkLst>
            <pc:docMk/>
            <pc:sldMk cId="970142211" sldId="349"/>
            <ac:picMk id="4" creationId="{492EEBA4-900D-4C60-B107-FBA6E1AF8B30}"/>
          </ac:picMkLst>
        </pc:picChg>
      </pc:sldChg>
      <pc:sldChg chg="addSp modSp add del mod">
        <pc:chgData name="Eitan Blumin" userId="36fcb13c-3a5a-43c2-aa2e-520becbaeb9b" providerId="ADAL" clId="{4EE15CD6-6EFA-48FF-ABB1-76ECF64D8378}" dt="2021-08-12T05:40:32.532" v="152" actId="47"/>
        <pc:sldMkLst>
          <pc:docMk/>
          <pc:sldMk cId="2782807249" sldId="350"/>
        </pc:sldMkLst>
        <pc:picChg chg="mod">
          <ac:chgData name="Eitan Blumin" userId="36fcb13c-3a5a-43c2-aa2e-520becbaeb9b" providerId="ADAL" clId="{4EE15CD6-6EFA-48FF-ABB1-76ECF64D8378}" dt="2021-08-12T05:38:50.277" v="50" actId="1076"/>
          <ac:picMkLst>
            <pc:docMk/>
            <pc:sldMk cId="2782807249" sldId="350"/>
            <ac:picMk id="3" creationId="{FE41F930-2D28-4CBB-ADF9-C74118753098}"/>
          </ac:picMkLst>
        </pc:picChg>
        <pc:picChg chg="add mod">
          <ac:chgData name="Eitan Blumin" userId="36fcb13c-3a5a-43c2-aa2e-520becbaeb9b" providerId="ADAL" clId="{4EE15CD6-6EFA-48FF-ABB1-76ECF64D8378}" dt="2021-08-12T05:38:57.014" v="52" actId="1076"/>
          <ac:picMkLst>
            <pc:docMk/>
            <pc:sldMk cId="2782807249" sldId="350"/>
            <ac:picMk id="4" creationId="{18C57A96-E733-449F-A528-6E24E3BAC829}"/>
          </ac:picMkLst>
        </pc:picChg>
      </pc:sldChg>
      <pc:sldChg chg="addSp modSp mod">
        <pc:chgData name="Eitan Blumin" userId="36fcb13c-3a5a-43c2-aa2e-520becbaeb9b" providerId="ADAL" clId="{4EE15CD6-6EFA-48FF-ABB1-76ECF64D8378}" dt="2021-08-12T06:23:38.844" v="660" actId="20577"/>
        <pc:sldMkLst>
          <pc:docMk/>
          <pc:sldMk cId="3774455883" sldId="433"/>
        </pc:sldMkLst>
        <pc:spChg chg="mod">
          <ac:chgData name="Eitan Blumin" userId="36fcb13c-3a5a-43c2-aa2e-520becbaeb9b" providerId="ADAL" clId="{4EE15CD6-6EFA-48FF-ABB1-76ECF64D8378}" dt="2021-08-12T05:40:44.339" v="166" actId="20577"/>
          <ac:spMkLst>
            <pc:docMk/>
            <pc:sldMk cId="3774455883" sldId="433"/>
            <ac:spMk id="2" creationId="{00000000-0000-0000-0000-000000000000}"/>
          </ac:spMkLst>
        </pc:spChg>
        <pc:spChg chg="mod">
          <ac:chgData name="Eitan Blumin" userId="36fcb13c-3a5a-43c2-aa2e-520becbaeb9b" providerId="ADAL" clId="{4EE15CD6-6EFA-48FF-ABB1-76ECF64D8378}" dt="2021-08-12T06:23:38.844" v="660" actId="20577"/>
          <ac:spMkLst>
            <pc:docMk/>
            <pc:sldMk cId="3774455883" sldId="433"/>
            <ac:spMk id="12" creationId="{00000000-0000-0000-0000-000000000000}"/>
          </ac:spMkLst>
        </pc:spChg>
        <pc:picChg chg="add mod">
          <ac:chgData name="Eitan Blumin" userId="36fcb13c-3a5a-43c2-aa2e-520becbaeb9b" providerId="ADAL" clId="{4EE15CD6-6EFA-48FF-ABB1-76ECF64D8378}" dt="2021-08-12T05:40:26.390" v="151" actId="1076"/>
          <ac:picMkLst>
            <pc:docMk/>
            <pc:sldMk cId="3774455883" sldId="433"/>
            <ac:picMk id="10" creationId="{A43272D9-4838-4CBE-BD37-9DD6CFACEB00}"/>
          </ac:picMkLst>
        </pc:picChg>
      </pc:sldChg>
      <pc:sldChg chg="modSp mod addAnim delAnim modAnim">
        <pc:chgData name="Eitan Blumin" userId="36fcb13c-3a5a-43c2-aa2e-520becbaeb9b" providerId="ADAL" clId="{4EE15CD6-6EFA-48FF-ABB1-76ECF64D8378}" dt="2021-08-12T05:15:39.355" v="8" actId="21"/>
        <pc:sldMkLst>
          <pc:docMk/>
          <pc:sldMk cId="885789745" sldId="434"/>
        </pc:sldMkLst>
        <pc:spChg chg="mod">
          <ac:chgData name="Eitan Blumin" userId="36fcb13c-3a5a-43c2-aa2e-520becbaeb9b" providerId="ADAL" clId="{4EE15CD6-6EFA-48FF-ABB1-76ECF64D8378}" dt="2021-08-12T05:15:39.355" v="8" actId="21"/>
          <ac:spMkLst>
            <pc:docMk/>
            <pc:sldMk cId="885789745" sldId="434"/>
            <ac:spMk id="12" creationId="{C11FAD62-698D-4465-97DA-C397A7A4CE92}"/>
          </ac:spMkLst>
        </pc:spChg>
      </pc:sldChg>
      <pc:sldChg chg="modAnim">
        <pc:chgData name="Eitan Blumin" userId="36fcb13c-3a5a-43c2-aa2e-520becbaeb9b" providerId="ADAL" clId="{4EE15CD6-6EFA-48FF-ABB1-76ECF64D8378}" dt="2021-08-12T05:25:40.114" v="24"/>
        <pc:sldMkLst>
          <pc:docMk/>
          <pc:sldMk cId="2776273780" sldId="435"/>
        </pc:sldMkLst>
      </pc:sldChg>
      <pc:sldChg chg="addSp delSp modSp mod">
        <pc:chgData name="Eitan Blumin" userId="36fcb13c-3a5a-43c2-aa2e-520becbaeb9b" providerId="ADAL" clId="{4EE15CD6-6EFA-48FF-ABB1-76ECF64D8378}" dt="2021-08-12T05:31:58.304" v="37" actId="6549"/>
        <pc:sldMkLst>
          <pc:docMk/>
          <pc:sldMk cId="3721232455" sldId="441"/>
        </pc:sldMkLst>
        <pc:spChg chg="add mod">
          <ac:chgData name="Eitan Blumin" userId="36fcb13c-3a5a-43c2-aa2e-520becbaeb9b" providerId="ADAL" clId="{4EE15CD6-6EFA-48FF-ABB1-76ECF64D8378}" dt="2021-08-12T05:31:58.304" v="37" actId="6549"/>
          <ac:spMkLst>
            <pc:docMk/>
            <pc:sldMk cId="3721232455" sldId="441"/>
            <ac:spMk id="5" creationId="{87E3DEFF-F68A-4F3D-AF57-A2E0A993CD29}"/>
          </ac:spMkLst>
        </pc:spChg>
        <pc:spChg chg="del">
          <ac:chgData name="Eitan Blumin" userId="36fcb13c-3a5a-43c2-aa2e-520becbaeb9b" providerId="ADAL" clId="{4EE15CD6-6EFA-48FF-ABB1-76ECF64D8378}" dt="2021-08-12T05:30:56.835" v="30" actId="478"/>
          <ac:spMkLst>
            <pc:docMk/>
            <pc:sldMk cId="3721232455" sldId="441"/>
            <ac:spMk id="42" creationId="{C0DD4878-EAAD-4766-8322-66FEF11D0B70}"/>
          </ac:spMkLst>
        </pc:spChg>
      </pc:sldChg>
      <pc:sldChg chg="modSp mod">
        <pc:chgData name="Eitan Blumin" userId="36fcb13c-3a5a-43c2-aa2e-520becbaeb9b" providerId="ADAL" clId="{4EE15CD6-6EFA-48FF-ABB1-76ECF64D8378}" dt="2021-08-12T05:23:27.605" v="18" actId="20577"/>
        <pc:sldMkLst>
          <pc:docMk/>
          <pc:sldMk cId="1902533996" sldId="447"/>
        </pc:sldMkLst>
        <pc:spChg chg="mod">
          <ac:chgData name="Eitan Blumin" userId="36fcb13c-3a5a-43c2-aa2e-520becbaeb9b" providerId="ADAL" clId="{4EE15CD6-6EFA-48FF-ABB1-76ECF64D8378}" dt="2021-08-12T05:23:27.605" v="18" actId="20577"/>
          <ac:spMkLst>
            <pc:docMk/>
            <pc:sldMk cId="1902533996" sldId="447"/>
            <ac:spMk id="8" creationId="{1613A9A5-72EB-479E-A0C5-B5F659B5A614}"/>
          </ac:spMkLst>
        </pc:spChg>
      </pc:sldChg>
      <pc:sldChg chg="modSp modAnim">
        <pc:chgData name="Eitan Blumin" userId="36fcb13c-3a5a-43c2-aa2e-520becbaeb9b" providerId="ADAL" clId="{4EE15CD6-6EFA-48FF-ABB1-76ECF64D8378}" dt="2021-08-12T06:06:39.171" v="509"/>
        <pc:sldMkLst>
          <pc:docMk/>
          <pc:sldMk cId="1304239606" sldId="448"/>
        </pc:sldMkLst>
        <pc:spChg chg="mod">
          <ac:chgData name="Eitan Blumin" userId="36fcb13c-3a5a-43c2-aa2e-520becbaeb9b" providerId="ADAL" clId="{4EE15CD6-6EFA-48FF-ABB1-76ECF64D8378}" dt="2021-08-12T06:01:59.495" v="479" actId="20577"/>
          <ac:spMkLst>
            <pc:docMk/>
            <pc:sldMk cId="1304239606" sldId="448"/>
            <ac:spMk id="2" creationId="{56659396-7A2E-411F-9D45-C16B1FD597E3}"/>
          </ac:spMkLst>
        </pc:spChg>
      </pc:sldChg>
      <pc:sldChg chg="addSp delSp modSp add mod modAnim">
        <pc:chgData name="Eitan Blumin" userId="36fcb13c-3a5a-43c2-aa2e-520becbaeb9b" providerId="ADAL" clId="{4EE15CD6-6EFA-48FF-ABB1-76ECF64D8378}" dt="2021-08-12T05:32:00.053" v="39" actId="6549"/>
        <pc:sldMkLst>
          <pc:docMk/>
          <pc:sldMk cId="3699372265" sldId="451"/>
        </pc:sldMkLst>
        <pc:spChg chg="del">
          <ac:chgData name="Eitan Blumin" userId="36fcb13c-3a5a-43c2-aa2e-520becbaeb9b" providerId="ADAL" clId="{4EE15CD6-6EFA-48FF-ABB1-76ECF64D8378}" dt="2021-08-12T05:30:41.119" v="27" actId="478"/>
          <ac:spMkLst>
            <pc:docMk/>
            <pc:sldMk cId="3699372265" sldId="451"/>
            <ac:spMk id="38" creationId="{A65D658A-F7E8-4520-881D-309463C7BB7B}"/>
          </ac:spMkLst>
        </pc:spChg>
        <pc:spChg chg="add mod">
          <ac:chgData name="Eitan Blumin" userId="36fcb13c-3a5a-43c2-aa2e-520becbaeb9b" providerId="ADAL" clId="{4EE15CD6-6EFA-48FF-ABB1-76ECF64D8378}" dt="2021-08-12T05:32:00.053" v="39" actId="6549"/>
          <ac:spMkLst>
            <pc:docMk/>
            <pc:sldMk cId="3699372265" sldId="451"/>
            <ac:spMk id="42" creationId="{AAB51D82-9A9D-4798-A3E6-26B95A21826E}"/>
          </ac:spMkLst>
        </pc:spChg>
      </pc:sldChg>
      <pc:sldChg chg="addSp delSp modSp add mod modAnim">
        <pc:chgData name="Eitan Blumin" userId="36fcb13c-3a5a-43c2-aa2e-520becbaeb9b" providerId="ADAL" clId="{4EE15CD6-6EFA-48FF-ABB1-76ECF64D8378}" dt="2021-08-12T06:19:17.779" v="589"/>
        <pc:sldMkLst>
          <pc:docMk/>
          <pc:sldMk cId="3492143075" sldId="452"/>
        </pc:sldMkLst>
        <pc:spChg chg="mod">
          <ac:chgData name="Eitan Blumin" userId="36fcb13c-3a5a-43c2-aa2e-520becbaeb9b" providerId="ADAL" clId="{4EE15CD6-6EFA-48FF-ABB1-76ECF64D8378}" dt="2021-08-12T06:14:26.328" v="541" actId="14100"/>
          <ac:spMkLst>
            <pc:docMk/>
            <pc:sldMk cId="3492143075" sldId="452"/>
            <ac:spMk id="2" creationId="{56659396-7A2E-411F-9D45-C16B1FD597E3}"/>
          </ac:spMkLst>
        </pc:spChg>
        <pc:spChg chg="add mod">
          <ac:chgData name="Eitan Blumin" userId="36fcb13c-3a5a-43c2-aa2e-520becbaeb9b" providerId="ADAL" clId="{4EE15CD6-6EFA-48FF-ABB1-76ECF64D8378}" dt="2021-08-12T06:14:43.453" v="544" actId="1076"/>
          <ac:spMkLst>
            <pc:docMk/>
            <pc:sldMk cId="3492143075" sldId="452"/>
            <ac:spMk id="13" creationId="{00277C03-C4C4-4A26-A9B6-44117E18BBB8}"/>
          </ac:spMkLst>
        </pc:spChg>
        <pc:spChg chg="add mod">
          <ac:chgData name="Eitan Blumin" userId="36fcb13c-3a5a-43c2-aa2e-520becbaeb9b" providerId="ADAL" clId="{4EE15CD6-6EFA-48FF-ABB1-76ECF64D8378}" dt="2021-08-12T06:16:25.656" v="556" actId="688"/>
          <ac:spMkLst>
            <pc:docMk/>
            <pc:sldMk cId="3492143075" sldId="452"/>
            <ac:spMk id="14" creationId="{396C4570-8E1E-4D75-BCC3-A40B6E21C56D}"/>
          </ac:spMkLst>
        </pc:spChg>
        <pc:spChg chg="add mod">
          <ac:chgData name="Eitan Blumin" userId="36fcb13c-3a5a-43c2-aa2e-520becbaeb9b" providerId="ADAL" clId="{4EE15CD6-6EFA-48FF-ABB1-76ECF64D8378}" dt="2021-08-12T06:17:19.494" v="570" actId="688"/>
          <ac:spMkLst>
            <pc:docMk/>
            <pc:sldMk cId="3492143075" sldId="452"/>
            <ac:spMk id="15" creationId="{3B45516E-65F8-46A2-8EC2-BA644B3D9AD2}"/>
          </ac:spMkLst>
        </pc:spChg>
        <pc:picChg chg="add mod">
          <ac:chgData name="Eitan Blumin" userId="36fcb13c-3a5a-43c2-aa2e-520becbaeb9b" providerId="ADAL" clId="{4EE15CD6-6EFA-48FF-ABB1-76ECF64D8378}" dt="2021-08-12T05:42:22.358" v="173" actId="1076"/>
          <ac:picMkLst>
            <pc:docMk/>
            <pc:sldMk cId="3492143075" sldId="452"/>
            <ac:picMk id="6" creationId="{F86460F6-0E52-44C9-A62E-21E33C25F8FC}"/>
          </ac:picMkLst>
        </pc:picChg>
        <pc:picChg chg="add mod">
          <ac:chgData name="Eitan Blumin" userId="36fcb13c-3a5a-43c2-aa2e-520becbaeb9b" providerId="ADAL" clId="{4EE15CD6-6EFA-48FF-ABB1-76ECF64D8378}" dt="2021-08-12T06:13:27.881" v="530" actId="27349"/>
          <ac:picMkLst>
            <pc:docMk/>
            <pc:sldMk cId="3492143075" sldId="452"/>
            <ac:picMk id="8" creationId="{471583AC-C3FB-42C5-A931-C6D3F93A1A4D}"/>
          </ac:picMkLst>
        </pc:picChg>
        <pc:picChg chg="add del mod">
          <ac:chgData name="Eitan Blumin" userId="36fcb13c-3a5a-43c2-aa2e-520becbaeb9b" providerId="ADAL" clId="{4EE15CD6-6EFA-48FF-ABB1-76ECF64D8378}" dt="2021-08-12T06:14:02.914" v="531" actId="478"/>
          <ac:picMkLst>
            <pc:docMk/>
            <pc:sldMk cId="3492143075" sldId="452"/>
            <ac:picMk id="12" creationId="{22BC8BAE-64FF-4030-9759-ABE45C4FAD6A}"/>
          </ac:picMkLst>
        </pc:picChg>
        <pc:cxnChg chg="add mod">
          <ac:chgData name="Eitan Blumin" userId="36fcb13c-3a5a-43c2-aa2e-520becbaeb9b" providerId="ADAL" clId="{4EE15CD6-6EFA-48FF-ABB1-76ECF64D8378}" dt="2021-08-12T05:42:52.744" v="177" actId="13822"/>
          <ac:cxnSpMkLst>
            <pc:docMk/>
            <pc:sldMk cId="3492143075" sldId="452"/>
            <ac:cxnSpMk id="10" creationId="{B5C9E89E-B6E5-4CE4-BC90-8A8681217516}"/>
          </ac:cxnSpMkLst>
        </pc:cxnChg>
      </pc:sldChg>
      <pc:sldChg chg="addSp delSp modSp add mod modAnim">
        <pc:chgData name="Eitan Blumin" userId="36fcb13c-3a5a-43c2-aa2e-520becbaeb9b" providerId="ADAL" clId="{4EE15CD6-6EFA-48FF-ABB1-76ECF64D8378}" dt="2021-08-12T06:20:15.466" v="592"/>
        <pc:sldMkLst>
          <pc:docMk/>
          <pc:sldMk cId="2311507872" sldId="453"/>
        </pc:sldMkLst>
        <pc:spChg chg="mod">
          <ac:chgData name="Eitan Blumin" userId="36fcb13c-3a5a-43c2-aa2e-520becbaeb9b" providerId="ADAL" clId="{4EE15CD6-6EFA-48FF-ABB1-76ECF64D8378}" dt="2021-08-12T06:20:15.466" v="592"/>
          <ac:spMkLst>
            <pc:docMk/>
            <pc:sldMk cId="2311507872" sldId="453"/>
            <ac:spMk id="2" creationId="{56659396-7A2E-411F-9D45-C16B1FD597E3}"/>
          </ac:spMkLst>
        </pc:spChg>
        <pc:spChg chg="add del">
          <ac:chgData name="Eitan Blumin" userId="36fcb13c-3a5a-43c2-aa2e-520becbaeb9b" providerId="ADAL" clId="{4EE15CD6-6EFA-48FF-ABB1-76ECF64D8378}" dt="2021-08-12T05:51:58.475" v="231"/>
          <ac:spMkLst>
            <pc:docMk/>
            <pc:sldMk cId="2311507872" sldId="453"/>
            <ac:spMk id="10" creationId="{1EC5D6E9-B0AA-4E09-8A16-3C546A569327}"/>
          </ac:spMkLst>
        </pc:spChg>
        <pc:spChg chg="add mod">
          <ac:chgData name="Eitan Blumin" userId="36fcb13c-3a5a-43c2-aa2e-520becbaeb9b" providerId="ADAL" clId="{4EE15CD6-6EFA-48FF-ABB1-76ECF64D8378}" dt="2021-08-12T05:50:41.996" v="226" actId="20577"/>
          <ac:spMkLst>
            <pc:docMk/>
            <pc:sldMk cId="2311507872" sldId="453"/>
            <ac:spMk id="11" creationId="{4E9B947A-27E0-4FDB-9B67-736A7707A507}"/>
          </ac:spMkLst>
        </pc:spChg>
        <pc:picChg chg="del">
          <ac:chgData name="Eitan Blumin" userId="36fcb13c-3a5a-43c2-aa2e-520becbaeb9b" providerId="ADAL" clId="{4EE15CD6-6EFA-48FF-ABB1-76ECF64D8378}" dt="2021-08-12T05:47:45.630" v="200" actId="478"/>
          <ac:picMkLst>
            <pc:docMk/>
            <pc:sldMk cId="2311507872" sldId="453"/>
            <ac:picMk id="5" creationId="{AB56CBF1-AA37-4F21-B331-DEE67BCADC3F}"/>
          </ac:picMkLst>
        </pc:picChg>
        <pc:picChg chg="add del mod">
          <ac:chgData name="Eitan Blumin" userId="36fcb13c-3a5a-43c2-aa2e-520becbaeb9b" providerId="ADAL" clId="{4EE15CD6-6EFA-48FF-ABB1-76ECF64D8378}" dt="2021-08-12T05:44:43.093" v="187" actId="478"/>
          <ac:picMkLst>
            <pc:docMk/>
            <pc:sldMk cId="2311507872" sldId="453"/>
            <ac:picMk id="6" creationId="{06F586C7-EB4C-496C-B06E-DB8F1B853593}"/>
          </ac:picMkLst>
        </pc:picChg>
        <pc:picChg chg="add mod ord">
          <ac:chgData name="Eitan Blumin" userId="36fcb13c-3a5a-43c2-aa2e-520becbaeb9b" providerId="ADAL" clId="{4EE15CD6-6EFA-48FF-ABB1-76ECF64D8378}" dt="2021-08-12T05:55:32.610" v="259" actId="1076"/>
          <ac:picMkLst>
            <pc:docMk/>
            <pc:sldMk cId="2311507872" sldId="453"/>
            <ac:picMk id="8" creationId="{06C51ADA-D2C3-4AB0-A44E-E4E10300563A}"/>
          </ac:picMkLst>
        </pc:picChg>
        <pc:picChg chg="add mod modCrop">
          <ac:chgData name="Eitan Blumin" userId="36fcb13c-3a5a-43c2-aa2e-520becbaeb9b" providerId="ADAL" clId="{4EE15CD6-6EFA-48FF-ABB1-76ECF64D8378}" dt="2021-08-12T05:52:52.610" v="240" actId="1076"/>
          <ac:picMkLst>
            <pc:docMk/>
            <pc:sldMk cId="2311507872" sldId="453"/>
            <ac:picMk id="13" creationId="{1CD29236-2510-40FA-A5DC-0C9E62205A68}"/>
          </ac:picMkLst>
        </pc:picChg>
        <pc:picChg chg="add mod">
          <ac:chgData name="Eitan Blumin" userId="36fcb13c-3a5a-43c2-aa2e-520becbaeb9b" providerId="ADAL" clId="{4EE15CD6-6EFA-48FF-ABB1-76ECF64D8378}" dt="2021-08-12T05:53:02.172" v="243" actId="1076"/>
          <ac:picMkLst>
            <pc:docMk/>
            <pc:sldMk cId="2311507872" sldId="453"/>
            <ac:picMk id="1026" creationId="{555E7E10-9CEE-4820-9BFB-FF924A35ECFD}"/>
          </ac:picMkLst>
        </pc:picChg>
      </pc:sldChg>
    </pc:docChg>
  </pc:docChgLst>
  <pc:docChgLst>
    <pc:chgData name="Eitan Blumin" userId="36fcb13c-3a5a-43c2-aa2e-520becbaeb9b" providerId="ADAL" clId="{69041D74-2039-483D-B04C-E1FE2CC18F03}"/>
    <pc:docChg chg="undo custSel modSld">
      <pc:chgData name="Eitan Blumin" userId="36fcb13c-3a5a-43c2-aa2e-520becbaeb9b" providerId="ADAL" clId="{69041D74-2039-483D-B04C-E1FE2CC18F03}" dt="2022-04-14T14:32:31.956" v="124"/>
      <pc:docMkLst>
        <pc:docMk/>
      </pc:docMkLst>
      <pc:sldChg chg="addSp modSp mod">
        <pc:chgData name="Eitan Blumin" userId="36fcb13c-3a5a-43c2-aa2e-520becbaeb9b" providerId="ADAL" clId="{69041D74-2039-483D-B04C-E1FE2CC18F03}" dt="2022-04-14T13:39:21.951" v="113" actId="14100"/>
        <pc:sldMkLst>
          <pc:docMk/>
          <pc:sldMk cId="3043140274" sldId="307"/>
        </pc:sldMkLst>
        <pc:spChg chg="mod">
          <ac:chgData name="Eitan Blumin" userId="36fcb13c-3a5a-43c2-aa2e-520becbaeb9b" providerId="ADAL" clId="{69041D74-2039-483D-B04C-E1FE2CC18F03}" dt="2022-04-14T13:39:21.951" v="113" actId="14100"/>
          <ac:spMkLst>
            <pc:docMk/>
            <pc:sldMk cId="3043140274" sldId="307"/>
            <ac:spMk id="2" creationId="{00000000-0000-0000-0000-000000000000}"/>
          </ac:spMkLst>
        </pc:spChg>
        <pc:picChg chg="add mod">
          <ac:chgData name="Eitan Blumin" userId="36fcb13c-3a5a-43c2-aa2e-520becbaeb9b" providerId="ADAL" clId="{69041D74-2039-483D-B04C-E1FE2CC18F03}" dt="2022-04-14T13:39:14.455" v="110" actId="1076"/>
          <ac:picMkLst>
            <pc:docMk/>
            <pc:sldMk cId="3043140274" sldId="307"/>
            <ac:picMk id="10" creationId="{461EF8E6-6B2B-48A0-BA6D-9482C6E3185C}"/>
          </ac:picMkLst>
        </pc:picChg>
      </pc:sldChg>
      <pc:sldChg chg="addSp delSp modSp mod">
        <pc:chgData name="Eitan Blumin" userId="36fcb13c-3a5a-43c2-aa2e-520becbaeb9b" providerId="ADAL" clId="{69041D74-2039-483D-B04C-E1FE2CC18F03}" dt="2022-04-14T13:39:00.256" v="108" actId="14100"/>
        <pc:sldMkLst>
          <pc:docMk/>
          <pc:sldMk cId="3774455883" sldId="433"/>
        </pc:sldMkLst>
        <pc:picChg chg="add del mod">
          <ac:chgData name="Eitan Blumin" userId="36fcb13c-3a5a-43c2-aa2e-520becbaeb9b" providerId="ADAL" clId="{69041D74-2039-483D-B04C-E1FE2CC18F03}" dt="2022-04-14T13:38:47.656" v="102"/>
          <ac:picMkLst>
            <pc:docMk/>
            <pc:sldMk cId="3774455883" sldId="433"/>
            <ac:picMk id="4" creationId="{FA9AFC18-3037-4A55-941A-7966701AD8D3}"/>
          </ac:picMkLst>
        </pc:picChg>
        <pc:picChg chg="add mod">
          <ac:chgData name="Eitan Blumin" userId="36fcb13c-3a5a-43c2-aa2e-520becbaeb9b" providerId="ADAL" clId="{69041D74-2039-483D-B04C-E1FE2CC18F03}" dt="2022-04-14T13:39:00.256" v="108" actId="14100"/>
          <ac:picMkLst>
            <pc:docMk/>
            <pc:sldMk cId="3774455883" sldId="433"/>
            <ac:picMk id="7" creationId="{1CFD1782-E43C-4236-8F5D-E7BA22A0695F}"/>
          </ac:picMkLst>
        </pc:picChg>
      </pc:sldChg>
      <pc:sldChg chg="addSp delSp modSp mod delAnim modAnim">
        <pc:chgData name="Eitan Blumin" userId="36fcb13c-3a5a-43c2-aa2e-520becbaeb9b" providerId="ADAL" clId="{69041D74-2039-483D-B04C-E1FE2CC18F03}" dt="2022-04-14T14:32:31.956" v="124"/>
        <pc:sldMkLst>
          <pc:docMk/>
          <pc:sldMk cId="4256717523" sldId="439"/>
        </pc:sldMkLst>
        <pc:spChg chg="mod">
          <ac:chgData name="Eitan Blumin" userId="36fcb13c-3a5a-43c2-aa2e-520becbaeb9b" providerId="ADAL" clId="{69041D74-2039-483D-B04C-E1FE2CC18F03}" dt="2022-04-14T14:32:31.956" v="124"/>
          <ac:spMkLst>
            <pc:docMk/>
            <pc:sldMk cId="4256717523" sldId="439"/>
            <ac:spMk id="38" creationId="{A65D658A-F7E8-4520-881D-309463C7BB7B}"/>
          </ac:spMkLst>
        </pc:spChg>
        <pc:spChg chg="add del mod">
          <ac:chgData name="Eitan Blumin" userId="36fcb13c-3a5a-43c2-aa2e-520becbaeb9b" providerId="ADAL" clId="{69041D74-2039-483D-B04C-E1FE2CC18F03}" dt="2022-04-14T13:30:35.931" v="11" actId="478"/>
          <ac:spMkLst>
            <pc:docMk/>
            <pc:sldMk cId="4256717523" sldId="439"/>
            <ac:spMk id="39" creationId="{79C3BE37-15C8-41A8-9AD6-BDB3D63B8E14}"/>
          </ac:spMkLst>
        </pc:spChg>
      </pc:sldChg>
      <pc:sldChg chg="modSp mod">
        <pc:chgData name="Eitan Blumin" userId="36fcb13c-3a5a-43c2-aa2e-520becbaeb9b" providerId="ADAL" clId="{69041D74-2039-483D-B04C-E1FE2CC18F03}" dt="2022-04-14T14:32:28.497" v="123"/>
        <pc:sldMkLst>
          <pc:docMk/>
          <pc:sldMk cId="1455281930" sldId="440"/>
        </pc:sldMkLst>
        <pc:spChg chg="mod">
          <ac:chgData name="Eitan Blumin" userId="36fcb13c-3a5a-43c2-aa2e-520becbaeb9b" providerId="ADAL" clId="{69041D74-2039-483D-B04C-E1FE2CC18F03}" dt="2022-04-14T14:32:28.497" v="123"/>
          <ac:spMkLst>
            <pc:docMk/>
            <pc:sldMk cId="1455281930" sldId="440"/>
            <ac:spMk id="38" creationId="{A65D658A-F7E8-4520-881D-309463C7BB7B}"/>
          </ac:spMkLst>
        </pc:spChg>
      </pc:sldChg>
      <pc:sldChg chg="modSp mod">
        <pc:chgData name="Eitan Blumin" userId="36fcb13c-3a5a-43c2-aa2e-520becbaeb9b" providerId="ADAL" clId="{69041D74-2039-483D-B04C-E1FE2CC18F03}" dt="2022-04-14T13:37:43.457" v="100" actId="20577"/>
        <pc:sldMkLst>
          <pc:docMk/>
          <pc:sldMk cId="3989104812" sldId="446"/>
        </pc:sldMkLst>
        <pc:spChg chg="mod">
          <ac:chgData name="Eitan Blumin" userId="36fcb13c-3a5a-43c2-aa2e-520becbaeb9b" providerId="ADAL" clId="{69041D74-2039-483D-B04C-E1FE2CC18F03}" dt="2022-04-14T13:37:43.457" v="100" actId="20577"/>
          <ac:spMkLst>
            <pc:docMk/>
            <pc:sldMk cId="3989104812" sldId="446"/>
            <ac:spMk id="2" creationId="{A3D4D793-9550-4133-8C96-1068269CB847}"/>
          </ac:spMkLst>
        </pc:spChg>
        <pc:picChg chg="mod">
          <ac:chgData name="Eitan Blumin" userId="36fcb13c-3a5a-43c2-aa2e-520becbaeb9b" providerId="ADAL" clId="{69041D74-2039-483D-B04C-E1FE2CC18F03}" dt="2022-04-14T13:37:17.576" v="89" actId="1076"/>
          <ac:picMkLst>
            <pc:docMk/>
            <pc:sldMk cId="3989104812" sldId="446"/>
            <ac:picMk id="5" creationId="{CB1D84A1-24F3-4A08-A027-7A0546C6A425}"/>
          </ac:picMkLst>
        </pc:picChg>
        <pc:picChg chg="mod">
          <ac:chgData name="Eitan Blumin" userId="36fcb13c-3a5a-43c2-aa2e-520becbaeb9b" providerId="ADAL" clId="{69041D74-2039-483D-B04C-E1FE2CC18F03}" dt="2022-04-14T13:37:17.576" v="89" actId="1076"/>
          <ac:picMkLst>
            <pc:docMk/>
            <pc:sldMk cId="3989104812" sldId="446"/>
            <ac:picMk id="7" creationId="{3F0CD49C-4FE5-4C91-B5BA-51161EC3F96C}"/>
          </ac:picMkLst>
        </pc:picChg>
      </pc:sldChg>
      <pc:sldChg chg="modNotesTx">
        <pc:chgData name="Eitan Blumin" userId="36fcb13c-3a5a-43c2-aa2e-520becbaeb9b" providerId="ADAL" clId="{69041D74-2039-483D-B04C-E1FE2CC18F03}" dt="2022-04-14T13:29:59.007" v="10"/>
        <pc:sldMkLst>
          <pc:docMk/>
          <pc:sldMk cId="3609047575" sldId="450"/>
        </pc:sldMkLst>
      </pc:sldChg>
    </pc:docChg>
  </pc:docChgLst>
  <pc:docChgLst>
    <pc:chgData name="Eitan Blumin" userId="36fcb13c-3a5a-43c2-aa2e-520becbaeb9b" providerId="ADAL" clId="{6985E070-C5D9-4314-95B6-4A16934E067F}"/>
    <pc:docChg chg="undo custSel addSld modSld modSection">
      <pc:chgData name="Eitan Blumin" userId="36fcb13c-3a5a-43c2-aa2e-520becbaeb9b" providerId="ADAL" clId="{6985E070-C5D9-4314-95B6-4A16934E067F}" dt="2021-06-26T15:08:41.308" v="364" actId="14100"/>
      <pc:docMkLst>
        <pc:docMk/>
      </pc:docMkLst>
      <pc:sldChg chg="modSp mod">
        <pc:chgData name="Eitan Blumin" userId="36fcb13c-3a5a-43c2-aa2e-520becbaeb9b" providerId="ADAL" clId="{6985E070-C5D9-4314-95B6-4A16934E067F}" dt="2021-06-26T15:04:11.411" v="4" actId="20577"/>
        <pc:sldMkLst>
          <pc:docMk/>
          <pc:sldMk cId="1902533996" sldId="447"/>
        </pc:sldMkLst>
        <pc:spChg chg="mod">
          <ac:chgData name="Eitan Blumin" userId="36fcb13c-3a5a-43c2-aa2e-520becbaeb9b" providerId="ADAL" clId="{6985E070-C5D9-4314-95B6-4A16934E067F}" dt="2021-06-26T15:04:11.411" v="4" actId="20577"/>
          <ac:spMkLst>
            <pc:docMk/>
            <pc:sldMk cId="1902533996" sldId="447"/>
            <ac:spMk id="3" creationId="{FBE515F1-AE75-43C0-BFB3-0DBAF71DC8E8}"/>
          </ac:spMkLst>
        </pc:spChg>
      </pc:sldChg>
      <pc:sldChg chg="modSp new mod">
        <pc:chgData name="Eitan Blumin" userId="36fcb13c-3a5a-43c2-aa2e-520becbaeb9b" providerId="ADAL" clId="{6985E070-C5D9-4314-95B6-4A16934E067F}" dt="2021-06-26T15:08:41.308" v="364" actId="14100"/>
        <pc:sldMkLst>
          <pc:docMk/>
          <pc:sldMk cId="1304239606" sldId="448"/>
        </pc:sldMkLst>
        <pc:spChg chg="mod">
          <ac:chgData name="Eitan Blumin" userId="36fcb13c-3a5a-43c2-aa2e-520becbaeb9b" providerId="ADAL" clId="{6985E070-C5D9-4314-95B6-4A16934E067F}" dt="2021-06-26T15:08:41.308" v="364" actId="14100"/>
          <ac:spMkLst>
            <pc:docMk/>
            <pc:sldMk cId="1304239606" sldId="448"/>
            <ac:spMk id="2" creationId="{56659396-7A2E-411F-9D45-C16B1FD597E3}"/>
          </ac:spMkLst>
        </pc:spChg>
        <pc:spChg chg="mod">
          <ac:chgData name="Eitan Blumin" userId="36fcb13c-3a5a-43c2-aa2e-520becbaeb9b" providerId="ADAL" clId="{6985E070-C5D9-4314-95B6-4A16934E067F}" dt="2021-06-26T15:04:26.846" v="14" actId="20577"/>
          <ac:spMkLst>
            <pc:docMk/>
            <pc:sldMk cId="1304239606" sldId="448"/>
            <ac:spMk id="3" creationId="{0E4EF958-6688-4BA9-B0F1-82EE1D0E91B1}"/>
          </ac:spMkLst>
        </pc:spChg>
      </pc:sldChg>
    </pc:docChg>
  </pc:docChgLst>
  <pc:docChgLst>
    <pc:chgData name="Eitan Blumin" userId="36fcb13c-3a5a-43c2-aa2e-520becbaeb9b" providerId="ADAL" clId="{130B216A-66E3-4C79-9BC8-1BC420145AC5}"/>
    <pc:docChg chg="custSel modSld">
      <pc:chgData name="Eitan Blumin" userId="36fcb13c-3a5a-43c2-aa2e-520becbaeb9b" providerId="ADAL" clId="{130B216A-66E3-4C79-9BC8-1BC420145AC5}" dt="2021-12-19T16:21:11.812" v="19" actId="1076"/>
      <pc:docMkLst>
        <pc:docMk/>
      </pc:docMkLst>
      <pc:sldChg chg="modSp">
        <pc:chgData name="Eitan Blumin" userId="36fcb13c-3a5a-43c2-aa2e-520becbaeb9b" providerId="ADAL" clId="{130B216A-66E3-4C79-9BC8-1BC420145AC5}" dt="2021-12-19T16:17:55.600" v="8" actId="20577"/>
        <pc:sldMkLst>
          <pc:docMk/>
          <pc:sldMk cId="4256717523" sldId="439"/>
        </pc:sldMkLst>
        <pc:spChg chg="mod">
          <ac:chgData name="Eitan Blumin" userId="36fcb13c-3a5a-43c2-aa2e-520becbaeb9b" providerId="ADAL" clId="{130B216A-66E3-4C79-9BC8-1BC420145AC5}" dt="2021-12-19T16:17:55.600" v="8" actId="20577"/>
          <ac:spMkLst>
            <pc:docMk/>
            <pc:sldMk cId="4256717523" sldId="439"/>
            <ac:spMk id="38" creationId="{A65D658A-F7E8-4520-881D-309463C7BB7B}"/>
          </ac:spMkLst>
        </pc:spChg>
      </pc:sldChg>
      <pc:sldChg chg="modSp mod">
        <pc:chgData name="Eitan Blumin" userId="36fcb13c-3a5a-43c2-aa2e-520becbaeb9b" providerId="ADAL" clId="{130B216A-66E3-4C79-9BC8-1BC420145AC5}" dt="2021-12-19T16:17:22.043" v="5" actId="20577"/>
        <pc:sldMkLst>
          <pc:docMk/>
          <pc:sldMk cId="1455281930" sldId="440"/>
        </pc:sldMkLst>
        <pc:spChg chg="mod">
          <ac:chgData name="Eitan Blumin" userId="36fcb13c-3a5a-43c2-aa2e-520becbaeb9b" providerId="ADAL" clId="{130B216A-66E3-4C79-9BC8-1BC420145AC5}" dt="2021-12-19T16:17:22.043" v="5" actId="20577"/>
          <ac:spMkLst>
            <pc:docMk/>
            <pc:sldMk cId="1455281930" sldId="440"/>
            <ac:spMk id="38" creationId="{A65D658A-F7E8-4520-881D-309463C7BB7B}"/>
          </ac:spMkLst>
        </pc:spChg>
      </pc:sldChg>
      <pc:sldChg chg="addSp modSp mod">
        <pc:chgData name="Eitan Blumin" userId="36fcb13c-3a5a-43c2-aa2e-520becbaeb9b" providerId="ADAL" clId="{130B216A-66E3-4C79-9BC8-1BC420145AC5}" dt="2021-12-19T16:21:11.812" v="19" actId="1076"/>
        <pc:sldMkLst>
          <pc:docMk/>
          <pc:sldMk cId="3267534933" sldId="444"/>
        </pc:sldMkLst>
        <pc:spChg chg="mod">
          <ac:chgData name="Eitan Blumin" userId="36fcb13c-3a5a-43c2-aa2e-520becbaeb9b" providerId="ADAL" clId="{130B216A-66E3-4C79-9BC8-1BC420145AC5}" dt="2021-12-19T16:20:42.194" v="13" actId="14100"/>
          <ac:spMkLst>
            <pc:docMk/>
            <pc:sldMk cId="3267534933" sldId="444"/>
            <ac:spMk id="4" creationId="{FB8F797D-034A-45FB-A20B-F004BF01E433}"/>
          </ac:spMkLst>
        </pc:spChg>
        <pc:spChg chg="add mod">
          <ac:chgData name="Eitan Blumin" userId="36fcb13c-3a5a-43c2-aa2e-520becbaeb9b" providerId="ADAL" clId="{130B216A-66E3-4C79-9BC8-1BC420145AC5}" dt="2021-12-19T16:21:11.812" v="19" actId="1076"/>
          <ac:spMkLst>
            <pc:docMk/>
            <pc:sldMk cId="3267534933" sldId="444"/>
            <ac:spMk id="8" creationId="{ECA5DA3A-54D8-43F0-A7EF-8DD61B903668}"/>
          </ac:spMkLst>
        </pc:spChg>
      </pc:sldChg>
      <pc:sldChg chg="modSp mod">
        <pc:chgData name="Eitan Blumin" userId="36fcb13c-3a5a-43c2-aa2e-520becbaeb9b" providerId="ADAL" clId="{130B216A-66E3-4C79-9BC8-1BC420145AC5}" dt="2021-12-19T16:19:25.845" v="11" actId="207"/>
        <pc:sldMkLst>
          <pc:docMk/>
          <pc:sldMk cId="1902533996" sldId="447"/>
        </pc:sldMkLst>
        <pc:graphicFrameChg chg="modGraphic">
          <ac:chgData name="Eitan Blumin" userId="36fcb13c-3a5a-43c2-aa2e-520becbaeb9b" providerId="ADAL" clId="{130B216A-66E3-4C79-9BC8-1BC420145AC5}" dt="2021-12-19T16:19:25.845" v="11" actId="207"/>
          <ac:graphicFrameMkLst>
            <pc:docMk/>
            <pc:sldMk cId="1902533996" sldId="447"/>
            <ac:graphicFrameMk id="6" creationId="{DC59CB80-B865-4643-94AF-B2E573A435A0}"/>
          </ac:graphicFrameMkLst>
        </pc:graphicFrameChg>
      </pc:sldChg>
      <pc:sldChg chg="modNotesTx">
        <pc:chgData name="Eitan Blumin" userId="36fcb13c-3a5a-43c2-aa2e-520becbaeb9b" providerId="ADAL" clId="{130B216A-66E3-4C79-9BC8-1BC420145AC5}" dt="2021-12-19T16:15:48.477" v="2"/>
        <pc:sldMkLst>
          <pc:docMk/>
          <pc:sldMk cId="3609047575" sldId="450"/>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System Memory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areaChart>
        <c:grouping val="percentStacked"/>
        <c:varyColors val="0"/>
        <c:ser>
          <c:idx val="0"/>
          <c:order val="0"/>
          <c:tx>
            <c:strRef>
              <c:f>Sheet1!$B$1</c:f>
              <c:strCache>
                <c:ptCount val="1"/>
                <c:pt idx="0">
                  <c:v>SQL Server Memory</c:v>
                </c:pt>
              </c:strCache>
            </c:strRef>
          </c:tx>
          <c:spPr>
            <a:solidFill>
              <a:schemeClr val="accent2">
                <a:lumMod val="75000"/>
              </a:schemeClr>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0-E289-4875-BF12-68E13BBD36EC}"/>
            </c:ext>
          </c:extLst>
        </c:ser>
        <c:ser>
          <c:idx val="1"/>
          <c:order val="1"/>
          <c:tx>
            <c:strRef>
              <c:f>Sheet1!$C$1</c:f>
              <c:strCache>
                <c:ptCount val="1"/>
                <c:pt idx="0">
                  <c:v>Free Memory</c:v>
                </c:pt>
              </c:strCache>
            </c:strRef>
          </c:tx>
          <c:spPr>
            <a:solidFill>
              <a:schemeClr val="bg1">
                <a:lumMod val="65000"/>
              </a:schemeClr>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1-E289-4875-BF12-68E13BBD36EC}"/>
            </c:ext>
          </c:extLst>
        </c:ser>
        <c:dLbls>
          <c:showLegendKey val="0"/>
          <c:showVal val="0"/>
          <c:showCatName val="0"/>
          <c:showSerName val="0"/>
          <c:showPercent val="0"/>
          <c:showBubbleSize val="0"/>
        </c:dLbls>
        <c:axId val="676731216"/>
        <c:axId val="676732048"/>
      </c:areaChart>
      <c:lineChart>
        <c:grouping val="standard"/>
        <c:varyColors val="0"/>
        <c:ser>
          <c:idx val="2"/>
          <c:order val="2"/>
          <c:tx>
            <c:strRef>
              <c:f>Sheet1!$D$1</c:f>
              <c:strCache>
                <c:ptCount val="1"/>
                <c:pt idx="0">
                  <c:v>SQL Max Memory</c:v>
                </c:pt>
              </c:strCache>
            </c:strRef>
          </c:tx>
          <c:spPr>
            <a:ln w="28575" cap="rnd">
              <a:solidFill>
                <a:srgbClr val="FF0000"/>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0.8</c:v>
                </c:pt>
                <c:pt idx="1">
                  <c:v>0.8</c:v>
                </c:pt>
                <c:pt idx="2">
                  <c:v>0.8</c:v>
                </c:pt>
                <c:pt idx="3">
                  <c:v>0.8</c:v>
                </c:pt>
                <c:pt idx="4">
                  <c:v>0.8</c:v>
                </c:pt>
              </c:numCache>
            </c:numRef>
          </c:val>
          <c:smooth val="0"/>
          <c:extLst>
            <c:ext xmlns:c16="http://schemas.microsoft.com/office/drawing/2014/chart" uri="{C3380CC4-5D6E-409C-BE32-E72D297353CC}">
              <c16:uniqueId val="{00000003-E289-4875-BF12-68E13BBD36EC}"/>
            </c:ext>
          </c:extLst>
        </c:ser>
        <c:dLbls>
          <c:showLegendKey val="0"/>
          <c:showVal val="0"/>
          <c:showCatName val="0"/>
          <c:showSerName val="0"/>
          <c:showPercent val="0"/>
          <c:showBubbleSize val="0"/>
        </c:dLbls>
        <c:marker val="1"/>
        <c:smooth val="0"/>
        <c:axId val="676731216"/>
        <c:axId val="676732048"/>
      </c:lineChart>
      <c:dateAx>
        <c:axId val="676731216"/>
        <c:scaling>
          <c:orientation val="minMax"/>
        </c:scaling>
        <c:delete val="1"/>
        <c:axPos val="b"/>
        <c:numFmt formatCode="m/d/yyyy" sourceLinked="1"/>
        <c:majorTickMark val="out"/>
        <c:minorTickMark val="none"/>
        <c:tickLblPos val="nextTo"/>
        <c:crossAx val="676732048"/>
        <c:crosses val="autoZero"/>
        <c:auto val="1"/>
        <c:lblOffset val="100"/>
        <c:baseTimeUnit val="months"/>
      </c:dateAx>
      <c:valAx>
        <c:axId val="676732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crossAx val="67673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System Memory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areaChart>
        <c:grouping val="percentStacked"/>
        <c:varyColors val="0"/>
        <c:ser>
          <c:idx val="0"/>
          <c:order val="0"/>
          <c:tx>
            <c:strRef>
              <c:f>Sheet1!$B$1</c:f>
              <c:strCache>
                <c:ptCount val="1"/>
                <c:pt idx="0">
                  <c:v>SQL Server Memory</c:v>
                </c:pt>
              </c:strCache>
            </c:strRef>
          </c:tx>
          <c:spPr>
            <a:solidFill>
              <a:schemeClr val="accent2">
                <a:lumMod val="75000"/>
              </a:schemeClr>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0-E289-4875-BF12-68E13BBD36EC}"/>
            </c:ext>
          </c:extLst>
        </c:ser>
        <c:ser>
          <c:idx val="1"/>
          <c:order val="1"/>
          <c:tx>
            <c:strRef>
              <c:f>Sheet1!$C$1</c:f>
              <c:strCache>
                <c:ptCount val="1"/>
                <c:pt idx="0">
                  <c:v>Free Memory</c:v>
                </c:pt>
              </c:strCache>
            </c:strRef>
          </c:tx>
          <c:spPr>
            <a:solidFill>
              <a:schemeClr val="bg1">
                <a:lumMod val="65000"/>
              </a:schemeClr>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10</c:v>
                </c:pt>
                <c:pt idx="1">
                  <c:v>10</c:v>
                </c:pt>
                <c:pt idx="2">
                  <c:v>10</c:v>
                </c:pt>
                <c:pt idx="3">
                  <c:v>10</c:v>
                </c:pt>
                <c:pt idx="4">
                  <c:v>10</c:v>
                </c:pt>
              </c:numCache>
            </c:numRef>
          </c:val>
          <c:extLst>
            <c:ext xmlns:c16="http://schemas.microsoft.com/office/drawing/2014/chart" uri="{C3380CC4-5D6E-409C-BE32-E72D297353CC}">
              <c16:uniqueId val="{00000001-E289-4875-BF12-68E13BBD36EC}"/>
            </c:ext>
          </c:extLst>
        </c:ser>
        <c:dLbls>
          <c:showLegendKey val="0"/>
          <c:showVal val="0"/>
          <c:showCatName val="0"/>
          <c:showSerName val="0"/>
          <c:showPercent val="0"/>
          <c:showBubbleSize val="0"/>
        </c:dLbls>
        <c:axId val="676731216"/>
        <c:axId val="676732048"/>
      </c:areaChart>
      <c:lineChart>
        <c:grouping val="standard"/>
        <c:varyColors val="0"/>
        <c:ser>
          <c:idx val="2"/>
          <c:order val="2"/>
          <c:tx>
            <c:strRef>
              <c:f>Sheet1!$D$1</c:f>
              <c:strCache>
                <c:ptCount val="1"/>
                <c:pt idx="0">
                  <c:v>SQL Max Memory</c:v>
                </c:pt>
              </c:strCache>
            </c:strRef>
          </c:tx>
          <c:spPr>
            <a:ln w="28575" cap="rnd">
              <a:solidFill>
                <a:srgbClr val="FF0000"/>
              </a:solidFill>
              <a:round/>
            </a:ln>
            <a:effectLst/>
          </c:spPr>
          <c:marker>
            <c:symbol val="none"/>
          </c:marke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0.5</c:v>
                </c:pt>
                <c:pt idx="1">
                  <c:v>0.5</c:v>
                </c:pt>
                <c:pt idx="2">
                  <c:v>0.5</c:v>
                </c:pt>
                <c:pt idx="3">
                  <c:v>0.5</c:v>
                </c:pt>
                <c:pt idx="4">
                  <c:v>0.5</c:v>
                </c:pt>
              </c:numCache>
            </c:numRef>
          </c:val>
          <c:smooth val="0"/>
          <c:extLst>
            <c:ext xmlns:c16="http://schemas.microsoft.com/office/drawing/2014/chart" uri="{C3380CC4-5D6E-409C-BE32-E72D297353CC}">
              <c16:uniqueId val="{00000003-E289-4875-BF12-68E13BBD36EC}"/>
            </c:ext>
          </c:extLst>
        </c:ser>
        <c:dLbls>
          <c:showLegendKey val="0"/>
          <c:showVal val="0"/>
          <c:showCatName val="0"/>
          <c:showSerName val="0"/>
          <c:showPercent val="0"/>
          <c:showBubbleSize val="0"/>
        </c:dLbls>
        <c:marker val="1"/>
        <c:smooth val="0"/>
        <c:axId val="676731216"/>
        <c:axId val="676732048"/>
      </c:lineChart>
      <c:dateAx>
        <c:axId val="676731216"/>
        <c:scaling>
          <c:orientation val="minMax"/>
        </c:scaling>
        <c:delete val="1"/>
        <c:axPos val="b"/>
        <c:numFmt formatCode="m/d/yyyy" sourceLinked="1"/>
        <c:majorTickMark val="out"/>
        <c:minorTickMark val="none"/>
        <c:tickLblPos val="nextTo"/>
        <c:crossAx val="676732048"/>
        <c:crosses val="autoZero"/>
        <c:auto val="1"/>
        <c:lblOffset val="100"/>
        <c:baseTimeUnit val="months"/>
      </c:dateAx>
      <c:valAx>
        <c:axId val="676732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crossAx val="67673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Disk Space Utilization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areaChart>
        <c:grouping val="percentStacked"/>
        <c:varyColors val="0"/>
        <c:ser>
          <c:idx val="0"/>
          <c:order val="0"/>
          <c:tx>
            <c:strRef>
              <c:f>Sheet1!$B$1</c:f>
              <c:strCache>
                <c:ptCount val="1"/>
                <c:pt idx="0">
                  <c:v>Used Space</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20</c:v>
                </c:pt>
                <c:pt idx="1">
                  <c:v>40</c:v>
                </c:pt>
                <c:pt idx="2">
                  <c:v>36</c:v>
                </c:pt>
                <c:pt idx="3">
                  <c:v>12</c:v>
                </c:pt>
                <c:pt idx="4">
                  <c:v>10</c:v>
                </c:pt>
              </c:numCache>
            </c:numRef>
          </c:val>
          <c:extLst>
            <c:ext xmlns:c16="http://schemas.microsoft.com/office/drawing/2014/chart" uri="{C3380CC4-5D6E-409C-BE32-E72D297353CC}">
              <c16:uniqueId val="{00000000-2BAD-4339-A6AA-25328DE9234C}"/>
            </c:ext>
          </c:extLst>
        </c:ser>
        <c:ser>
          <c:idx val="1"/>
          <c:order val="1"/>
          <c:tx>
            <c:strRef>
              <c:f>Sheet1!$C$1</c:f>
              <c:strCache>
                <c:ptCount val="1"/>
                <c:pt idx="0">
                  <c:v>Allocated Unused Space</c:v>
                </c:pt>
              </c:strCache>
            </c:strRef>
          </c:tx>
          <c:spPr>
            <a:solidFill>
              <a:schemeClr val="accent2"/>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2</c:v>
                </c:pt>
                <c:pt idx="1">
                  <c:v>0</c:v>
                </c:pt>
                <c:pt idx="2">
                  <c:v>4</c:v>
                </c:pt>
                <c:pt idx="3">
                  <c:v>28</c:v>
                </c:pt>
                <c:pt idx="4">
                  <c:v>30</c:v>
                </c:pt>
              </c:numCache>
            </c:numRef>
          </c:val>
          <c:extLst>
            <c:ext xmlns:c16="http://schemas.microsoft.com/office/drawing/2014/chart" uri="{C3380CC4-5D6E-409C-BE32-E72D297353CC}">
              <c16:uniqueId val="{00000001-2BAD-4339-A6AA-25328DE9234C}"/>
            </c:ext>
          </c:extLst>
        </c:ser>
        <c:ser>
          <c:idx val="2"/>
          <c:order val="2"/>
          <c:tx>
            <c:strRef>
              <c:f>Sheet1!$D$1</c:f>
              <c:strCache>
                <c:ptCount val="1"/>
                <c:pt idx="0">
                  <c:v>Free Space</c:v>
                </c:pt>
              </c:strCache>
            </c:strRef>
          </c:tx>
          <c:spPr>
            <a:solidFill>
              <a:schemeClr val="bg1">
                <a:lumMod val="85000"/>
              </a:schemeClr>
            </a:solidFill>
            <a:ln w="25400">
              <a:noFill/>
            </a:ln>
            <a:effectLst/>
          </c:spP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28</c:v>
                </c:pt>
                <c:pt idx="1">
                  <c:v>10</c:v>
                </c:pt>
                <c:pt idx="2">
                  <c:v>10</c:v>
                </c:pt>
                <c:pt idx="3">
                  <c:v>10</c:v>
                </c:pt>
                <c:pt idx="4">
                  <c:v>10</c:v>
                </c:pt>
              </c:numCache>
            </c:numRef>
          </c:val>
          <c:extLst>
            <c:ext xmlns:c16="http://schemas.microsoft.com/office/drawing/2014/chart" uri="{C3380CC4-5D6E-409C-BE32-E72D297353CC}">
              <c16:uniqueId val="{00000003-2BAD-4339-A6AA-25328DE9234C}"/>
            </c:ext>
          </c:extLst>
        </c:ser>
        <c:dLbls>
          <c:showLegendKey val="0"/>
          <c:showVal val="0"/>
          <c:showCatName val="0"/>
          <c:showSerName val="0"/>
          <c:showPercent val="0"/>
          <c:showBubbleSize val="0"/>
        </c:dLbls>
        <c:axId val="1423811680"/>
        <c:axId val="1423805856"/>
      </c:areaChart>
      <c:dateAx>
        <c:axId val="1423811680"/>
        <c:scaling>
          <c:orientation val="minMax"/>
        </c:scaling>
        <c:delete val="1"/>
        <c:axPos val="b"/>
        <c:numFmt formatCode="m/d/yyyy" sourceLinked="1"/>
        <c:majorTickMark val="out"/>
        <c:minorTickMark val="none"/>
        <c:tickLblPos val="nextTo"/>
        <c:crossAx val="1423805856"/>
        <c:crosses val="autoZero"/>
        <c:auto val="1"/>
        <c:lblOffset val="100"/>
        <c:baseTimeUnit val="months"/>
      </c:dateAx>
      <c:valAx>
        <c:axId val="1423805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crossAx val="14238116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Disk Space Utilization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areaChart>
        <c:grouping val="percentStacked"/>
        <c:varyColors val="0"/>
        <c:ser>
          <c:idx val="0"/>
          <c:order val="0"/>
          <c:tx>
            <c:strRef>
              <c:f>Sheet1!$B$1</c:f>
              <c:strCache>
                <c:ptCount val="1"/>
                <c:pt idx="0">
                  <c:v>Used Space</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20</c:v>
                </c:pt>
                <c:pt idx="1">
                  <c:v>40</c:v>
                </c:pt>
                <c:pt idx="2">
                  <c:v>36</c:v>
                </c:pt>
                <c:pt idx="3">
                  <c:v>12</c:v>
                </c:pt>
                <c:pt idx="4">
                  <c:v>10</c:v>
                </c:pt>
              </c:numCache>
            </c:numRef>
          </c:val>
          <c:extLst>
            <c:ext xmlns:c16="http://schemas.microsoft.com/office/drawing/2014/chart" uri="{C3380CC4-5D6E-409C-BE32-E72D297353CC}">
              <c16:uniqueId val="{00000000-2BAD-4339-A6AA-25328DE9234C}"/>
            </c:ext>
          </c:extLst>
        </c:ser>
        <c:ser>
          <c:idx val="1"/>
          <c:order val="1"/>
          <c:tx>
            <c:strRef>
              <c:f>Sheet1!$C$1</c:f>
              <c:strCache>
                <c:ptCount val="1"/>
                <c:pt idx="0">
                  <c:v>Allocated Unused Space</c:v>
                </c:pt>
              </c:strCache>
            </c:strRef>
          </c:tx>
          <c:spPr>
            <a:solidFill>
              <a:schemeClr val="bg1">
                <a:lumMod val="65000"/>
              </a:schemeClr>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2</c:v>
                </c:pt>
                <c:pt idx="1">
                  <c:v>0</c:v>
                </c:pt>
                <c:pt idx="2">
                  <c:v>4</c:v>
                </c:pt>
                <c:pt idx="3">
                  <c:v>28</c:v>
                </c:pt>
                <c:pt idx="4">
                  <c:v>30</c:v>
                </c:pt>
              </c:numCache>
            </c:numRef>
          </c:val>
          <c:extLst>
            <c:ext xmlns:c16="http://schemas.microsoft.com/office/drawing/2014/chart" uri="{C3380CC4-5D6E-409C-BE32-E72D297353CC}">
              <c16:uniqueId val="{00000001-2BAD-4339-A6AA-25328DE9234C}"/>
            </c:ext>
          </c:extLst>
        </c:ser>
        <c:ser>
          <c:idx val="2"/>
          <c:order val="2"/>
          <c:tx>
            <c:strRef>
              <c:f>Sheet1!$D$1</c:f>
              <c:strCache>
                <c:ptCount val="1"/>
                <c:pt idx="0">
                  <c:v>Free Space</c:v>
                </c:pt>
              </c:strCache>
            </c:strRef>
          </c:tx>
          <c:spPr>
            <a:solidFill>
              <a:schemeClr val="bg1">
                <a:lumMod val="85000"/>
              </a:schemeClr>
            </a:solidFill>
            <a:ln w="25400">
              <a:noFill/>
            </a:ln>
            <a:effectLst/>
          </c:spP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28</c:v>
                </c:pt>
                <c:pt idx="1">
                  <c:v>10</c:v>
                </c:pt>
                <c:pt idx="2">
                  <c:v>10</c:v>
                </c:pt>
                <c:pt idx="3">
                  <c:v>10</c:v>
                </c:pt>
                <c:pt idx="4">
                  <c:v>10</c:v>
                </c:pt>
              </c:numCache>
            </c:numRef>
          </c:val>
          <c:extLst>
            <c:ext xmlns:c16="http://schemas.microsoft.com/office/drawing/2014/chart" uri="{C3380CC4-5D6E-409C-BE32-E72D297353CC}">
              <c16:uniqueId val="{00000003-2BAD-4339-A6AA-25328DE9234C}"/>
            </c:ext>
          </c:extLst>
        </c:ser>
        <c:dLbls>
          <c:showLegendKey val="0"/>
          <c:showVal val="0"/>
          <c:showCatName val="0"/>
          <c:showSerName val="0"/>
          <c:showPercent val="0"/>
          <c:showBubbleSize val="0"/>
        </c:dLbls>
        <c:axId val="1423811680"/>
        <c:axId val="1423805856"/>
      </c:areaChart>
      <c:dateAx>
        <c:axId val="1423811680"/>
        <c:scaling>
          <c:orientation val="minMax"/>
        </c:scaling>
        <c:delete val="1"/>
        <c:axPos val="b"/>
        <c:numFmt formatCode="m/d/yyyy" sourceLinked="1"/>
        <c:majorTickMark val="out"/>
        <c:minorTickMark val="none"/>
        <c:tickLblPos val="nextTo"/>
        <c:crossAx val="1423805856"/>
        <c:crosses val="autoZero"/>
        <c:auto val="1"/>
        <c:lblOffset val="100"/>
        <c:baseTimeUnit val="months"/>
      </c:dateAx>
      <c:valAx>
        <c:axId val="1423805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crossAx val="14238116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IL"/>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dirty="0"/>
              <a:t>Disk Space Utilization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areaChart>
        <c:grouping val="percentStacked"/>
        <c:varyColors val="0"/>
        <c:ser>
          <c:idx val="0"/>
          <c:order val="0"/>
          <c:tx>
            <c:strRef>
              <c:f>Sheet1!$B$1</c:f>
              <c:strCache>
                <c:ptCount val="1"/>
                <c:pt idx="0">
                  <c:v>Used Space</c:v>
                </c:pt>
              </c:strCache>
            </c:strRef>
          </c:tx>
          <c:spPr>
            <a:solidFill>
              <a:schemeClr val="accent1"/>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Sheet1!$B$2:$B$6</c:f>
              <c:numCache>
                <c:formatCode>General</c:formatCode>
                <c:ptCount val="5"/>
                <c:pt idx="0">
                  <c:v>20</c:v>
                </c:pt>
                <c:pt idx="1">
                  <c:v>40</c:v>
                </c:pt>
                <c:pt idx="2">
                  <c:v>45</c:v>
                </c:pt>
                <c:pt idx="3">
                  <c:v>50</c:v>
                </c:pt>
                <c:pt idx="4">
                  <c:v>60</c:v>
                </c:pt>
              </c:numCache>
            </c:numRef>
          </c:val>
          <c:extLst>
            <c:ext xmlns:c16="http://schemas.microsoft.com/office/drawing/2014/chart" uri="{C3380CC4-5D6E-409C-BE32-E72D297353CC}">
              <c16:uniqueId val="{00000000-C059-46DA-B726-00BA00CDFC0D}"/>
            </c:ext>
          </c:extLst>
        </c:ser>
        <c:ser>
          <c:idx val="1"/>
          <c:order val="1"/>
          <c:tx>
            <c:strRef>
              <c:f>Sheet1!$C$1</c:f>
              <c:strCache>
                <c:ptCount val="1"/>
                <c:pt idx="0">
                  <c:v>Allocated Unused Space</c:v>
                </c:pt>
              </c:strCache>
            </c:strRef>
          </c:tx>
          <c:spPr>
            <a:solidFill>
              <a:schemeClr val="bg1">
                <a:lumMod val="65000"/>
              </a:schemeClr>
            </a:solidFill>
            <a:ln>
              <a:noFill/>
            </a:ln>
            <a:effectLst/>
          </c:spPr>
          <c:cat>
            <c:numRef>
              <c:f>Sheet1!$A$2:$A$6</c:f>
              <c:numCache>
                <c:formatCode>m/d/yyyy</c:formatCode>
                <c:ptCount val="5"/>
                <c:pt idx="0">
                  <c:v>37377</c:v>
                </c:pt>
                <c:pt idx="1">
                  <c:v>37408</c:v>
                </c:pt>
                <c:pt idx="2">
                  <c:v>37438</c:v>
                </c:pt>
                <c:pt idx="3">
                  <c:v>37469</c:v>
                </c:pt>
                <c:pt idx="4">
                  <c:v>37500</c:v>
                </c:pt>
              </c:numCache>
            </c:numRef>
          </c:cat>
          <c:val>
            <c:numRef>
              <c:f>Sheet1!$C$2:$C$6</c:f>
              <c:numCache>
                <c:formatCode>General</c:formatCode>
                <c:ptCount val="5"/>
                <c:pt idx="0">
                  <c:v>5</c:v>
                </c:pt>
                <c:pt idx="1">
                  <c:v>3</c:v>
                </c:pt>
                <c:pt idx="2">
                  <c:v>2</c:v>
                </c:pt>
                <c:pt idx="3">
                  <c:v>1</c:v>
                </c:pt>
                <c:pt idx="4">
                  <c:v>0</c:v>
                </c:pt>
              </c:numCache>
            </c:numRef>
          </c:val>
          <c:extLst>
            <c:ext xmlns:c16="http://schemas.microsoft.com/office/drawing/2014/chart" uri="{C3380CC4-5D6E-409C-BE32-E72D297353CC}">
              <c16:uniqueId val="{00000001-C059-46DA-B726-00BA00CDFC0D}"/>
            </c:ext>
          </c:extLst>
        </c:ser>
        <c:ser>
          <c:idx val="2"/>
          <c:order val="2"/>
          <c:tx>
            <c:strRef>
              <c:f>Sheet1!$D$1</c:f>
              <c:strCache>
                <c:ptCount val="1"/>
                <c:pt idx="0">
                  <c:v>Free Space</c:v>
                </c:pt>
              </c:strCache>
            </c:strRef>
          </c:tx>
          <c:spPr>
            <a:solidFill>
              <a:schemeClr val="bg1">
                <a:lumMod val="85000"/>
              </a:schemeClr>
            </a:solidFill>
            <a:ln w="25400">
              <a:noFill/>
            </a:ln>
            <a:effectLst/>
          </c:spPr>
          <c:cat>
            <c:numRef>
              <c:f>Sheet1!$A$2:$A$6</c:f>
              <c:numCache>
                <c:formatCode>m/d/yyyy</c:formatCode>
                <c:ptCount val="5"/>
                <c:pt idx="0">
                  <c:v>37377</c:v>
                </c:pt>
                <c:pt idx="1">
                  <c:v>37408</c:v>
                </c:pt>
                <c:pt idx="2">
                  <c:v>37438</c:v>
                </c:pt>
                <c:pt idx="3">
                  <c:v>37469</c:v>
                </c:pt>
                <c:pt idx="4">
                  <c:v>37500</c:v>
                </c:pt>
              </c:numCache>
            </c:numRef>
          </c:cat>
          <c:val>
            <c:numRef>
              <c:f>Sheet1!$D$2:$D$6</c:f>
              <c:numCache>
                <c:formatCode>General</c:formatCode>
                <c:ptCount val="5"/>
                <c:pt idx="0">
                  <c:v>30</c:v>
                </c:pt>
                <c:pt idx="1">
                  <c:v>20</c:v>
                </c:pt>
                <c:pt idx="2">
                  <c:v>10</c:v>
                </c:pt>
                <c:pt idx="3">
                  <c:v>4</c:v>
                </c:pt>
                <c:pt idx="4">
                  <c:v>2</c:v>
                </c:pt>
              </c:numCache>
            </c:numRef>
          </c:val>
          <c:extLst>
            <c:ext xmlns:c16="http://schemas.microsoft.com/office/drawing/2014/chart" uri="{C3380CC4-5D6E-409C-BE32-E72D297353CC}">
              <c16:uniqueId val="{00000002-C059-46DA-B726-00BA00CDFC0D}"/>
            </c:ext>
          </c:extLst>
        </c:ser>
        <c:dLbls>
          <c:showLegendKey val="0"/>
          <c:showVal val="0"/>
          <c:showCatName val="0"/>
          <c:showSerName val="0"/>
          <c:showPercent val="0"/>
          <c:showBubbleSize val="0"/>
        </c:dLbls>
        <c:axId val="1423811680"/>
        <c:axId val="1423805856"/>
      </c:areaChart>
      <c:dateAx>
        <c:axId val="1423811680"/>
        <c:scaling>
          <c:orientation val="minMax"/>
        </c:scaling>
        <c:delete val="1"/>
        <c:axPos val="b"/>
        <c:numFmt formatCode="m/d/yyyy" sourceLinked="1"/>
        <c:majorTickMark val="out"/>
        <c:minorTickMark val="none"/>
        <c:tickLblPos val="nextTo"/>
        <c:crossAx val="1423805856"/>
        <c:crosses val="autoZero"/>
        <c:auto val="1"/>
        <c:lblOffset val="100"/>
        <c:baseTimeUnit val="months"/>
      </c:dateAx>
      <c:valAx>
        <c:axId val="14238058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IL"/>
          </a:p>
        </c:txPr>
        <c:crossAx val="142381168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IL"/>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F4F17F-797E-F743-99C7-34FA65335D3C}" type="datetimeFigureOut">
              <a:rPr lang="en-US" smtClean="0"/>
              <a:t>02/06/2023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1E63A2-433C-2447-B893-859ADBD60160}" type="slidenum">
              <a:rPr lang="en-US" smtClean="0"/>
              <a:t>‹#›</a:t>
            </a:fld>
            <a:endParaRPr lang="en-US"/>
          </a:p>
        </p:txBody>
      </p:sp>
    </p:spTree>
    <p:extLst>
      <p:ext uri="{BB962C8B-B14F-4D97-AF65-F5344CB8AC3E}">
        <p14:creationId xmlns:p14="http://schemas.microsoft.com/office/powerpoint/2010/main" val="1001722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6353FC-0869-45D3-95AF-CC29198471C2}" type="datetimeFigureOut">
              <a:rPr lang="en-US" smtClean="0"/>
              <a:t>02/06/2023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D65AC4-17B0-4E19-8496-B264E70A18D3}" type="slidenum">
              <a:rPr lang="en-US" smtClean="0"/>
              <a:t>‹#›</a:t>
            </a:fld>
            <a:endParaRPr lang="en-US"/>
          </a:p>
        </p:txBody>
      </p:sp>
    </p:spTree>
    <p:extLst>
      <p:ext uri="{BB962C8B-B14F-4D97-AF65-F5344CB8AC3E}">
        <p14:creationId xmlns:p14="http://schemas.microsoft.com/office/powerpoint/2010/main" val="37989346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github.com/MadeiraData/MadeiraToolbox/blob/master/Best%20Practices%20Checklists/Server_Hardware_Underutilized.sq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littlekendra.com/2016/11/16/sql-server-2016-sp1-features-added-to-standard-web-express-local-db-edition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straightpathsql.com/archives/2020/12/sql-server-should-i-move-from-enterprise-to-standard/"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loudblogs.microsoft.com/sqlserver/2019/10/30/new-high-availability-and-disaster-recovery-benefits-for-sql-serv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zure.microsoft.com/en-us/pricing/dev-test/"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azure.microsoft.com/blog/reserved-instances-now-applicable-to-classic-vms-cloud-services-and-dev-test-subscriptions" TargetMode="External"/><Relationship Id="rId5" Type="http://schemas.openxmlformats.org/officeDocument/2006/relationships/hyperlink" Target="https://docs.microsoft.com/en-us/azure/cost-management-billing/reservations/save-compute-costs-reservations" TargetMode="External"/><Relationship Id="rId4" Type="http://schemas.openxmlformats.org/officeDocument/2006/relationships/hyperlink" Target="https://azure.microsoft.com/en-us/pricing/hybrid-benefit/"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aws.amazon.com/blogs/architecture/overview-of-data-transfer-costs-for-common-architectur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itanblumin.com/2020/04/07/troubleshooting-long-running-shrink-operation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itanblumin.com/2020/02/18/ultimate-compression-savings-estimation-script-entire-database/"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itanblumin.com/2020/04/07/troubleshooting-long-running-shrink-operations/" TargetMode="External"/><Relationship Id="rId7" Type="http://schemas.openxmlformats.org/officeDocument/2006/relationships/hyperlink" Target="https://github.com/MadeiraData/MadeiraToolbox/blob/master/Utility%20Scripts/ultimate_compression_savings_estimation_whole_database.sql"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github.com/MadeiraData/MadeiraToolbox/blob/master/Health%20Check%20Scripts/Soft-NUMA%20Node%20Imbalance%20Detection.sql" TargetMode="External"/><Relationship Id="rId5" Type="http://schemas.openxmlformats.org/officeDocument/2006/relationships/hyperlink" Target="https://github.com/MadeiraData/MadeiraToolbox/blob/master/Best%20Practices%20Checklists/Max%20Memory%20Recommendation.sql" TargetMode="External"/><Relationship Id="rId4" Type="http://schemas.openxmlformats.org/officeDocument/2006/relationships/hyperlink" Target="https://github.com/MadeiraData/MadeiraToolbox/blob/master/Best%20Practices%20Checklists/Server_Hardware_Underutilized.sq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github.com/MadeiraData/MadeiraToolbox/blob/master/Best%20Practices%20Checklists/Max%20Memory%20Recommendation.sq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https://docs.microsoft.com/en-us/sql/relational-databases/thread-and-task-architecture-guide</a:t>
            </a:r>
          </a:p>
          <a:p>
            <a:endParaRPr lang="en-US" dirty="0"/>
          </a:p>
          <a:p>
            <a:pPr algn="l"/>
            <a:r>
              <a:rPr lang="en-US" b="0" i="0" dirty="0">
                <a:solidFill>
                  <a:srgbClr val="E6E6E6"/>
                </a:solidFill>
                <a:effectLst/>
                <a:latin typeface="Segoe UI" panose="020B0502040204020203" pitchFamily="34" charset="0"/>
              </a:rPr>
              <a:t>The following definitions apply:</a:t>
            </a:r>
          </a:p>
          <a:p>
            <a:pPr algn="l">
              <a:buFont typeface="Arial" panose="020B0604020202020204" pitchFamily="34" charset="0"/>
              <a:buChar char="•"/>
            </a:pPr>
            <a:r>
              <a:rPr lang="en-US" b="0" i="0" dirty="0">
                <a:solidFill>
                  <a:srgbClr val="E6E6E6"/>
                </a:solidFill>
                <a:effectLst/>
                <a:latin typeface="Segoe UI" panose="020B0502040204020203" pitchFamily="34" charset="0"/>
              </a:rPr>
              <a:t>A thread or logical processor is one logical computing engine from the perspective of SQL Server, the operating system, an application, or a driver.</a:t>
            </a:r>
          </a:p>
          <a:p>
            <a:pPr algn="l">
              <a:buFont typeface="Arial" panose="020B0604020202020204" pitchFamily="34" charset="0"/>
              <a:buChar char="•"/>
            </a:pPr>
            <a:r>
              <a:rPr lang="en-US" b="0" i="0" dirty="0">
                <a:solidFill>
                  <a:srgbClr val="E6E6E6"/>
                </a:solidFill>
                <a:effectLst/>
                <a:latin typeface="Segoe UI" panose="020B0502040204020203" pitchFamily="34" charset="0"/>
              </a:rPr>
              <a:t>A core is a processor unit. It can consist of one or more logical processors.</a:t>
            </a:r>
          </a:p>
          <a:p>
            <a:pPr algn="l">
              <a:buFont typeface="Arial" panose="020B0604020202020204" pitchFamily="34" charset="0"/>
              <a:buChar char="•"/>
            </a:pPr>
            <a:r>
              <a:rPr lang="en-US" b="0" i="0" dirty="0">
                <a:solidFill>
                  <a:srgbClr val="E6E6E6"/>
                </a:solidFill>
                <a:effectLst/>
                <a:latin typeface="Segoe UI" panose="020B0502040204020203" pitchFamily="34" charset="0"/>
              </a:rPr>
              <a:t>A physical processor can consist of one or more cores. A physical processor is the same as a processor package or a socket.</a:t>
            </a:r>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8</a:t>
            </a:fld>
            <a:endParaRPr lang="en-US"/>
          </a:p>
        </p:txBody>
      </p:sp>
    </p:spTree>
    <p:extLst>
      <p:ext uri="{BB962C8B-B14F-4D97-AF65-F5344CB8AC3E}">
        <p14:creationId xmlns:p14="http://schemas.microsoft.com/office/powerpoint/2010/main" val="3591317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E6E6E6"/>
                </a:solidFill>
                <a:effectLst/>
                <a:latin typeface="Segoe UI" panose="020B0502040204020203" pitchFamily="34" charset="0"/>
              </a:rPr>
              <a:t>In a virtualized environment, the compute capacity limit is based on the number of logical processors, not cores. The reason is that the processor architecture is not visible to the guest applications.</a:t>
            </a:r>
          </a:p>
          <a:p>
            <a:br>
              <a:rPr lang="en-US" dirty="0"/>
            </a:b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L" dirty="0">
                <a:hlinkClick r:id="rId3"/>
              </a:rPr>
              <a:t>https://github.com/MadeiraData/MadeiraToolbox/blob/master/Best Practices Checklists/</a:t>
            </a:r>
            <a:r>
              <a:rPr lang="en-IL" dirty="0" err="1">
                <a:hlinkClick r:id="rId3"/>
              </a:rPr>
              <a:t>Server_Hardware_Underutilized.sql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https://www.sqlskills.com/blogs/glenn/upgrading-sql-server-day-6/</a:t>
            </a:r>
            <a:endParaRPr lang="en-IL"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https://docs.microsoft.com/en-us/sql/sql-server/compute-capacity-limits-by-edition-of-sql-server?view=sql-server-ver15</a:t>
            </a:r>
          </a:p>
          <a:p>
            <a:endParaRPr lang="en-US" dirty="0"/>
          </a:p>
          <a:p>
            <a:r>
              <a:rPr lang="en-US" dirty="0"/>
              <a:t>https://docs.microsoft.com/en-us/previous-versions/sql/sql-server-2008-r2/cc645993(v=sql.105)#scalability-and-performance</a:t>
            </a:r>
          </a:p>
          <a:p>
            <a:r>
              <a:rPr lang="en-US" dirty="0"/>
              <a:t>https://docs.microsoft.com/en-us/previous-versions/sql/sql-server-2012/cc645993(v=sql.110)?redirectedfrom=MSDN#cross-box-scale-limits</a:t>
            </a:r>
          </a:p>
          <a:p>
            <a:r>
              <a:rPr lang="en-US" dirty="0"/>
              <a:t>https://docs.microsoft.com/en-us/previous-versions/sql/2014/getting-started/features-supported-by-the-editions-of-sql-server-2014?view=sql-server-2014#CrossBoxScale</a:t>
            </a:r>
          </a:p>
          <a:p>
            <a:r>
              <a:rPr lang="en-US" dirty="0"/>
              <a:t>https://docs.microsoft.com/en-us/sql/sql-server/editions-and-components-of-sql-server-2016?view=sql-server-ver15#Cross-BoxScaleLimits</a:t>
            </a:r>
          </a:p>
          <a:p>
            <a:r>
              <a:rPr lang="en-US" dirty="0"/>
              <a:t>https://docs.microsoft.com/en-us/sql/sql-server/editions-and-components-of-sql-server-2017?view=sql-server-ver15#Cross-BoxScaleLimits</a:t>
            </a:r>
          </a:p>
          <a:p>
            <a:r>
              <a:rPr lang="en-US" dirty="0"/>
              <a:t>https://docs.microsoft.com/en-us/sql/sql-server/editions-and-components-of-sql-server-version-15?view=sql-server-ver15#Cross-BoxScaleLimits</a:t>
            </a:r>
          </a:p>
          <a:p>
            <a:r>
              <a:rPr lang="en-US" dirty="0"/>
              <a:t>https://docs.microsoft.com/en-us/sql/linux/sql-server-linux-editions-and-components-2022?view=sql-server-ver16#scale-limits</a:t>
            </a:r>
          </a:p>
          <a:p>
            <a:endParaRPr lang="en-US" dirty="0"/>
          </a:p>
        </p:txBody>
      </p:sp>
      <p:sp>
        <p:nvSpPr>
          <p:cNvPr id="4" name="Slide Number Placeholder 3"/>
          <p:cNvSpPr>
            <a:spLocks noGrp="1"/>
          </p:cNvSpPr>
          <p:nvPr>
            <p:ph type="sldNum" sz="quarter" idx="5"/>
          </p:nvPr>
        </p:nvSpPr>
        <p:spPr/>
        <p:txBody>
          <a:bodyPr/>
          <a:lstStyle/>
          <a:p>
            <a:fld id="{DDD65AC4-17B0-4E19-8496-B264E70A18D3}" type="slidenum">
              <a:rPr lang="en-US" smtClean="0"/>
              <a:t>17</a:t>
            </a:fld>
            <a:endParaRPr lang="en-US"/>
          </a:p>
        </p:txBody>
      </p:sp>
    </p:spTree>
    <p:extLst>
      <p:ext uri="{BB962C8B-B14F-4D97-AF65-F5344CB8AC3E}">
        <p14:creationId xmlns:p14="http://schemas.microsoft.com/office/powerpoint/2010/main" val="3254228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https://docs.microsoft.com/sql/sql-server/compute-capacity-limits-by-edition-of-sql-server</a:t>
            </a:r>
          </a:p>
          <a:p>
            <a:endParaRPr lang="en-US" dirty="0"/>
          </a:p>
          <a:p>
            <a:pPr algn="l">
              <a:buFont typeface="Arial" panose="020B0604020202020204" pitchFamily="34" charset="0"/>
              <a:buChar char="•"/>
            </a:pPr>
            <a:r>
              <a:rPr lang="en-US" b="0" i="0" dirty="0">
                <a:solidFill>
                  <a:srgbClr val="E6E6E6"/>
                </a:solidFill>
                <a:effectLst/>
                <a:latin typeface="Segoe UI" panose="020B0502040204020203" pitchFamily="34" charset="0"/>
              </a:rPr>
              <a:t>A virtual machine (VM) has one or more virtual processors.</a:t>
            </a:r>
          </a:p>
          <a:p>
            <a:pPr algn="l">
              <a:buFont typeface="Arial" panose="020B0604020202020204" pitchFamily="34" charset="0"/>
              <a:buChar char="•"/>
            </a:pPr>
            <a:r>
              <a:rPr lang="en-US" b="0" i="0" dirty="0">
                <a:solidFill>
                  <a:srgbClr val="E6E6E6"/>
                </a:solidFill>
                <a:effectLst/>
                <a:latin typeface="Segoe UI" panose="020B0502040204020203" pitchFamily="34" charset="0"/>
              </a:rPr>
              <a:t>One or more virtual processors are allocated to exactly one virtual machine.</a:t>
            </a:r>
          </a:p>
          <a:p>
            <a:pPr algn="l">
              <a:buFont typeface="Arial" panose="020B0604020202020204" pitchFamily="34" charset="0"/>
              <a:buChar char="•"/>
            </a:pPr>
            <a:r>
              <a:rPr lang="en-US" b="0" i="0" dirty="0">
                <a:solidFill>
                  <a:srgbClr val="E6E6E6"/>
                </a:solidFill>
                <a:effectLst/>
                <a:latin typeface="Segoe UI" panose="020B0502040204020203" pitchFamily="34" charset="0"/>
              </a:rPr>
              <a:t>Zero or one virtual processor is mapped to zero or more logical processors. When the mapping of virtual processors to logical processors is:</a:t>
            </a:r>
          </a:p>
          <a:p>
            <a:pPr marL="742950" lvl="1" indent="-285750" algn="l">
              <a:buFont typeface="Arial" panose="020B0604020202020204" pitchFamily="34" charset="0"/>
              <a:buChar char="•"/>
            </a:pPr>
            <a:r>
              <a:rPr lang="en-US" b="0" i="0" dirty="0">
                <a:solidFill>
                  <a:srgbClr val="E6E6E6"/>
                </a:solidFill>
                <a:effectLst/>
                <a:latin typeface="Segoe UI" panose="020B0502040204020203" pitchFamily="34" charset="0"/>
              </a:rPr>
              <a:t>One to zero, it represents an unbound logical processor not used by the guest operating systems.</a:t>
            </a:r>
          </a:p>
          <a:p>
            <a:pPr marL="742950" lvl="1" indent="-285750" algn="l">
              <a:buFont typeface="Arial" panose="020B0604020202020204" pitchFamily="34" charset="0"/>
              <a:buChar char="•"/>
            </a:pPr>
            <a:r>
              <a:rPr lang="en-US" b="0" i="0" dirty="0">
                <a:solidFill>
                  <a:srgbClr val="E6E6E6"/>
                </a:solidFill>
                <a:effectLst/>
                <a:latin typeface="Segoe UI" panose="020B0502040204020203" pitchFamily="34" charset="0"/>
              </a:rPr>
              <a:t>One to many, it represents an overcommit.</a:t>
            </a:r>
          </a:p>
          <a:p>
            <a:pPr marL="742950" lvl="1" indent="-285750" algn="l">
              <a:buFont typeface="Arial" panose="020B0604020202020204" pitchFamily="34" charset="0"/>
              <a:buChar char="•"/>
            </a:pPr>
            <a:r>
              <a:rPr lang="en-US" b="0" i="0" dirty="0">
                <a:solidFill>
                  <a:srgbClr val="E6E6E6"/>
                </a:solidFill>
                <a:effectLst/>
                <a:latin typeface="Segoe UI" panose="020B0502040204020203" pitchFamily="34" charset="0"/>
              </a:rPr>
              <a:t>Zero to many, it represents the absence of virtual machine on the host system. So VMs don't use any logical processors.</a:t>
            </a:r>
          </a:p>
          <a:p>
            <a:pPr algn="l">
              <a:buFont typeface="Arial" panose="020B0604020202020204" pitchFamily="34" charset="0"/>
              <a:buChar char="•"/>
            </a:pPr>
            <a:r>
              <a:rPr lang="en-US" b="0" i="0" dirty="0">
                <a:solidFill>
                  <a:srgbClr val="E6E6E6"/>
                </a:solidFill>
                <a:effectLst/>
                <a:latin typeface="Segoe UI" panose="020B0502040204020203" pitchFamily="34" charset="0"/>
              </a:rPr>
              <a:t>A socket is mapped to zero or more cores. When the socket-to-core mapping is:</a:t>
            </a:r>
          </a:p>
          <a:p>
            <a:pPr marL="742950" lvl="1" indent="-285750" algn="l">
              <a:buFont typeface="Arial" panose="020B0604020202020204" pitchFamily="34" charset="0"/>
              <a:buChar char="•"/>
            </a:pPr>
            <a:r>
              <a:rPr lang="en-US" b="0" i="0" dirty="0">
                <a:solidFill>
                  <a:srgbClr val="E6E6E6"/>
                </a:solidFill>
                <a:effectLst/>
                <a:latin typeface="Segoe UI" panose="020B0502040204020203" pitchFamily="34" charset="0"/>
              </a:rPr>
              <a:t>One to zero, it represents an empty socket. No chip is installed.</a:t>
            </a:r>
          </a:p>
          <a:p>
            <a:pPr marL="742950" lvl="1" indent="-285750" algn="l">
              <a:buFont typeface="Arial" panose="020B0604020202020204" pitchFamily="34" charset="0"/>
              <a:buChar char="•"/>
            </a:pPr>
            <a:r>
              <a:rPr lang="en-US" b="0" i="0" dirty="0">
                <a:solidFill>
                  <a:srgbClr val="E6E6E6"/>
                </a:solidFill>
                <a:effectLst/>
                <a:latin typeface="Segoe UI" panose="020B0502040204020203" pitchFamily="34" charset="0"/>
              </a:rPr>
              <a:t>One to one, it represents a single-core chip installed in the socket. This mapping is rare these days.</a:t>
            </a:r>
          </a:p>
          <a:p>
            <a:pPr marL="742950" lvl="1" indent="-285750" algn="l">
              <a:buFont typeface="Arial" panose="020B0604020202020204" pitchFamily="34" charset="0"/>
              <a:buChar char="•"/>
            </a:pPr>
            <a:r>
              <a:rPr lang="en-US" b="0" i="0" dirty="0">
                <a:solidFill>
                  <a:srgbClr val="E6E6E6"/>
                </a:solidFill>
                <a:effectLst/>
                <a:latin typeface="Segoe UI" panose="020B0502040204020203" pitchFamily="34" charset="0"/>
              </a:rPr>
              <a:t>One to many, it represents a multi-core chip installed in the socket. Typical values are 2, 4, and 8.</a:t>
            </a:r>
          </a:p>
          <a:p>
            <a:pPr algn="l">
              <a:buFont typeface="Arial" panose="020B0604020202020204" pitchFamily="34" charset="0"/>
              <a:buChar char="•"/>
            </a:pPr>
            <a:r>
              <a:rPr lang="en-US" b="0" i="0" dirty="0">
                <a:solidFill>
                  <a:srgbClr val="E6E6E6"/>
                </a:solidFill>
                <a:effectLst/>
                <a:latin typeface="Segoe UI" panose="020B0502040204020203" pitchFamily="34" charset="0"/>
              </a:rPr>
              <a:t>A core is mapped to one or two logical processors. When the mapping of cores to logical processors is:</a:t>
            </a:r>
          </a:p>
          <a:p>
            <a:pPr marL="742950" lvl="1" indent="-285750" algn="l">
              <a:buFont typeface="Arial" panose="020B0604020202020204" pitchFamily="34" charset="0"/>
              <a:buChar char="•"/>
            </a:pPr>
            <a:r>
              <a:rPr lang="en-US" b="0" i="0" dirty="0">
                <a:solidFill>
                  <a:srgbClr val="E6E6E6"/>
                </a:solidFill>
                <a:effectLst/>
                <a:latin typeface="Segoe UI" panose="020B0502040204020203" pitchFamily="34" charset="0"/>
              </a:rPr>
              <a:t>One to one, hyperthreading is off.</a:t>
            </a:r>
          </a:p>
          <a:p>
            <a:pPr marL="742950" lvl="1" indent="-285750" algn="l">
              <a:buFont typeface="Arial" panose="020B0604020202020204" pitchFamily="34" charset="0"/>
              <a:buChar char="•"/>
            </a:pPr>
            <a:r>
              <a:rPr lang="en-US" b="0" i="0" dirty="0">
                <a:solidFill>
                  <a:srgbClr val="E6E6E6"/>
                </a:solidFill>
                <a:effectLst/>
                <a:latin typeface="Segoe UI" panose="020B0502040204020203" pitchFamily="34" charset="0"/>
              </a:rPr>
              <a:t>One to two, hyperthreading is on.</a:t>
            </a:r>
          </a:p>
          <a:p>
            <a:endParaRPr lang="en-US" dirty="0"/>
          </a:p>
          <a:p>
            <a:pPr algn="l"/>
            <a:r>
              <a:rPr lang="en-US" b="0" i="0" dirty="0">
                <a:solidFill>
                  <a:srgbClr val="E6E6E6"/>
                </a:solidFill>
                <a:effectLst/>
                <a:latin typeface="Segoe UI" panose="020B0502040204020203" pitchFamily="34" charset="0"/>
              </a:rPr>
              <a:t>The following definitions apply to the terms used in this article:</a:t>
            </a:r>
          </a:p>
          <a:p>
            <a:pPr algn="l">
              <a:buFont typeface="Arial" panose="020B0604020202020204" pitchFamily="34" charset="0"/>
              <a:buChar char="•"/>
            </a:pPr>
            <a:r>
              <a:rPr lang="en-US" b="0" i="0" dirty="0">
                <a:solidFill>
                  <a:srgbClr val="E6E6E6"/>
                </a:solidFill>
                <a:effectLst/>
                <a:latin typeface="Segoe UI" panose="020B0502040204020203" pitchFamily="34" charset="0"/>
              </a:rPr>
              <a:t>A thread or logical processor is one logical computing engine from the perspective of SQL Server, the operating system, an application, or a driver.</a:t>
            </a:r>
          </a:p>
          <a:p>
            <a:pPr algn="l">
              <a:buFont typeface="Arial" panose="020B0604020202020204" pitchFamily="34" charset="0"/>
              <a:buChar char="•"/>
            </a:pPr>
            <a:r>
              <a:rPr lang="en-US" b="0" i="0" dirty="0">
                <a:solidFill>
                  <a:srgbClr val="E6E6E6"/>
                </a:solidFill>
                <a:effectLst/>
                <a:latin typeface="Segoe UI" panose="020B0502040204020203" pitchFamily="34" charset="0"/>
              </a:rPr>
              <a:t>A core is a processor unit. It can consist of one or more logical processors.</a:t>
            </a:r>
          </a:p>
          <a:p>
            <a:pPr algn="l">
              <a:buFont typeface="Arial" panose="020B0604020202020204" pitchFamily="34" charset="0"/>
              <a:buChar char="•"/>
            </a:pPr>
            <a:r>
              <a:rPr lang="en-US" b="0" i="0" dirty="0">
                <a:solidFill>
                  <a:srgbClr val="E6E6E6"/>
                </a:solidFill>
                <a:effectLst/>
                <a:latin typeface="Segoe UI" panose="020B0502040204020203" pitchFamily="34" charset="0"/>
              </a:rPr>
              <a:t>A physical processor can consist of one or more cores. A physical processor is the same as a processor package or a socket.</a:t>
            </a:r>
          </a:p>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18</a:t>
            </a:fld>
            <a:endParaRPr lang="en-US"/>
          </a:p>
        </p:txBody>
      </p:sp>
    </p:spTree>
    <p:extLst>
      <p:ext uri="{BB962C8B-B14F-4D97-AF65-F5344CB8AC3E}">
        <p14:creationId xmlns:p14="http://schemas.microsoft.com/office/powerpoint/2010/main" val="604887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of common causes for wasted money</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19</a:t>
            </a:fld>
            <a:endParaRPr lang="en-US"/>
          </a:p>
        </p:txBody>
      </p:sp>
    </p:spTree>
    <p:extLst>
      <p:ext uri="{BB962C8B-B14F-4D97-AF65-F5344CB8AC3E}">
        <p14:creationId xmlns:p14="http://schemas.microsoft.com/office/powerpoint/2010/main" val="2394477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https://www.techiessphere.com/2016/02/how-to-choose-right-number-of-virtual.html</a:t>
            </a:r>
          </a:p>
          <a:p>
            <a:endParaRPr lang="en-US" dirty="0"/>
          </a:p>
          <a:p>
            <a:r>
              <a:rPr lang="en-US" dirty="0"/>
              <a:t>https://docs.microsoft.com/en-us/sql/database-engine/configure-windows/soft-numa-sql-server#manual-soft-numa</a:t>
            </a:r>
          </a:p>
          <a:p>
            <a:endParaRPr lang="en-US" dirty="0"/>
          </a:p>
          <a:p>
            <a:r>
              <a:rPr lang="en-US" dirty="0"/>
              <a:t>https://github.com/MadeiraData/MadeiraToolbox/blob/master/Utility%20Scripts/Balance%20CPU%20Cores%20Across%20NUMA%20Nodes.sql</a:t>
            </a:r>
          </a:p>
          <a:p>
            <a:endParaRPr lang="en-US" dirty="0"/>
          </a:p>
          <a:p>
            <a:r>
              <a:rPr lang="en-US" dirty="0"/>
              <a:t>https://www.mssqltips.com/sqlservertip/4801/sql-server-does-not-use-all-assigned-cpus-on-vm/</a:t>
            </a:r>
          </a:p>
        </p:txBody>
      </p:sp>
      <p:sp>
        <p:nvSpPr>
          <p:cNvPr id="4" name="Slide Number Placeholder 3"/>
          <p:cNvSpPr>
            <a:spLocks noGrp="1"/>
          </p:cNvSpPr>
          <p:nvPr>
            <p:ph type="sldNum" sz="quarter" idx="5"/>
          </p:nvPr>
        </p:nvSpPr>
        <p:spPr/>
        <p:txBody>
          <a:bodyPr/>
          <a:lstStyle/>
          <a:p>
            <a:fld id="{DDD65AC4-17B0-4E19-8496-B264E70A18D3}" type="slidenum">
              <a:rPr lang="en-US" smtClean="0"/>
              <a:t>20</a:t>
            </a:fld>
            <a:endParaRPr lang="en-US"/>
          </a:p>
        </p:txBody>
      </p:sp>
    </p:spTree>
    <p:extLst>
      <p:ext uri="{BB962C8B-B14F-4D97-AF65-F5344CB8AC3E}">
        <p14:creationId xmlns:p14="http://schemas.microsoft.com/office/powerpoint/2010/main" val="149681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adding more cores and paying more for both hardware and licensing:</a:t>
            </a:r>
          </a:p>
          <a:p>
            <a:r>
              <a:rPr lang="en-US" dirty="0"/>
              <a:t>Simply upgrade the core version/generation and enjoy better performance without added licensing.</a:t>
            </a:r>
          </a:p>
          <a:p>
            <a:r>
              <a:rPr lang="en-US" dirty="0"/>
              <a:t>Also consider reducing the number of cores to stay at same performance level but pay less for licensing.</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21</a:t>
            </a:fld>
            <a:endParaRPr lang="en-US"/>
          </a:p>
        </p:txBody>
      </p:sp>
    </p:spTree>
    <p:extLst>
      <p:ext uri="{BB962C8B-B14F-4D97-AF65-F5344CB8AC3E}">
        <p14:creationId xmlns:p14="http://schemas.microsoft.com/office/powerpoint/2010/main" val="7241569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https://www.littlekendra.com/2016/11/16/sql-server-2016-sp1-features-added-to-standard-web-express-local-db-editions/</a:t>
            </a:r>
            <a:endParaRPr lang="en-US" dirty="0"/>
          </a:p>
          <a:p>
            <a:endParaRPr lang="en-US" dirty="0"/>
          </a:p>
          <a:p>
            <a:r>
              <a:rPr lang="en-IL" dirty="0">
                <a:hlinkClick r:id="rId4"/>
              </a:rPr>
              <a:t>https://straightpathsql.com/archives/2020/12/sql-server-should-i-move-from-enterprise-to-standard/</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22</a:t>
            </a:fld>
            <a:endParaRPr lang="en-US"/>
          </a:p>
        </p:txBody>
      </p:sp>
    </p:spTree>
    <p:extLst>
      <p:ext uri="{BB962C8B-B14F-4D97-AF65-F5344CB8AC3E}">
        <p14:creationId xmlns:p14="http://schemas.microsoft.com/office/powerpoint/2010/main" val="449599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https://cloudblogs.microsoft.com/sqlserver/2019/10/30/new-high-availability-and-disaster-recovery-benefits-for-sql-server/</a:t>
            </a:r>
            <a:endParaRPr lang="en-US" dirty="0"/>
          </a:p>
          <a:p>
            <a:endParaRPr lang="en-US" dirty="0"/>
          </a:p>
          <a:p>
            <a:r>
              <a:rPr lang="en-US" dirty="0"/>
              <a:t>https://cloudblogs.microsoft.com/sqlserver/2022/11/16/new-sql-server-on-azure-virtual-machines-and-azure-sql-managed-instance-dr-benefits/</a:t>
            </a:r>
          </a:p>
        </p:txBody>
      </p:sp>
      <p:sp>
        <p:nvSpPr>
          <p:cNvPr id="4" name="Slide Number Placeholder 3"/>
          <p:cNvSpPr>
            <a:spLocks noGrp="1"/>
          </p:cNvSpPr>
          <p:nvPr>
            <p:ph type="sldNum" sz="quarter" idx="5"/>
          </p:nvPr>
        </p:nvSpPr>
        <p:spPr/>
        <p:txBody>
          <a:bodyPr/>
          <a:lstStyle/>
          <a:p>
            <a:fld id="{DDD65AC4-17B0-4E19-8496-B264E70A18D3}" type="slidenum">
              <a:rPr lang="en-US" smtClean="0"/>
              <a:t>23</a:t>
            </a:fld>
            <a:endParaRPr lang="en-US"/>
          </a:p>
        </p:txBody>
      </p:sp>
    </p:spTree>
    <p:extLst>
      <p:ext uri="{BB962C8B-B14F-4D97-AF65-F5344CB8AC3E}">
        <p14:creationId xmlns:p14="http://schemas.microsoft.com/office/powerpoint/2010/main" val="10284090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https://azure.microsoft.com/en-us/pricing/dev-test/</a:t>
            </a:r>
            <a:endParaRPr lang="en-US" dirty="0"/>
          </a:p>
          <a:p>
            <a:endParaRPr lang="en-US" dirty="0"/>
          </a:p>
          <a:p>
            <a:r>
              <a:rPr lang="en-IL" dirty="0">
                <a:hlinkClick r:id="rId4"/>
              </a:rPr>
              <a:t>https://azure.microsoft.com/en-us/pricing/hybrid-benefit/</a:t>
            </a:r>
            <a:endParaRPr lang="en-US" dirty="0"/>
          </a:p>
          <a:p>
            <a:endParaRPr lang="en-US" dirty="0"/>
          </a:p>
          <a:p>
            <a:r>
              <a:rPr lang="en-IL" dirty="0">
                <a:hlinkClick r:id="rId5"/>
              </a:rPr>
              <a:t>https://docs.microsoft.com/en-us/azure/cost-management-billing/reservations/save-compute-costs-reservations</a:t>
            </a:r>
            <a:endParaRPr lang="en-US" dirty="0"/>
          </a:p>
          <a:p>
            <a:endParaRPr lang="en-US" dirty="0"/>
          </a:p>
          <a:p>
            <a:r>
              <a:rPr lang="en-IL" dirty="0">
                <a:hlinkClick r:id="rId6"/>
              </a:rPr>
              <a:t>https://azure.microsoft.com/blog/reserved-instances-now-applicable-to-classic-vms-cloud-services-and-dev-test-subscriptions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24</a:t>
            </a:fld>
            <a:endParaRPr lang="en-US"/>
          </a:p>
        </p:txBody>
      </p:sp>
    </p:spTree>
    <p:extLst>
      <p:ext uri="{BB962C8B-B14F-4D97-AF65-F5344CB8AC3E}">
        <p14:creationId xmlns:p14="http://schemas.microsoft.com/office/powerpoint/2010/main" val="95663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https://docs.microsoft.com/en-us/azure/availability-zones/az-overview</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26</a:t>
            </a:fld>
            <a:endParaRPr lang="en-US"/>
          </a:p>
        </p:txBody>
      </p:sp>
    </p:spTree>
    <p:extLst>
      <p:ext uri="{BB962C8B-B14F-4D97-AF65-F5344CB8AC3E}">
        <p14:creationId xmlns:p14="http://schemas.microsoft.com/office/powerpoint/2010/main" val="69701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L" sz="1200" dirty="0">
                <a:hlinkClick r:id="rId3"/>
              </a:rPr>
              <a:t>https://aws.amazon.com/blogs/architecture/overview-of-data-transfer-costs-for-common-architectures/</a:t>
            </a:r>
            <a:endParaRPr lang="en-IL" sz="1200" dirty="0"/>
          </a:p>
        </p:txBody>
      </p:sp>
      <p:sp>
        <p:nvSpPr>
          <p:cNvPr id="4" name="Slide Number Placeholder 3"/>
          <p:cNvSpPr>
            <a:spLocks noGrp="1"/>
          </p:cNvSpPr>
          <p:nvPr>
            <p:ph type="sldNum" sz="quarter" idx="5"/>
          </p:nvPr>
        </p:nvSpPr>
        <p:spPr/>
        <p:txBody>
          <a:bodyPr/>
          <a:lstStyle/>
          <a:p>
            <a:fld id="{DDD65AC4-17B0-4E19-8496-B264E70A18D3}" type="slidenum">
              <a:rPr lang="en-US" smtClean="0"/>
              <a:t>27</a:t>
            </a:fld>
            <a:endParaRPr lang="en-US"/>
          </a:p>
        </p:txBody>
      </p:sp>
    </p:spTree>
    <p:extLst>
      <p:ext uri="{BB962C8B-B14F-4D97-AF65-F5344CB8AC3E}">
        <p14:creationId xmlns:p14="http://schemas.microsoft.com/office/powerpoint/2010/main" val="2101716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https://docs.microsoft.com/en-us/sql/relational-databases/memory-management-architecture-guide#understanding-non-uniform-memory-access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9</a:t>
            </a:fld>
            <a:endParaRPr lang="en-US"/>
          </a:p>
        </p:txBody>
      </p:sp>
    </p:spTree>
    <p:extLst>
      <p:ext uri="{BB962C8B-B14F-4D97-AF65-F5344CB8AC3E}">
        <p14:creationId xmlns:p14="http://schemas.microsoft.com/office/powerpoint/2010/main" val="2479454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https://eitanblumin.com/2020/04/07/troubleshooting-long-running-shrink-operations/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31</a:t>
            </a:fld>
            <a:endParaRPr lang="en-US"/>
          </a:p>
        </p:txBody>
      </p:sp>
    </p:spTree>
    <p:extLst>
      <p:ext uri="{BB962C8B-B14F-4D97-AF65-F5344CB8AC3E}">
        <p14:creationId xmlns:p14="http://schemas.microsoft.com/office/powerpoint/2010/main" val="2239470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32</a:t>
            </a:fld>
            <a:endParaRPr lang="en-US"/>
          </a:p>
        </p:txBody>
      </p:sp>
    </p:spTree>
    <p:extLst>
      <p:ext uri="{BB962C8B-B14F-4D97-AF65-F5344CB8AC3E}">
        <p14:creationId xmlns:p14="http://schemas.microsoft.com/office/powerpoint/2010/main" val="2877144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https://eitanblumin.com/2020/02/18/ultimate-compression-savings-estimation-script-entire-database/</a:t>
            </a:r>
            <a:endParaRPr lang="en-US" dirty="0"/>
          </a:p>
          <a:p>
            <a:endParaRPr lang="en-US" dirty="0"/>
          </a:p>
        </p:txBody>
      </p:sp>
      <p:sp>
        <p:nvSpPr>
          <p:cNvPr id="4" name="Slide Number Placeholder 3"/>
          <p:cNvSpPr>
            <a:spLocks noGrp="1"/>
          </p:cNvSpPr>
          <p:nvPr>
            <p:ph type="sldNum" sz="quarter" idx="5"/>
          </p:nvPr>
        </p:nvSpPr>
        <p:spPr/>
        <p:txBody>
          <a:bodyPr/>
          <a:lstStyle/>
          <a:p>
            <a:fld id="{DDD65AC4-17B0-4E19-8496-B264E70A18D3}" type="slidenum">
              <a:rPr lang="en-US" smtClean="0"/>
              <a:t>33</a:t>
            </a:fld>
            <a:endParaRPr lang="en-US"/>
          </a:p>
        </p:txBody>
      </p:sp>
    </p:spTree>
    <p:extLst>
      <p:ext uri="{BB962C8B-B14F-4D97-AF65-F5344CB8AC3E}">
        <p14:creationId xmlns:p14="http://schemas.microsoft.com/office/powerpoint/2010/main" val="25195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tiers for managed disks in Azure incur costs equal to the disk cost if it was resized to the relevant size tier. Therefore, it should only be done temporarily. The benefit is that this way, performance can be scaled up and down without downtime.</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34</a:t>
            </a:fld>
            <a:endParaRPr lang="en-US"/>
          </a:p>
        </p:txBody>
      </p:sp>
    </p:spTree>
    <p:extLst>
      <p:ext uri="{BB962C8B-B14F-4D97-AF65-F5344CB8AC3E}">
        <p14:creationId xmlns:p14="http://schemas.microsoft.com/office/powerpoint/2010/main" val="814562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L" dirty="0">
                <a:hlinkClick r:id="rId3"/>
              </a:rPr>
              <a:t>https://eitanblumin.com/2020/04/07/troubleshooting-long-running-shrink-operations/</a:t>
            </a:r>
            <a:endParaRPr lang="en-IL" dirty="0"/>
          </a:p>
          <a:p>
            <a:endParaRPr lang="en-US" dirty="0">
              <a:hlinkClick r:id="rId4"/>
            </a:endParaRPr>
          </a:p>
          <a:p>
            <a:r>
              <a:rPr lang="en-IL" dirty="0">
                <a:hlinkClick r:id="rId4"/>
              </a:rPr>
              <a:t>https://github.com/MadeiraData/MadeiraToolbox/blob/master/Best Practices Checklists/</a:t>
            </a:r>
            <a:r>
              <a:rPr lang="en-IL" dirty="0" err="1">
                <a:hlinkClick r:id="rId4"/>
              </a:rPr>
              <a:t>Server_Hardware_Underutilized.sql</a:t>
            </a:r>
            <a:endParaRPr lang="en-US" dirty="0"/>
          </a:p>
          <a:p>
            <a:endParaRPr lang="en-US" dirty="0"/>
          </a:p>
          <a:p>
            <a:r>
              <a:rPr lang="en-IL" dirty="0">
                <a:hlinkClick r:id="rId5"/>
              </a:rPr>
              <a:t>https://github.com/MadeiraData/MadeiraToolbox/blob/master/Best Practices Checklists/Max Memory </a:t>
            </a:r>
            <a:r>
              <a:rPr lang="en-IL" dirty="0" err="1">
                <a:hlinkClick r:id="rId5"/>
              </a:rPr>
              <a:t>Recommendation.sql</a:t>
            </a:r>
            <a:endParaRPr lang="en-US" dirty="0"/>
          </a:p>
          <a:p>
            <a:endParaRPr lang="en-US" dirty="0"/>
          </a:p>
          <a:p>
            <a:r>
              <a:rPr lang="en-IL" dirty="0">
                <a:hlinkClick r:id="rId6"/>
              </a:rPr>
              <a:t>https://github.com/MadeiraData/MadeiraToolbox/blob/master/Health Check Scripts/Soft-NUMA Node Imbalance </a:t>
            </a:r>
            <a:r>
              <a:rPr lang="en-IL" dirty="0" err="1">
                <a:hlinkClick r:id="rId6"/>
              </a:rPr>
              <a:t>Detection.sql</a:t>
            </a:r>
            <a:endParaRPr lang="en-US" dirty="0"/>
          </a:p>
          <a:p>
            <a:endParaRPr lang="en-US" dirty="0"/>
          </a:p>
          <a:p>
            <a:r>
              <a:rPr lang="en-IL" dirty="0">
                <a:hlinkClick r:id="rId7"/>
              </a:rPr>
              <a:t>https://github.com/MadeiraData/MadeiraToolbox/blob/master/Utility Scripts/</a:t>
            </a:r>
            <a:r>
              <a:rPr lang="en-IL" dirty="0" err="1">
                <a:hlinkClick r:id="rId7"/>
              </a:rPr>
              <a:t>ultimate_compression_savings_estimation_whole_database.sql</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35</a:t>
            </a:fld>
            <a:endParaRPr lang="en-US"/>
          </a:p>
        </p:txBody>
      </p:sp>
    </p:spTree>
    <p:extLst>
      <p:ext uri="{BB962C8B-B14F-4D97-AF65-F5344CB8AC3E}">
        <p14:creationId xmlns:p14="http://schemas.microsoft.com/office/powerpoint/2010/main" val="324172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https://docs.microsoft.com/en-us/sql/relational-databases/memory-management-architecture-guide#understanding-non-uniform-memory-access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10</a:t>
            </a:fld>
            <a:endParaRPr lang="en-US"/>
          </a:p>
        </p:txBody>
      </p:sp>
    </p:spTree>
    <p:extLst>
      <p:ext uri="{BB962C8B-B14F-4D97-AF65-F5344CB8AC3E}">
        <p14:creationId xmlns:p14="http://schemas.microsoft.com/office/powerpoint/2010/main" val="146813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https://docs.microsoft.com/en-us/sql/relational-databases/memory-management-architecture-guide#understanding-non-uniform-memory-access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11</a:t>
            </a:fld>
            <a:endParaRPr lang="en-US"/>
          </a:p>
        </p:txBody>
      </p:sp>
    </p:spTree>
    <p:extLst>
      <p:ext uri="{BB962C8B-B14F-4D97-AF65-F5344CB8AC3E}">
        <p14:creationId xmlns:p14="http://schemas.microsoft.com/office/powerpoint/2010/main" val="1427694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https://docs.microsoft.com/en-us/sql/relational-databases/memory-management-architecture-guide#understanding-non-uniform-memory-access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12</a:t>
            </a:fld>
            <a:endParaRPr lang="en-US"/>
          </a:p>
        </p:txBody>
      </p:sp>
    </p:spTree>
    <p:extLst>
      <p:ext uri="{BB962C8B-B14F-4D97-AF65-F5344CB8AC3E}">
        <p14:creationId xmlns:p14="http://schemas.microsoft.com/office/powerpoint/2010/main" val="55625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https://docs.microsoft.com/en-us/sql/relational-databases/memory-management-architecture-guide#understanding-non-uniform-memory-access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13</a:t>
            </a:fld>
            <a:endParaRPr lang="en-US"/>
          </a:p>
        </p:txBody>
      </p:sp>
    </p:spTree>
    <p:extLst>
      <p:ext uri="{BB962C8B-B14F-4D97-AF65-F5344CB8AC3E}">
        <p14:creationId xmlns:p14="http://schemas.microsoft.com/office/powerpoint/2010/main" val="148343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https://docs.microsoft.com/en-us/sql/relational-databases/memory-management-architecture-guide#understanding-non-uniform-memory-access</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14</a:t>
            </a:fld>
            <a:endParaRPr lang="en-US"/>
          </a:p>
        </p:txBody>
      </p:sp>
    </p:spTree>
    <p:extLst>
      <p:ext uri="{BB962C8B-B14F-4D97-AF65-F5344CB8AC3E}">
        <p14:creationId xmlns:p14="http://schemas.microsoft.com/office/powerpoint/2010/main" val="25675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15</a:t>
            </a:fld>
            <a:endParaRPr lang="en-US"/>
          </a:p>
        </p:txBody>
      </p:sp>
    </p:spTree>
    <p:extLst>
      <p:ext uri="{BB962C8B-B14F-4D97-AF65-F5344CB8AC3E}">
        <p14:creationId xmlns:p14="http://schemas.microsoft.com/office/powerpoint/2010/main" val="411816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L" dirty="0">
                <a:hlinkClick r:id="rId3"/>
              </a:rPr>
              <a:t>https://github.com/MadeiraData/MadeiraToolbox/blob/master/Best Practices Checklists/Max Memory </a:t>
            </a:r>
            <a:r>
              <a:rPr lang="en-IL" dirty="0" err="1">
                <a:hlinkClick r:id="rId3"/>
              </a:rPr>
              <a:t>Recommendation.sql</a:t>
            </a:r>
            <a:endParaRPr lang="en-IL" dirty="0"/>
          </a:p>
        </p:txBody>
      </p:sp>
      <p:sp>
        <p:nvSpPr>
          <p:cNvPr id="4" name="Slide Number Placeholder 3"/>
          <p:cNvSpPr>
            <a:spLocks noGrp="1"/>
          </p:cNvSpPr>
          <p:nvPr>
            <p:ph type="sldNum" sz="quarter" idx="5"/>
          </p:nvPr>
        </p:nvSpPr>
        <p:spPr/>
        <p:txBody>
          <a:bodyPr/>
          <a:lstStyle/>
          <a:p>
            <a:fld id="{DDD65AC4-17B0-4E19-8496-B264E70A18D3}" type="slidenum">
              <a:rPr lang="en-US" smtClean="0"/>
              <a:t>16</a:t>
            </a:fld>
            <a:endParaRPr lang="en-US"/>
          </a:p>
        </p:txBody>
      </p:sp>
    </p:spTree>
    <p:extLst>
      <p:ext uri="{BB962C8B-B14F-4D97-AF65-F5344CB8AC3E}">
        <p14:creationId xmlns:p14="http://schemas.microsoft.com/office/powerpoint/2010/main" val="2817611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0" name="Title 1"/>
          <p:cNvSpPr>
            <a:spLocks noGrp="1"/>
          </p:cNvSpPr>
          <p:nvPr>
            <p:ph type="ctrTitle" hasCustomPrompt="1"/>
          </p:nvPr>
        </p:nvSpPr>
        <p:spPr>
          <a:xfrm>
            <a:off x="4380308" y="2455629"/>
            <a:ext cx="4520276" cy="706657"/>
          </a:xfrm>
          <a:prstGeom prst="rect">
            <a:avLst/>
          </a:prstGeom>
        </p:spPr>
        <p:txBody>
          <a:bodyPr vert="horz" lIns="91440" tIns="45720" rIns="91440" bIns="45720" rtlCol="0" anchor="b" anchorCtr="0">
            <a:noAutofit/>
          </a:bodyPr>
          <a:lstStyle>
            <a:lvl1pPr algn="r">
              <a:defRPr lang="en-US" sz="4000" b="0" dirty="0">
                <a:solidFill>
                  <a:schemeClr val="tx2"/>
                </a:solidFill>
                <a:latin typeface="+mj-lt"/>
                <a:cs typeface="Segoe UI Light"/>
              </a:defRPr>
            </a:lvl1pPr>
          </a:lstStyle>
          <a:p>
            <a:pPr marL="0" lvl="0"/>
            <a:r>
              <a:rPr lang="en-CA" dirty="0"/>
              <a:t>Session Title</a:t>
            </a:r>
            <a:endParaRPr lang="en-US" dirty="0"/>
          </a:p>
        </p:txBody>
      </p:sp>
      <p:sp>
        <p:nvSpPr>
          <p:cNvPr id="21" name="Subtitle 2"/>
          <p:cNvSpPr>
            <a:spLocks noGrp="1"/>
          </p:cNvSpPr>
          <p:nvPr>
            <p:ph type="subTitle" idx="1" hasCustomPrompt="1"/>
          </p:nvPr>
        </p:nvSpPr>
        <p:spPr>
          <a:xfrm>
            <a:off x="4380731" y="3159156"/>
            <a:ext cx="4520966" cy="453733"/>
          </a:xfrm>
          <a:prstGeom prst="rect">
            <a:avLst/>
          </a:prstGeom>
        </p:spPr>
        <p:txBody>
          <a:bodyPr vert="horz" lIns="91440" tIns="45720" rIns="91440" bIns="45720" rtlCol="0" anchor="t">
            <a:noAutofit/>
          </a:bodyPr>
          <a:lstStyle>
            <a:lvl1pPr algn="r">
              <a:defRPr lang="en-US" dirty="0">
                <a:solidFill>
                  <a:schemeClr val="accent4"/>
                </a:solidFill>
                <a:latin typeface="+mn-lt"/>
                <a:cs typeface="Segoe UI Light"/>
              </a:defRPr>
            </a:lvl1pPr>
          </a:lstStyle>
          <a:p>
            <a:pPr lvl="0"/>
            <a:r>
              <a:rPr lang="en-CA" dirty="0"/>
              <a:t>Subtitle</a:t>
            </a:r>
            <a:endParaRPr lang="en-US" dirty="0"/>
          </a:p>
        </p:txBody>
      </p:sp>
      <p:pic>
        <p:nvPicPr>
          <p:cNvPr id="8" name="Picture 7" descr="PASS_Logo_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4232" y="4660566"/>
            <a:ext cx="428460" cy="342810"/>
          </a:xfrm>
          <a:prstGeom prst="rect">
            <a:avLst/>
          </a:prstGeom>
        </p:spPr>
      </p:pic>
    </p:spTree>
    <p:extLst>
      <p:ext uri="{BB962C8B-B14F-4D97-AF65-F5344CB8AC3E}">
        <p14:creationId xmlns:p14="http://schemas.microsoft.com/office/powerpoint/2010/main" val="31059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Content Placeholder 13"/>
          <p:cNvSpPr>
            <a:spLocks noGrp="1"/>
          </p:cNvSpPr>
          <p:nvPr>
            <p:ph sz="quarter" idx="10"/>
          </p:nvPr>
        </p:nvSpPr>
        <p:spPr>
          <a:xfrm>
            <a:off x="452438" y="1385455"/>
            <a:ext cx="8242300" cy="3232727"/>
          </a:xfrm>
        </p:spPr>
        <p:txBody>
          <a:bodyPr>
            <a:noAutofit/>
          </a:bodyPr>
          <a:lstStyle>
            <a:lvl1pPr>
              <a:defRPr>
                <a:solidFill>
                  <a:srgbClr val="58585A"/>
                </a:solidFill>
                <a:latin typeface="+mn-lt"/>
              </a:defRPr>
            </a:lvl1pPr>
            <a:lvl2pPr>
              <a:defRPr>
                <a:solidFill>
                  <a:srgbClr val="58585A"/>
                </a:solidFill>
                <a:latin typeface="+mn-lt"/>
              </a:defRPr>
            </a:lvl2pPr>
            <a:lvl3pPr>
              <a:defRPr>
                <a:solidFill>
                  <a:srgbClr val="58585A"/>
                </a:solidFill>
                <a:latin typeface="+mn-lt"/>
              </a:defRPr>
            </a:lvl3pPr>
            <a:lvl4pPr>
              <a:defRPr>
                <a:solidFill>
                  <a:srgbClr val="58585A"/>
                </a:solidFill>
                <a:latin typeface="+mn-lt"/>
              </a:defRPr>
            </a:lvl4pPr>
            <a:lvl5pPr>
              <a:defRPr>
                <a:solidFill>
                  <a:srgbClr val="58585A"/>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8747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p>
        </p:txBody>
      </p:sp>
      <p:sp>
        <p:nvSpPr>
          <p:cNvPr id="4" name="Content Placeholder 3"/>
          <p:cNvSpPr>
            <a:spLocks noGrp="1"/>
          </p:cNvSpPr>
          <p:nvPr>
            <p:ph sz="quarter" idx="10" hasCustomPrompt="1"/>
          </p:nvPr>
        </p:nvSpPr>
        <p:spPr>
          <a:xfrm>
            <a:off x="431800" y="1119188"/>
            <a:ext cx="8261350" cy="3529012"/>
          </a:xfrm>
        </p:spPr>
        <p:txBody>
          <a:bodyPr/>
          <a:lstStyle>
            <a:lvl1pPr marL="0" indent="0">
              <a:buNone/>
              <a:defRPr sz="1800"/>
            </a:lvl1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a:lvl3pPr>
          </a:lstStyle>
          <a:p>
            <a:pPr lvl="0"/>
            <a:r>
              <a:rPr lang="en-US" dirty="0"/>
              <a:t>Heading One Style </a:t>
            </a:r>
          </a:p>
          <a:p>
            <a:pPr lvl="0"/>
            <a:r>
              <a:rPr lang="en-US" dirty="0"/>
              <a:t>Body content, 18pt Segoe UI (gray)</a:t>
            </a:r>
          </a:p>
          <a:p>
            <a:pPr lvl="0"/>
            <a:endParaRPr lang="en-US" dirty="0"/>
          </a:p>
          <a:p>
            <a:pPr lvl="0"/>
            <a:r>
              <a:rPr lang="en-US" dirty="0"/>
              <a:t>Heading Two Style</a:t>
            </a:r>
          </a:p>
          <a:p>
            <a:pPr lvl="0"/>
            <a:r>
              <a:rPr lang="en-US" dirty="0"/>
              <a:t>Body content, 18pt Segoe UI (gray)</a:t>
            </a:r>
          </a:p>
          <a:p>
            <a:pPr lvl="0"/>
            <a:endParaRPr lang="en-US" dirty="0"/>
          </a:p>
          <a:p>
            <a:pPr lvl="0"/>
            <a:r>
              <a:rPr lang="en-US" dirty="0"/>
              <a:t>HEADING THREE STYLE</a:t>
            </a:r>
          </a:p>
          <a:p>
            <a:pPr lvl="0"/>
            <a:r>
              <a:rPr lang="en-US" dirty="0"/>
              <a:t>Body content, 18pt Segoe UI (gray)</a:t>
            </a:r>
          </a:p>
          <a:p>
            <a:pPr lvl="0"/>
            <a:endParaRPr lang="en-US" dirty="0"/>
          </a:p>
        </p:txBody>
      </p:sp>
    </p:spTree>
    <p:extLst>
      <p:ext uri="{BB962C8B-B14F-4D97-AF65-F5344CB8AC3E}">
        <p14:creationId xmlns:p14="http://schemas.microsoft.com/office/powerpoint/2010/main" val="183441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53729"/>
            <a:ext cx="4038600" cy="3011738"/>
          </a:xfrm>
          <a:prstGeom prst="rect">
            <a:avLst/>
          </a:prstGeom>
        </p:spPr>
        <p:txBody>
          <a:bodyPr>
            <a:normAutofit/>
          </a:bodyPr>
          <a:lstStyle>
            <a:lvl1pPr marL="169863" indent="-169863">
              <a:spcAft>
                <a:spcPts val="600"/>
              </a:spcAft>
              <a:buClr>
                <a:schemeClr val="accent4"/>
              </a:buClr>
              <a:buFont typeface="Arial"/>
              <a:buChar char="•"/>
              <a:defRPr sz="1800">
                <a:solidFill>
                  <a:schemeClr val="tx1"/>
                </a:solidFill>
                <a:latin typeface="+mn-lt"/>
                <a:cs typeface="Segoe"/>
              </a:defRPr>
            </a:lvl1pPr>
            <a:lvl2pPr marL="169863" indent="-169863">
              <a:spcAft>
                <a:spcPts val="600"/>
              </a:spcAft>
              <a:buClr>
                <a:schemeClr val="accent4"/>
              </a:buClr>
              <a:buFont typeface="Arial"/>
              <a:buChar char="•"/>
              <a:defRPr sz="1800">
                <a:solidFill>
                  <a:schemeClr val="tx1"/>
                </a:solidFill>
                <a:latin typeface="+mn-lt"/>
                <a:cs typeface="Segoe"/>
              </a:defRPr>
            </a:lvl2pPr>
            <a:lvl3pPr marL="169863" indent="-169863">
              <a:spcAft>
                <a:spcPts val="600"/>
              </a:spcAft>
              <a:buClr>
                <a:schemeClr val="accent4"/>
              </a:buClr>
              <a:buFont typeface="Arial"/>
              <a:buChar char="•"/>
              <a:defRPr sz="1800">
                <a:solidFill>
                  <a:schemeClr val="tx1"/>
                </a:solidFill>
                <a:latin typeface="+mn-lt"/>
                <a:cs typeface="Segoe"/>
              </a:defRPr>
            </a:lvl3pPr>
            <a:lvl4pPr marL="169863" indent="-169863">
              <a:spcAft>
                <a:spcPts val="600"/>
              </a:spcAft>
              <a:buClr>
                <a:schemeClr val="accent4"/>
              </a:buClr>
              <a:buFont typeface="Arial"/>
              <a:buChar char="•"/>
              <a:defRPr sz="1800">
                <a:solidFill>
                  <a:schemeClr val="tx1"/>
                </a:solidFill>
                <a:latin typeface="+mn-lt"/>
                <a:cs typeface="Segoe"/>
              </a:defRPr>
            </a:lvl4pPr>
            <a:lvl5pPr marL="169863" indent="-169863">
              <a:spcAft>
                <a:spcPts val="600"/>
              </a:spcAft>
              <a:buClr>
                <a:schemeClr val="accent4"/>
              </a:buClr>
              <a:buFont typeface="Arial"/>
              <a:buChar char="•"/>
              <a:defRPr sz="1800">
                <a:solidFill>
                  <a:schemeClr val="tx1"/>
                </a:solidFill>
                <a:latin typeface="+mn-lt"/>
                <a:cs typeface="Segoe"/>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10" hasCustomPrompt="1"/>
          </p:nvPr>
        </p:nvSpPr>
        <p:spPr>
          <a:xfrm>
            <a:off x="451766" y="1376479"/>
            <a:ext cx="4040859" cy="307181"/>
          </a:xfrm>
          <a:prstGeom prst="rect">
            <a:avLst/>
          </a:prstGeom>
          <a:solidFill>
            <a:schemeClr val="accent5"/>
          </a:solidFill>
          <a:ln>
            <a:noFill/>
          </a:ln>
        </p:spPr>
        <p:txBody>
          <a:bodyPr anchor="ctr">
            <a:noAutofit/>
          </a:bodyPr>
          <a:lstStyle>
            <a:lvl1pPr algn="ctr">
              <a:defRPr sz="2400">
                <a:solidFill>
                  <a:schemeClr val="bg1"/>
                </a:solidFill>
                <a:latin typeface="+mj-lt"/>
              </a:defRPr>
            </a:lvl1pPr>
          </a:lstStyle>
          <a:p>
            <a:pPr lvl="0"/>
            <a:r>
              <a:rPr lang="en-US" dirty="0"/>
              <a:t>Title Here</a:t>
            </a:r>
          </a:p>
        </p:txBody>
      </p:sp>
      <p:sp>
        <p:nvSpPr>
          <p:cNvPr id="13" name="Content Placeholder 5"/>
          <p:cNvSpPr>
            <a:spLocks noGrp="1"/>
          </p:cNvSpPr>
          <p:nvPr>
            <p:ph sz="quarter" idx="11" hasCustomPrompt="1"/>
          </p:nvPr>
        </p:nvSpPr>
        <p:spPr>
          <a:xfrm>
            <a:off x="4636995" y="1376479"/>
            <a:ext cx="4040859" cy="307181"/>
          </a:xfrm>
          <a:prstGeom prst="rect">
            <a:avLst/>
          </a:prstGeom>
          <a:solidFill>
            <a:schemeClr val="accent5"/>
          </a:solidFill>
          <a:ln>
            <a:noFill/>
          </a:ln>
        </p:spPr>
        <p:txBody>
          <a:bodyPr anchor="ctr">
            <a:noAutofit/>
          </a:bodyPr>
          <a:lstStyle>
            <a:lvl1pPr algn="ctr">
              <a:defRPr sz="2400">
                <a:solidFill>
                  <a:schemeClr val="bg1"/>
                </a:solidFill>
                <a:latin typeface="+mj-lt"/>
              </a:defRPr>
            </a:lvl1pPr>
          </a:lstStyle>
          <a:p>
            <a:pPr lvl="0"/>
            <a:r>
              <a:rPr lang="en-US" dirty="0"/>
              <a:t>Title Here</a:t>
            </a:r>
          </a:p>
        </p:txBody>
      </p:sp>
      <p:sp>
        <p:nvSpPr>
          <p:cNvPr id="9" name="Content Placeholder 2"/>
          <p:cNvSpPr>
            <a:spLocks noGrp="1"/>
          </p:cNvSpPr>
          <p:nvPr>
            <p:ph sz="half" idx="12"/>
          </p:nvPr>
        </p:nvSpPr>
        <p:spPr>
          <a:xfrm>
            <a:off x="4638431" y="1753729"/>
            <a:ext cx="4038600" cy="3011738"/>
          </a:xfrm>
          <a:prstGeom prst="rect">
            <a:avLst/>
          </a:prstGeom>
        </p:spPr>
        <p:txBody>
          <a:bodyPr>
            <a:normAutofit/>
          </a:bodyPr>
          <a:lstStyle>
            <a:lvl1pPr marL="169863" indent="-169863">
              <a:spcAft>
                <a:spcPts val="600"/>
              </a:spcAft>
              <a:buClr>
                <a:schemeClr val="accent4"/>
              </a:buClr>
              <a:buFont typeface="Arial"/>
              <a:buChar char="•"/>
              <a:defRPr sz="1800">
                <a:solidFill>
                  <a:schemeClr val="tx1"/>
                </a:solidFill>
                <a:latin typeface="+mn-lt"/>
                <a:cs typeface="Segoe"/>
              </a:defRPr>
            </a:lvl1pPr>
            <a:lvl2pPr marL="169863" indent="-169863">
              <a:spcAft>
                <a:spcPts val="600"/>
              </a:spcAft>
              <a:buClr>
                <a:schemeClr val="accent4"/>
              </a:buClr>
              <a:buFont typeface="Arial"/>
              <a:buChar char="•"/>
              <a:defRPr sz="1800">
                <a:solidFill>
                  <a:schemeClr val="tx1"/>
                </a:solidFill>
                <a:latin typeface="+mn-lt"/>
                <a:cs typeface="Segoe"/>
              </a:defRPr>
            </a:lvl2pPr>
            <a:lvl3pPr marL="169863" indent="-169863">
              <a:spcAft>
                <a:spcPts val="600"/>
              </a:spcAft>
              <a:buClr>
                <a:schemeClr val="accent4"/>
              </a:buClr>
              <a:buFont typeface="Arial"/>
              <a:buChar char="•"/>
              <a:defRPr sz="1800">
                <a:solidFill>
                  <a:schemeClr val="tx1"/>
                </a:solidFill>
                <a:latin typeface="+mn-lt"/>
                <a:cs typeface="Segoe"/>
              </a:defRPr>
            </a:lvl3pPr>
            <a:lvl4pPr marL="169863" indent="-169863">
              <a:spcAft>
                <a:spcPts val="600"/>
              </a:spcAft>
              <a:buClr>
                <a:schemeClr val="accent4"/>
              </a:buClr>
              <a:buFont typeface="Arial"/>
              <a:buChar char="•"/>
              <a:defRPr sz="1800">
                <a:solidFill>
                  <a:schemeClr val="tx1"/>
                </a:solidFill>
                <a:latin typeface="+mn-lt"/>
                <a:cs typeface="Segoe"/>
              </a:defRPr>
            </a:lvl4pPr>
            <a:lvl5pPr marL="169863" indent="-169863">
              <a:spcAft>
                <a:spcPts val="600"/>
              </a:spcAft>
              <a:buClr>
                <a:schemeClr val="accent4"/>
              </a:buClr>
              <a:buFont typeface="Arial"/>
              <a:buChar char="•"/>
              <a:defRPr sz="1800">
                <a:solidFill>
                  <a:schemeClr val="tx1"/>
                </a:solidFill>
                <a:latin typeface="+mn-lt"/>
                <a:cs typeface="Segoe"/>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1136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1592834" y="2190211"/>
            <a:ext cx="495344" cy="328154"/>
          </a:xfrm>
          <a:prstGeom prst="rect">
            <a:avLst/>
          </a:prstGeom>
        </p:spPr>
        <p:txBody>
          <a:bodyPr vert="horz" lIns="91440" tIns="0" rIns="91440" bIns="45720" rtlCol="0" anchor="ctr"/>
          <a:lstStyle>
            <a:lvl1pPr algn="l">
              <a:defRPr sz="800" b="0">
                <a:solidFill>
                  <a:schemeClr val="bg1"/>
                </a:solidFill>
              </a:defRPr>
            </a:lvl1pPr>
          </a:lstStyle>
          <a:p>
            <a:fld id="{D372AB51-BDCC-4F95-83CF-1CBB2D34E9E5}" type="slidenum">
              <a:rPr lang="en-US" smtClean="0"/>
              <a:pPr/>
              <a:t>‹#›</a:t>
            </a:fld>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0184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de">
    <p:bg>
      <p:bgPr>
        <a:solidFill>
          <a:schemeClr val="bg1">
            <a:lumMod val="95000"/>
          </a:schemeClr>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34634" y="1427382"/>
            <a:ext cx="8229600" cy="3285197"/>
          </a:xfrm>
          <a:prstGeom prst="rect">
            <a:avLst/>
          </a:prstGeom>
        </p:spPr>
        <p:txBody>
          <a:bodyPr>
            <a:normAutofit/>
          </a:bodyPr>
          <a:lstStyle>
            <a:lvl1pPr marL="0" indent="0">
              <a:buClr>
                <a:schemeClr val="accent3"/>
              </a:buClr>
              <a:buFontTx/>
              <a:buNone/>
              <a:defRPr sz="2000">
                <a:solidFill>
                  <a:schemeClr val="tx1"/>
                </a:solidFill>
                <a:latin typeface="Consolas"/>
                <a:cs typeface="Consolas"/>
              </a:defRPr>
            </a:lvl1pPr>
            <a:lvl2pPr marL="0" indent="0">
              <a:buClr>
                <a:schemeClr val="accent3"/>
              </a:buClr>
              <a:buFontTx/>
              <a:buNone/>
              <a:defRPr sz="1800">
                <a:solidFill>
                  <a:schemeClr val="tx1"/>
                </a:solidFill>
                <a:latin typeface="Consolas"/>
                <a:cs typeface="Consolas"/>
              </a:defRPr>
            </a:lvl2pPr>
            <a:lvl3pPr marL="295275" indent="0">
              <a:buClr>
                <a:schemeClr val="accent3"/>
              </a:buClr>
              <a:buFontTx/>
              <a:buNone/>
              <a:defRPr sz="1600">
                <a:solidFill>
                  <a:schemeClr val="tx1"/>
                </a:solidFill>
                <a:latin typeface="Consolas"/>
                <a:cs typeface="Consolas"/>
              </a:defRPr>
            </a:lvl3pPr>
            <a:lvl4pPr marL="579438" indent="0">
              <a:buClr>
                <a:schemeClr val="accent3"/>
              </a:buClr>
              <a:buFontTx/>
              <a:buNone/>
              <a:defRPr sz="1600">
                <a:solidFill>
                  <a:schemeClr val="tx1"/>
                </a:solidFill>
                <a:latin typeface="Consolas"/>
                <a:cs typeface="Consolas"/>
              </a:defRPr>
            </a:lvl4pPr>
            <a:lvl5pPr marL="846138" indent="0">
              <a:buClr>
                <a:schemeClr val="accent3"/>
              </a:buClr>
              <a:buFontTx/>
              <a:buNone/>
              <a:defRPr sz="1600">
                <a:solidFill>
                  <a:schemeClr val="tx1"/>
                </a:solidFill>
                <a:latin typeface="Consolas"/>
                <a:cs typeface="Consola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nchor="t"/>
          <a:lstStyle/>
          <a:p>
            <a:r>
              <a:rPr lang="en-US" dirty="0"/>
              <a:t>Click to edit Master title style</a:t>
            </a:r>
          </a:p>
        </p:txBody>
      </p:sp>
      <p:pic>
        <p:nvPicPr>
          <p:cNvPr id="11" name="Picture 10" descr="PASS_Logo_gray.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45" y="4856738"/>
            <a:ext cx="278306" cy="222671"/>
          </a:xfrm>
          <a:prstGeom prst="rect">
            <a:avLst/>
          </a:prstGeom>
        </p:spPr>
      </p:pic>
      <p:pic>
        <p:nvPicPr>
          <p:cNvPr id="10" name="Picture 9" descr="PASS_14_Template.jpg"/>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4572" y="0"/>
            <a:ext cx="9153144" cy="111318"/>
          </a:xfrm>
          <a:prstGeom prst="rect">
            <a:avLst/>
          </a:prstGeom>
        </p:spPr>
      </p:pic>
    </p:spTree>
    <p:extLst>
      <p:ext uri="{BB962C8B-B14F-4D97-AF65-F5344CB8AC3E}">
        <p14:creationId xmlns:p14="http://schemas.microsoft.com/office/powerpoint/2010/main" val="196449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4613577" y="2393423"/>
            <a:ext cx="4445659" cy="706657"/>
          </a:xfrm>
          <a:prstGeom prst="rect">
            <a:avLst/>
          </a:prstGeom>
        </p:spPr>
        <p:txBody>
          <a:bodyPr vert="horz" lIns="91440" tIns="45720" rIns="91440" bIns="45720" rtlCol="0" anchor="b" anchorCtr="0">
            <a:noAutofit/>
          </a:bodyPr>
          <a:lstStyle>
            <a:lvl1pPr algn="l">
              <a:defRPr lang="en-US" sz="5400" b="0" dirty="0">
                <a:solidFill>
                  <a:schemeClr val="tx2"/>
                </a:solidFill>
                <a:latin typeface="+mj-lt"/>
                <a:cs typeface="Segoe UI Light"/>
              </a:defRPr>
            </a:lvl1pPr>
          </a:lstStyle>
          <a:p>
            <a:pPr marL="0" lvl="0"/>
            <a:r>
              <a:rPr lang="en-CA" dirty="0"/>
              <a:t>Session Title</a:t>
            </a:r>
            <a:endParaRPr lang="en-US" dirty="0"/>
          </a:p>
        </p:txBody>
      </p:sp>
      <p:sp>
        <p:nvSpPr>
          <p:cNvPr id="9" name="Subtitle 2"/>
          <p:cNvSpPr>
            <a:spLocks noGrp="1"/>
          </p:cNvSpPr>
          <p:nvPr>
            <p:ph type="subTitle" idx="1" hasCustomPrompt="1"/>
          </p:nvPr>
        </p:nvSpPr>
        <p:spPr>
          <a:xfrm>
            <a:off x="4612899" y="3096950"/>
            <a:ext cx="4446338" cy="453733"/>
          </a:xfrm>
          <a:prstGeom prst="rect">
            <a:avLst/>
          </a:prstGeom>
        </p:spPr>
        <p:txBody>
          <a:bodyPr vert="horz" lIns="91440" tIns="45720" rIns="91440" bIns="45720" rtlCol="0" anchor="t">
            <a:noAutofit/>
          </a:bodyPr>
          <a:lstStyle>
            <a:lvl1pPr algn="l">
              <a:defRPr lang="en-US" sz="2400" dirty="0">
                <a:solidFill>
                  <a:schemeClr val="accent1"/>
                </a:solidFill>
                <a:latin typeface="+mn-lt"/>
                <a:cs typeface="Segoe UI Light"/>
              </a:defRPr>
            </a:lvl1pPr>
          </a:lstStyle>
          <a:p>
            <a:pPr lvl="0"/>
            <a:r>
              <a:rPr lang="en-CA" dirty="0"/>
              <a:t>Subtitle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928" y="804915"/>
            <a:ext cx="3810000" cy="3352800"/>
          </a:xfrm>
          <a:prstGeom prst="rect">
            <a:avLst/>
          </a:prstGeom>
        </p:spPr>
      </p:pic>
      <p:pic>
        <p:nvPicPr>
          <p:cNvPr id="5" name="Picture 4">
            <a:extLst>
              <a:ext uri="{FF2B5EF4-FFF2-40B4-BE49-F238E27FC236}">
                <a16:creationId xmlns:a16="http://schemas.microsoft.com/office/drawing/2014/main" id="{65E66CE2-B182-4258-BBCE-F7A3AF04110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4595356"/>
            <a:ext cx="1061163" cy="504794"/>
          </a:xfrm>
          <a:prstGeom prst="rect">
            <a:avLst/>
          </a:prstGeom>
        </p:spPr>
      </p:pic>
    </p:spTree>
    <p:extLst>
      <p:ext uri="{BB962C8B-B14F-4D97-AF65-F5344CB8AC3E}">
        <p14:creationId xmlns:p14="http://schemas.microsoft.com/office/powerpoint/2010/main" val="161590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2F3CAB21-1395-4141-91B7-B6012F24BF17}" type="datetimeFigureOut">
              <a:rPr lang="en-US" smtClean="0"/>
              <a:pPr/>
              <a:t>02/06/2023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57CD05-1A93-40BF-BDF1-07CA5CA97E22}" type="slidenum">
              <a:rPr lang="en-US" smtClean="0"/>
              <a:pPr/>
              <a:t>‹#›</a:t>
            </a:fld>
            <a:endParaRPr lang="en-US"/>
          </a:p>
        </p:txBody>
      </p:sp>
    </p:spTree>
    <p:extLst>
      <p:ext uri="{BB962C8B-B14F-4D97-AF65-F5344CB8AC3E}">
        <p14:creationId xmlns:p14="http://schemas.microsoft.com/office/powerpoint/2010/main" val="3012722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984177" y="4366022"/>
            <a:ext cx="184666" cy="369332"/>
          </a:xfrm>
          <a:prstGeom prst="rect">
            <a:avLst/>
          </a:prstGeom>
          <a:noFill/>
        </p:spPr>
        <p:txBody>
          <a:bodyPr wrap="none" rtlCol="0">
            <a:spAutoFit/>
          </a:bodyPr>
          <a:lstStyle/>
          <a:p>
            <a:endParaRPr lang="en-US" dirty="0"/>
          </a:p>
        </p:txBody>
      </p:sp>
      <p:sp>
        <p:nvSpPr>
          <p:cNvPr id="9" name="Title Placeholder 8"/>
          <p:cNvSpPr>
            <a:spLocks noGrp="1"/>
          </p:cNvSpPr>
          <p:nvPr>
            <p:ph type="title"/>
          </p:nvPr>
        </p:nvSpPr>
        <p:spPr>
          <a:xfrm>
            <a:off x="457200" y="230908"/>
            <a:ext cx="8229600" cy="612956"/>
          </a:xfrm>
          <a:prstGeom prst="rect">
            <a:avLst/>
          </a:prstGeom>
        </p:spPr>
        <p:txBody>
          <a:bodyPr vert="horz" lIns="91440" tIns="45720" rIns="91440" bIns="45720" rtlCol="0" anchor="t">
            <a:noAutofit/>
          </a:bodyPr>
          <a:lstStyle/>
          <a:p>
            <a:r>
              <a:rPr lang="en-US" dirty="0"/>
              <a:t>Title Styling</a:t>
            </a:r>
          </a:p>
        </p:txBody>
      </p:sp>
      <p:sp>
        <p:nvSpPr>
          <p:cNvPr id="10" name="Text Placeholder 9"/>
          <p:cNvSpPr>
            <a:spLocks noGrp="1"/>
          </p:cNvSpPr>
          <p:nvPr>
            <p:ph type="body" idx="1"/>
          </p:nvPr>
        </p:nvSpPr>
        <p:spPr>
          <a:xfrm>
            <a:off x="457200" y="1130877"/>
            <a:ext cx="8229600" cy="339447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p:cNvPicPr>
            <a:picLocks noChangeAspect="1"/>
          </p:cNvPicPr>
          <p:nvPr userDrawn="1"/>
        </p:nvPicPr>
        <p:blipFill rotWithShape="1">
          <a:blip r:embed="rId10" cstate="print">
            <a:extLst>
              <a:ext uri="{28A0092B-C50C-407E-A947-70E740481C1C}">
                <a14:useLocalDpi xmlns:a14="http://schemas.microsoft.com/office/drawing/2010/main" val="0"/>
              </a:ext>
            </a:extLst>
          </a:blip>
          <a:srcRect/>
          <a:stretch/>
        </p:blipFill>
        <p:spPr>
          <a:xfrm>
            <a:off x="0" y="4595356"/>
            <a:ext cx="1061163" cy="504794"/>
          </a:xfrm>
          <a:prstGeom prst="rect">
            <a:avLst/>
          </a:prstGeom>
        </p:spPr>
      </p:pic>
    </p:spTree>
    <p:extLst>
      <p:ext uri="{BB962C8B-B14F-4D97-AF65-F5344CB8AC3E}">
        <p14:creationId xmlns:p14="http://schemas.microsoft.com/office/powerpoint/2010/main" val="40653794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2" r:id="rId4"/>
    <p:sldLayoutId id="2147483654" r:id="rId5"/>
    <p:sldLayoutId id="2147483657" r:id="rId6"/>
    <p:sldLayoutId id="2147483656" r:id="rId7"/>
    <p:sldLayoutId id="214748366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marR="0" indent="0" algn="l" defTabSz="457200" rtl="0" eaLnBrk="1" fontAlgn="auto" latinLnBrk="0" hangingPunct="1">
        <a:lnSpc>
          <a:spcPts val="3500"/>
        </a:lnSpc>
        <a:spcBef>
          <a:spcPct val="0"/>
        </a:spcBef>
        <a:spcAft>
          <a:spcPts val="0"/>
        </a:spcAft>
        <a:buClrTx/>
        <a:buSzTx/>
        <a:buFontTx/>
        <a:buNone/>
        <a:tabLst/>
        <a:defRPr kumimoji="0" lang="en-US" sz="3600" b="0" i="0" u="none" strike="noStrike" kern="1200" cap="none" spc="0" normalizeH="0" baseline="0">
          <a:ln>
            <a:noFill/>
          </a:ln>
          <a:solidFill>
            <a:srgbClr val="003A78"/>
          </a:solidFill>
          <a:effectLst/>
          <a:uLnTx/>
          <a:uFillTx/>
          <a:latin typeface="+mj-lt"/>
          <a:ea typeface="+mj-ea"/>
          <a:cs typeface="Segoe UI Light"/>
        </a:defRPr>
      </a:lvl1pPr>
    </p:titleStyle>
    <p:bodyStyle>
      <a:lvl1pPr marL="0" indent="0" algn="l" defTabSz="914400" rtl="0" eaLnBrk="1" latinLnBrk="0" hangingPunct="1">
        <a:spcBef>
          <a:spcPct val="20000"/>
        </a:spcBef>
        <a:buFont typeface="Arial"/>
        <a:buNone/>
        <a:defRPr sz="24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638175"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hyperlink" Target="https://github.com/MadeiraData/MadeiraToolbox/blob/master/Best%20Practices%20Checklists/Max%20Memory%20Recommendation.sq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docs.microsoft.com/sql/sql-server/compute-capacity-limits-by-edition-of-sql-server" TargetMode="External"/><Relationship Id="rId3" Type="http://schemas.openxmlformats.org/officeDocument/2006/relationships/hyperlink" Target="https://www.sqlskills.com/blogs/glenn/upgrading-sql-server-day-6/" TargetMode="External"/><Relationship Id="rId7" Type="http://schemas.openxmlformats.org/officeDocument/2006/relationships/hyperlink" Target="https://docs.microsoft.com/en-us/sql/sql-server/editions-and-components-of-sql-server-2016?view=sql-server-ver15#Cross-BoxScaleLimit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docs.microsoft.com/en-us/previous-versions/sql/2014/getting-started/features-supported-by-the-editions-of-sql-server-2014?view=sql-server-2014#CrossBoxScale" TargetMode="External"/><Relationship Id="rId5" Type="http://schemas.openxmlformats.org/officeDocument/2006/relationships/hyperlink" Target="https://docs.microsoft.com/en-us/previous-versions/sql/sql-server-2012/cc645993(v=sql.110)?redirectedfrom=MSDN#cross-box-scale-limits" TargetMode="External"/><Relationship Id="rId4" Type="http://schemas.openxmlformats.org/officeDocument/2006/relationships/hyperlink" Target="https://docs.microsoft.com/en-us/previous-versions/sql/sql-server-2008-r2/cc645993(v=sql.105)#scalability-and-performance"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docs.microsoft.com/sql/sql-server/compute-capacity-limits-by-edition-of-sql-server" TargetMode="External"/><Relationship Id="rId3" Type="http://schemas.openxmlformats.org/officeDocument/2006/relationships/image" Target="../media/image30.gif"/><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7.svg"/><Relationship Id="rId5" Type="http://schemas.openxmlformats.org/officeDocument/2006/relationships/image" Target="../media/image28.png"/><Relationship Id="rId4" Type="http://schemas.openxmlformats.org/officeDocument/2006/relationships/image" Target="../media/image36.sv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littlekendra.com/2016/11/16/sql-server-2016-sp1-features-added-to-standard-web-express-local-db-editio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hyperlink" Target="https://straightpathsql.com/archives/2020/12/sql-server-should-i-move-from-enterprise-to-standard/"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cloudblogs.microsoft.com/sqlserver/2019/10/30/new-high-availability-and-disaster-recovery-benefits-for-sql-server/" TargetMode="External"/><Relationship Id="rId7" Type="http://schemas.openxmlformats.org/officeDocument/2006/relationships/image" Target="../media/image42.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azure.microsoft.com/en-us/pricing/dev-test/" TargetMode="External"/><Relationship Id="rId7" Type="http://schemas.microsoft.com/office/2007/relationships/hdphoto" Target="../media/hdphoto1.wdp"/><Relationship Id="rId12" Type="http://schemas.openxmlformats.org/officeDocument/2006/relationships/image" Target="../media/image49.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hyperlink" Target="https://docs.microsoft.com/en-us/azure/cost-management-billing/reservations/save-compute-costs-reservations" TargetMode="External"/><Relationship Id="rId10" Type="http://schemas.openxmlformats.org/officeDocument/2006/relationships/hyperlink" Target="https://azure.microsoft.com/blog/reserved-instances-now-applicable-to-classic-vms-cloud-services-and-dev-test-subscriptions" TargetMode="External"/><Relationship Id="rId4" Type="http://schemas.openxmlformats.org/officeDocument/2006/relationships/hyperlink" Target="https://azure.microsoft.com/en-us/pricing/hybrid-benefit/" TargetMode="External"/><Relationship Id="rId9" Type="http://schemas.openxmlformats.org/officeDocument/2006/relationships/image" Target="../media/image47.sv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hyperlink" Target="https://azure.microsoft.com/pricing/details/bandwidth" TargetMode="External"/><Relationship Id="rId3" Type="http://schemas.openxmlformats.org/officeDocument/2006/relationships/image" Target="../media/image51.png"/><Relationship Id="rId7" Type="http://schemas.openxmlformats.org/officeDocument/2006/relationships/image" Target="../media/image54.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hyperlink" Target="https://azure.microsoft.com/pricing/details/bandwidth" TargetMode="External"/><Relationship Id="rId3" Type="http://schemas.openxmlformats.org/officeDocument/2006/relationships/image" Target="../media/image51.png"/><Relationship Id="rId7" Type="http://schemas.openxmlformats.org/officeDocument/2006/relationships/image" Target="../media/image54.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hyperlink" Target="https://aws.amazon.com/blogs/architecture/overview-of-data-transfer-costs-for-common-architectures/" TargetMode="External"/><Relationship Id="rId4" Type="http://schemas.microsoft.com/office/2007/relationships/hdphoto" Target="../media/hdphoto2.wdp"/><Relationship Id="rId9"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ssd-solid-state-drive-pn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flaticon.com/authors/those-icons" TargetMode="Externa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hyperlink" Target="http://www.sqlserverradio.com/" TargetMode="External"/><Relationship Id="rId13" Type="http://schemas.openxmlformats.org/officeDocument/2006/relationships/image" Target="../media/image14.png"/><Relationship Id="rId3" Type="http://schemas.openxmlformats.org/officeDocument/2006/relationships/hyperlink" Target="mailto:eitan@madeiradata.com" TargetMode="External"/><Relationship Id="rId7" Type="http://schemas.openxmlformats.org/officeDocument/2006/relationships/hyperlink" Target="http://www.sqlserverradio.co.il/" TargetMode="External"/><Relationship Id="rId12"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hyperlink" Target="http://www.eitanblumin.com/" TargetMode="External"/><Relationship Id="rId11" Type="http://schemas.openxmlformats.org/officeDocument/2006/relationships/image" Target="../media/image12.png"/><Relationship Id="rId5" Type="http://schemas.openxmlformats.org/officeDocument/2006/relationships/hyperlink" Target="http://www.linkedin.com/in/eitanblumin" TargetMode="External"/><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hyperlink" Target="https://twitter.com/EitanBlumin" TargetMode="External"/><Relationship Id="rId9" Type="http://schemas.openxmlformats.org/officeDocument/2006/relationships/image" Target="../media/image10.png"/><Relationship Id="rId14" Type="http://schemas.openxmlformats.org/officeDocument/2006/relationships/hyperlink" Target="http://www.madeiradata.com/"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github.com/MadeiraData/MadeiraToolbox/blob/master/Best%20Practices%20Checklists/Server_Hardware_Underutilized.sql" TargetMode="External"/><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flaticon.com/authors/those-icons" TargetMode="External"/><Relationship Id="rId7" Type="http://schemas.openxmlformats.org/officeDocument/2006/relationships/image" Target="../media/image60.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hyperlink" Target="https://eitanblumin.com/2020/04/07/troubleshooting-long-running-shrink-operations/" TargetMode="Externa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3.xml.rels><?xml version="1.0" encoding="UTF-8" standalone="yes"?>
<Relationships xmlns="http://schemas.openxmlformats.org/package/2006/relationships"><Relationship Id="rId3" Type="http://schemas.openxmlformats.org/officeDocument/2006/relationships/hyperlink" Target="https://eitanblumin.com/2020/02/18/ultimate-compression-savings-estimation-script-entire-database/" TargetMode="External"/><Relationship Id="rId7" Type="http://schemas.openxmlformats.org/officeDocument/2006/relationships/image" Target="../media/image60.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www.flaticon.com/authors/those-icons"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hyperlink" Target="https://www.flaticon.com/authors/those-icons" TargetMode="External"/><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aws.amazon.com/about-aws/whats-new/2020/12/introducing-new-amazon-ebs-general-purpose-volumes-gp3/" TargetMode="External"/><Relationship Id="rId5" Type="http://schemas.openxmlformats.org/officeDocument/2006/relationships/hyperlink" Target="https://learn.microsoft.com/en-us/azure/virtual-machines/disks-change-performance" TargetMode="External"/><Relationship Id="rId10" Type="http://schemas.openxmlformats.org/officeDocument/2006/relationships/image" Target="../media/image62.svg"/><Relationship Id="rId4" Type="http://schemas.openxmlformats.org/officeDocument/2006/relationships/image" Target="../media/image58.png"/><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svg"/><Relationship Id="rId3" Type="http://schemas.openxmlformats.org/officeDocument/2006/relationships/hyperlink" Target="https://github.com/MadeiraData/MadeiraToolbox/blob/master/Best%20Practices%20Checklists/Server_Hardware_Underutilized.sql" TargetMode="External"/><Relationship Id="rId7" Type="http://schemas.openxmlformats.org/officeDocument/2006/relationships/hyperlink" Target="https://github.com/MadeiraData/MadeiraToolbox/blob/master/Utility%20Scripts/ultimate_compression_savings_estimation_whole_database.sql" TargetMode="External"/><Relationship Id="rId12"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github.com/MadeiraData/MadeiraToolbox/blob/master/Utility%20Scripts/Balance%20CPU%20Cores%20Across%20NUMA%20Nodes.sql" TargetMode="External"/><Relationship Id="rId11" Type="http://schemas.openxmlformats.org/officeDocument/2006/relationships/image" Target="../media/image66.svg"/><Relationship Id="rId5" Type="http://schemas.openxmlformats.org/officeDocument/2006/relationships/hyperlink" Target="https://github.com/MadeiraData/MadeiraToolbox/blob/master/Health%20Check%20Scripts/Soft-NUMA%20Node%20Imbalance%20Detection.sql" TargetMode="External"/><Relationship Id="rId10" Type="http://schemas.openxmlformats.org/officeDocument/2006/relationships/image" Target="../media/image65.png"/><Relationship Id="rId4" Type="http://schemas.openxmlformats.org/officeDocument/2006/relationships/hyperlink" Target="https://github.com/MadeiraData/MadeiraToolbox/blob/master/Best%20Practices%20Checklists/Max%20Memory%20Recommendation.sql" TargetMode="External"/><Relationship Id="rId9" Type="http://schemas.openxmlformats.org/officeDocument/2006/relationships/image" Target="../media/image64.svg"/></Relationships>
</file>

<file path=ppt/slides/_rels/slide36.xml.rels><?xml version="1.0" encoding="UTF-8" standalone="yes"?>
<Relationships xmlns="http://schemas.openxmlformats.org/package/2006/relationships"><Relationship Id="rId8" Type="http://schemas.openxmlformats.org/officeDocument/2006/relationships/hyperlink" Target="http://www.github.com/MadeiraData" TargetMode="External"/><Relationship Id="rId13" Type="http://schemas.openxmlformats.org/officeDocument/2006/relationships/image" Target="../media/image14.png"/><Relationship Id="rId3" Type="http://schemas.openxmlformats.org/officeDocument/2006/relationships/hyperlink" Target="https://twitter.com/EitanBlumin" TargetMode="External"/><Relationship Id="rId7" Type="http://schemas.openxmlformats.org/officeDocument/2006/relationships/hyperlink" Target="http://www.sqlserverradio.com/" TargetMode="External"/><Relationship Id="rId12" Type="http://schemas.openxmlformats.org/officeDocument/2006/relationships/image" Target="../media/image71.png"/><Relationship Id="rId2" Type="http://schemas.openxmlformats.org/officeDocument/2006/relationships/hyperlink" Target="mailto:eitan@madeiradata.com" TargetMode="External"/><Relationship Id="rId1" Type="http://schemas.openxmlformats.org/officeDocument/2006/relationships/slideLayout" Target="../slideLayouts/slideLayout3.xml"/><Relationship Id="rId6" Type="http://schemas.openxmlformats.org/officeDocument/2006/relationships/hyperlink" Target="http://www.sqlserverradio.co.il/" TargetMode="External"/><Relationship Id="rId11" Type="http://schemas.openxmlformats.org/officeDocument/2006/relationships/image" Target="../media/image70.png"/><Relationship Id="rId5" Type="http://schemas.openxmlformats.org/officeDocument/2006/relationships/hyperlink" Target="http://www.eitanblumin.com/" TargetMode="External"/><Relationship Id="rId15" Type="http://schemas.openxmlformats.org/officeDocument/2006/relationships/image" Target="../media/image72.jpg"/><Relationship Id="rId10" Type="http://schemas.openxmlformats.org/officeDocument/2006/relationships/image" Target="../media/image69.jpeg"/><Relationship Id="rId4" Type="http://schemas.openxmlformats.org/officeDocument/2006/relationships/hyperlink" Target="http://www.linkedin.com/in/eitanblumin" TargetMode="External"/><Relationship Id="rId9" Type="http://schemas.openxmlformats.org/officeDocument/2006/relationships/hyperlink" Target="http://www.github.com/EitanBlumin" TargetMode="External"/><Relationship Id="rId14" Type="http://schemas.openxmlformats.org/officeDocument/2006/relationships/hyperlink" Target="http://www.madeiradata.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flaticon.com/authors/surang" TargetMode="External"/><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hyperlink" Target="https://www.flaticon.com/free-icon/data_2289285?term=datacenter&amp;related_id=2289285" TargetMode="External"/><Relationship Id="rId5" Type="http://schemas.openxmlformats.org/officeDocument/2006/relationships/hyperlink" Target="https://www.flaticon.com/authors/flat-icons" TargetMode="Externa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flaticon.com/authors/surang" TargetMode="External"/><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hyperlink" Target="https://www.flaticon.com/free-icon/data_2289285?term=datacenter&amp;related_id=2289285" TargetMode="External"/><Relationship Id="rId5" Type="http://schemas.openxmlformats.org/officeDocument/2006/relationships/hyperlink" Target="https://www.flaticon.com/authors/flat-icons" TargetMode="Externa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www.flaticon.com/authors/surang" TargetMode="External"/><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hyperlink" Target="https://www.flaticon.com/free-icon/data_2289285?term=datacenter&amp;related_id=2289285" TargetMode="External"/><Relationship Id="rId5" Type="http://schemas.openxmlformats.org/officeDocument/2006/relationships/hyperlink" Target="https://www.flaticon.com/authors/flat-icons" TargetMode="Externa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sv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a:extLst>
              <a:ext uri="{FF2B5EF4-FFF2-40B4-BE49-F238E27FC236}">
                <a16:creationId xmlns:a16="http://schemas.microsoft.com/office/drawing/2014/main" id="{A56DA52C-473F-4E54-AAB4-155FECA6B3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Picture 10">
            <a:extLst>
              <a:ext uri="{FF2B5EF4-FFF2-40B4-BE49-F238E27FC236}">
                <a16:creationId xmlns:a16="http://schemas.microsoft.com/office/drawing/2014/main" id="{4C37108A-E68B-46B7-9736-43303CA5033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817" y="4387849"/>
            <a:ext cx="936879" cy="936879"/>
          </a:xfrm>
          <a:prstGeom prst="rect">
            <a:avLst/>
          </a:prstGeom>
        </p:spPr>
      </p:pic>
    </p:spTree>
    <p:extLst>
      <p:ext uri="{BB962C8B-B14F-4D97-AF65-F5344CB8AC3E}">
        <p14:creationId xmlns:p14="http://schemas.microsoft.com/office/powerpoint/2010/main" val="279568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FB63450E-22B3-45E1-B7A0-18B468115907}"/>
              </a:ext>
            </a:extLst>
          </p:cNvPr>
          <p:cNvSpPr/>
          <p:nvPr/>
        </p:nvSpPr>
        <p:spPr>
          <a:xfrm>
            <a:off x="5226060" y="1929713"/>
            <a:ext cx="3205010"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1</a:t>
            </a:r>
            <a:endParaRPr lang="en-IL" dirty="0"/>
          </a:p>
        </p:txBody>
      </p:sp>
      <p:sp>
        <p:nvSpPr>
          <p:cNvPr id="103" name="Rectangle 102">
            <a:extLst>
              <a:ext uri="{FF2B5EF4-FFF2-40B4-BE49-F238E27FC236}">
                <a16:creationId xmlns:a16="http://schemas.microsoft.com/office/drawing/2014/main" id="{958A0160-D310-4D52-BD22-76E590188DE2}"/>
              </a:ext>
            </a:extLst>
          </p:cNvPr>
          <p:cNvSpPr/>
          <p:nvPr/>
        </p:nvSpPr>
        <p:spPr>
          <a:xfrm>
            <a:off x="1994231" y="1929714"/>
            <a:ext cx="3202663"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0</a:t>
            </a:r>
            <a:endParaRPr lang="en-IL" dirty="0"/>
          </a:p>
        </p:txBody>
      </p:sp>
      <p:sp>
        <p:nvSpPr>
          <p:cNvPr id="3" name="Title 2">
            <a:extLst>
              <a:ext uri="{FF2B5EF4-FFF2-40B4-BE49-F238E27FC236}">
                <a16:creationId xmlns:a16="http://schemas.microsoft.com/office/drawing/2014/main" id="{0313A2B1-A5BD-49AB-81D7-CAF93190C5DF}"/>
              </a:ext>
            </a:extLst>
          </p:cNvPr>
          <p:cNvSpPr>
            <a:spLocks noGrp="1"/>
          </p:cNvSpPr>
          <p:nvPr>
            <p:ph type="title"/>
          </p:nvPr>
        </p:nvSpPr>
        <p:spPr/>
        <p:txBody>
          <a:bodyPr/>
          <a:lstStyle/>
          <a:p>
            <a:r>
              <a:rPr lang="en-US" dirty="0" err="1"/>
              <a:t>CPU+Memory</a:t>
            </a:r>
            <a:endParaRPr lang="en-IL" dirty="0"/>
          </a:p>
        </p:txBody>
      </p:sp>
      <p:pic>
        <p:nvPicPr>
          <p:cNvPr id="14" name="Graphic 13" descr="Stopwatch with solid fill">
            <a:extLst>
              <a:ext uri="{FF2B5EF4-FFF2-40B4-BE49-F238E27FC236}">
                <a16:creationId xmlns:a16="http://schemas.microsoft.com/office/drawing/2014/main" id="{1A857527-C7BD-4E6A-80A3-5ED9D2F22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4232" y="843864"/>
            <a:ext cx="808818" cy="808818"/>
          </a:xfrm>
          <a:prstGeom prst="rect">
            <a:avLst/>
          </a:prstGeom>
        </p:spPr>
      </p:pic>
      <p:cxnSp>
        <p:nvCxnSpPr>
          <p:cNvPr id="30" name="Straight Arrow Connector 29">
            <a:extLst>
              <a:ext uri="{FF2B5EF4-FFF2-40B4-BE49-F238E27FC236}">
                <a16:creationId xmlns:a16="http://schemas.microsoft.com/office/drawing/2014/main" id="{1CC89C3E-ADAA-4E16-86C5-645BA7A5A5B1}"/>
              </a:ext>
            </a:extLst>
          </p:cNvPr>
          <p:cNvCxnSpPr>
            <a:cxnSpLocks/>
            <a:stCxn id="14" idx="2"/>
          </p:cNvCxnSpPr>
          <p:nvPr/>
        </p:nvCxnSpPr>
        <p:spPr>
          <a:xfrm>
            <a:off x="239864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0" name="TextBox 59">
            <a:extLst>
              <a:ext uri="{FF2B5EF4-FFF2-40B4-BE49-F238E27FC236}">
                <a16:creationId xmlns:a16="http://schemas.microsoft.com/office/drawing/2014/main" id="{71046B63-772C-4C7C-910D-5520AB9503F2}"/>
              </a:ext>
            </a:extLst>
          </p:cNvPr>
          <p:cNvSpPr txBox="1"/>
          <p:nvPr/>
        </p:nvSpPr>
        <p:spPr>
          <a:xfrm>
            <a:off x="576701" y="2123308"/>
            <a:ext cx="1300548" cy="646331"/>
          </a:xfrm>
          <a:prstGeom prst="rect">
            <a:avLst/>
          </a:prstGeom>
          <a:noFill/>
        </p:spPr>
        <p:txBody>
          <a:bodyPr wrap="none" rtlCol="0">
            <a:spAutoFit/>
          </a:bodyPr>
          <a:lstStyle/>
          <a:p>
            <a:pPr algn="r"/>
            <a:r>
              <a:rPr lang="en-US" dirty="0"/>
              <a:t>CPU Cores:</a:t>
            </a:r>
            <a:br>
              <a:rPr lang="en-US" dirty="0"/>
            </a:br>
            <a:r>
              <a:rPr lang="en-US" dirty="0"/>
              <a:t>(logical)</a:t>
            </a:r>
          </a:p>
        </p:txBody>
      </p:sp>
      <p:sp>
        <p:nvSpPr>
          <p:cNvPr id="61" name="TextBox 60">
            <a:extLst>
              <a:ext uri="{FF2B5EF4-FFF2-40B4-BE49-F238E27FC236}">
                <a16:creationId xmlns:a16="http://schemas.microsoft.com/office/drawing/2014/main" id="{7A1ACBF1-0414-4F8D-8A63-839367C857AC}"/>
              </a:ext>
            </a:extLst>
          </p:cNvPr>
          <p:cNvSpPr txBox="1"/>
          <p:nvPr/>
        </p:nvSpPr>
        <p:spPr>
          <a:xfrm>
            <a:off x="55917" y="1167198"/>
            <a:ext cx="1821332" cy="369332"/>
          </a:xfrm>
          <a:prstGeom prst="rect">
            <a:avLst/>
          </a:prstGeom>
          <a:noFill/>
        </p:spPr>
        <p:txBody>
          <a:bodyPr wrap="none" rtlCol="0">
            <a:spAutoFit/>
          </a:bodyPr>
          <a:lstStyle/>
          <a:p>
            <a:pPr algn="r"/>
            <a:r>
              <a:rPr lang="en-US" dirty="0"/>
              <a:t>SOS Schedulers:</a:t>
            </a:r>
            <a:endParaRPr lang="en-IL" dirty="0"/>
          </a:p>
        </p:txBody>
      </p:sp>
      <p:pic>
        <p:nvPicPr>
          <p:cNvPr id="120" name="Graphic 119" descr="Stopwatch with solid fill">
            <a:extLst>
              <a:ext uri="{FF2B5EF4-FFF2-40B4-BE49-F238E27FC236}">
                <a16:creationId xmlns:a16="http://schemas.microsoft.com/office/drawing/2014/main" id="{9DEFF80B-895C-423B-8563-37E7F93CDC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3050" y="843864"/>
            <a:ext cx="808818" cy="808818"/>
          </a:xfrm>
          <a:prstGeom prst="rect">
            <a:avLst/>
          </a:prstGeom>
        </p:spPr>
      </p:pic>
      <p:cxnSp>
        <p:nvCxnSpPr>
          <p:cNvPr id="121" name="Straight Arrow Connector 120">
            <a:extLst>
              <a:ext uri="{FF2B5EF4-FFF2-40B4-BE49-F238E27FC236}">
                <a16:creationId xmlns:a16="http://schemas.microsoft.com/office/drawing/2014/main" id="{02FE8953-D4E6-4FD1-99F2-34C853EBC1FE}"/>
              </a:ext>
            </a:extLst>
          </p:cNvPr>
          <p:cNvCxnSpPr>
            <a:cxnSpLocks/>
            <a:stCxn id="120" idx="2"/>
          </p:cNvCxnSpPr>
          <p:nvPr/>
        </p:nvCxnSpPr>
        <p:spPr>
          <a:xfrm>
            <a:off x="320745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3" name="Graphic 122" descr="Stopwatch with solid fill">
            <a:extLst>
              <a:ext uri="{FF2B5EF4-FFF2-40B4-BE49-F238E27FC236}">
                <a16:creationId xmlns:a16="http://schemas.microsoft.com/office/drawing/2014/main" id="{95D28615-26C8-4B0C-A7BC-7281D616A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1868" y="843864"/>
            <a:ext cx="808818" cy="808818"/>
          </a:xfrm>
          <a:prstGeom prst="rect">
            <a:avLst/>
          </a:prstGeom>
        </p:spPr>
      </p:pic>
      <p:cxnSp>
        <p:nvCxnSpPr>
          <p:cNvPr id="124" name="Straight Arrow Connector 123">
            <a:extLst>
              <a:ext uri="{FF2B5EF4-FFF2-40B4-BE49-F238E27FC236}">
                <a16:creationId xmlns:a16="http://schemas.microsoft.com/office/drawing/2014/main" id="{676AC913-7DE9-4CCA-A020-4C367474F0DF}"/>
              </a:ext>
            </a:extLst>
          </p:cNvPr>
          <p:cNvCxnSpPr>
            <a:cxnSpLocks/>
            <a:stCxn id="123" idx="2"/>
          </p:cNvCxnSpPr>
          <p:nvPr/>
        </p:nvCxnSpPr>
        <p:spPr>
          <a:xfrm>
            <a:off x="401627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6" name="Graphic 125" descr="Stopwatch with solid fill">
            <a:extLst>
              <a:ext uri="{FF2B5EF4-FFF2-40B4-BE49-F238E27FC236}">
                <a16:creationId xmlns:a16="http://schemas.microsoft.com/office/drawing/2014/main" id="{6ED25068-D99A-499C-B41D-956EBD4316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686" y="843864"/>
            <a:ext cx="808818" cy="808818"/>
          </a:xfrm>
          <a:prstGeom prst="rect">
            <a:avLst/>
          </a:prstGeom>
        </p:spPr>
      </p:pic>
      <p:cxnSp>
        <p:nvCxnSpPr>
          <p:cNvPr id="127" name="Straight Arrow Connector 126">
            <a:extLst>
              <a:ext uri="{FF2B5EF4-FFF2-40B4-BE49-F238E27FC236}">
                <a16:creationId xmlns:a16="http://schemas.microsoft.com/office/drawing/2014/main" id="{93B6365C-4ECC-4FD7-BABE-D89DAC1F71E5}"/>
              </a:ext>
            </a:extLst>
          </p:cNvPr>
          <p:cNvCxnSpPr>
            <a:cxnSpLocks/>
            <a:stCxn id="126" idx="2"/>
          </p:cNvCxnSpPr>
          <p:nvPr/>
        </p:nvCxnSpPr>
        <p:spPr>
          <a:xfrm>
            <a:off x="4825095"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9" name="Graphic 128" descr="Stopwatch with solid fill">
            <a:extLst>
              <a:ext uri="{FF2B5EF4-FFF2-40B4-BE49-F238E27FC236}">
                <a16:creationId xmlns:a16="http://schemas.microsoft.com/office/drawing/2014/main" id="{971289E8-62A1-427B-B8EF-E5A53F1A46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9504" y="843864"/>
            <a:ext cx="808818" cy="808818"/>
          </a:xfrm>
          <a:prstGeom prst="rect">
            <a:avLst/>
          </a:prstGeom>
        </p:spPr>
      </p:pic>
      <p:cxnSp>
        <p:nvCxnSpPr>
          <p:cNvPr id="130" name="Straight Arrow Connector 129">
            <a:extLst>
              <a:ext uri="{FF2B5EF4-FFF2-40B4-BE49-F238E27FC236}">
                <a16:creationId xmlns:a16="http://schemas.microsoft.com/office/drawing/2014/main" id="{EA2E7FA6-559D-4F3D-A7F4-F8EC34C4A4F2}"/>
              </a:ext>
            </a:extLst>
          </p:cNvPr>
          <p:cNvCxnSpPr>
            <a:cxnSpLocks/>
            <a:stCxn id="129" idx="2"/>
          </p:cNvCxnSpPr>
          <p:nvPr/>
        </p:nvCxnSpPr>
        <p:spPr>
          <a:xfrm>
            <a:off x="5633913"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2" name="Graphic 131" descr="Stopwatch with solid fill">
            <a:extLst>
              <a:ext uri="{FF2B5EF4-FFF2-40B4-BE49-F238E27FC236}">
                <a16:creationId xmlns:a16="http://schemas.microsoft.com/office/drawing/2014/main" id="{F26862BD-DA58-4249-B477-ADEE3493BC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8322" y="843864"/>
            <a:ext cx="808818" cy="808818"/>
          </a:xfrm>
          <a:prstGeom prst="rect">
            <a:avLst/>
          </a:prstGeom>
        </p:spPr>
      </p:pic>
      <p:cxnSp>
        <p:nvCxnSpPr>
          <p:cNvPr id="133" name="Straight Arrow Connector 132">
            <a:extLst>
              <a:ext uri="{FF2B5EF4-FFF2-40B4-BE49-F238E27FC236}">
                <a16:creationId xmlns:a16="http://schemas.microsoft.com/office/drawing/2014/main" id="{1830E7CA-A984-4788-A7F7-01B7ED98F694}"/>
              </a:ext>
            </a:extLst>
          </p:cNvPr>
          <p:cNvCxnSpPr>
            <a:cxnSpLocks/>
            <a:stCxn id="132" idx="2"/>
          </p:cNvCxnSpPr>
          <p:nvPr/>
        </p:nvCxnSpPr>
        <p:spPr>
          <a:xfrm>
            <a:off x="644273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5" name="Graphic 134" descr="Stopwatch with solid fill">
            <a:extLst>
              <a:ext uri="{FF2B5EF4-FFF2-40B4-BE49-F238E27FC236}">
                <a16:creationId xmlns:a16="http://schemas.microsoft.com/office/drawing/2014/main" id="{0D05DF36-C50C-4E38-AD47-4C358D0A10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7140" y="843864"/>
            <a:ext cx="808818" cy="808818"/>
          </a:xfrm>
          <a:prstGeom prst="rect">
            <a:avLst/>
          </a:prstGeom>
        </p:spPr>
      </p:pic>
      <p:cxnSp>
        <p:nvCxnSpPr>
          <p:cNvPr id="136" name="Straight Arrow Connector 135">
            <a:extLst>
              <a:ext uri="{FF2B5EF4-FFF2-40B4-BE49-F238E27FC236}">
                <a16:creationId xmlns:a16="http://schemas.microsoft.com/office/drawing/2014/main" id="{BA9834C7-5CD0-4FD8-A817-EBA790DFF07C}"/>
              </a:ext>
            </a:extLst>
          </p:cNvPr>
          <p:cNvCxnSpPr>
            <a:cxnSpLocks/>
            <a:stCxn id="135" idx="2"/>
          </p:cNvCxnSpPr>
          <p:nvPr/>
        </p:nvCxnSpPr>
        <p:spPr>
          <a:xfrm>
            <a:off x="725154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8" name="Graphic 137" descr="Stopwatch with solid fill">
            <a:extLst>
              <a:ext uri="{FF2B5EF4-FFF2-40B4-BE49-F238E27FC236}">
                <a16:creationId xmlns:a16="http://schemas.microsoft.com/office/drawing/2014/main" id="{7A44D88D-8C30-4465-98DC-FF7A9DA235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5958" y="843864"/>
            <a:ext cx="808818" cy="808818"/>
          </a:xfrm>
          <a:prstGeom prst="rect">
            <a:avLst/>
          </a:prstGeom>
        </p:spPr>
      </p:pic>
      <p:cxnSp>
        <p:nvCxnSpPr>
          <p:cNvPr id="139" name="Straight Arrow Connector 138">
            <a:extLst>
              <a:ext uri="{FF2B5EF4-FFF2-40B4-BE49-F238E27FC236}">
                <a16:creationId xmlns:a16="http://schemas.microsoft.com/office/drawing/2014/main" id="{F70F4DE7-8990-4463-AB27-2DD53D6D3DE4}"/>
              </a:ext>
            </a:extLst>
          </p:cNvPr>
          <p:cNvCxnSpPr>
            <a:cxnSpLocks/>
            <a:stCxn id="138" idx="2"/>
          </p:cNvCxnSpPr>
          <p:nvPr/>
        </p:nvCxnSpPr>
        <p:spPr>
          <a:xfrm>
            <a:off x="806036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4" name="TextBox 143">
            <a:extLst>
              <a:ext uri="{FF2B5EF4-FFF2-40B4-BE49-F238E27FC236}">
                <a16:creationId xmlns:a16="http://schemas.microsoft.com/office/drawing/2014/main" id="{BE92941F-3B65-4F3F-8C6A-478A1782DC79}"/>
              </a:ext>
            </a:extLst>
          </p:cNvPr>
          <p:cNvSpPr txBox="1"/>
          <p:nvPr/>
        </p:nvSpPr>
        <p:spPr>
          <a:xfrm>
            <a:off x="55918" y="2828249"/>
            <a:ext cx="1821332" cy="369332"/>
          </a:xfrm>
          <a:prstGeom prst="rect">
            <a:avLst/>
          </a:prstGeom>
          <a:noFill/>
        </p:spPr>
        <p:txBody>
          <a:bodyPr wrap="square">
            <a:spAutoFit/>
          </a:bodyPr>
          <a:lstStyle/>
          <a:p>
            <a:pPr algn="r"/>
            <a:r>
              <a:rPr lang="en-US" dirty="0"/>
              <a:t>NUMA Nodes:</a:t>
            </a:r>
            <a:endParaRPr lang="en-IL" dirty="0"/>
          </a:p>
        </p:txBody>
      </p:sp>
      <p:grpSp>
        <p:nvGrpSpPr>
          <p:cNvPr id="200" name="Group 199">
            <a:extLst>
              <a:ext uri="{FF2B5EF4-FFF2-40B4-BE49-F238E27FC236}">
                <a16:creationId xmlns:a16="http://schemas.microsoft.com/office/drawing/2014/main" id="{5348FF0B-89C5-4C76-A627-7920384BB6F7}"/>
              </a:ext>
            </a:extLst>
          </p:cNvPr>
          <p:cNvGrpSpPr/>
          <p:nvPr/>
        </p:nvGrpSpPr>
        <p:grpSpPr>
          <a:xfrm>
            <a:off x="2078483" y="2013965"/>
            <a:ext cx="640314" cy="640314"/>
            <a:chOff x="2078483" y="2013965"/>
            <a:chExt cx="640314" cy="640314"/>
          </a:xfrm>
        </p:grpSpPr>
        <p:sp>
          <p:nvSpPr>
            <p:cNvPr id="174"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5"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6"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7"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8"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9"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0"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1"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82"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3"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4"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5"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6"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8"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9"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0"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1"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2"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3"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4"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5"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6"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8" name="Content Placeholder 4" descr="Processor with solid fill">
              <a:extLst>
                <a:ext uri="{FF2B5EF4-FFF2-40B4-BE49-F238E27FC236}">
                  <a16:creationId xmlns:a16="http://schemas.microsoft.com/office/drawing/2014/main" id="{A48D0615-5284-4404-A582-96F6A36BD586}"/>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99" name="Content Placeholder 4" descr="Processor with solid fill">
              <a:extLst>
                <a:ext uri="{FF2B5EF4-FFF2-40B4-BE49-F238E27FC236}">
                  <a16:creationId xmlns:a16="http://schemas.microsoft.com/office/drawing/2014/main" id="{A48D0615-5284-4404-A582-96F6A36BD58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09" name="Group 308">
            <a:extLst>
              <a:ext uri="{FF2B5EF4-FFF2-40B4-BE49-F238E27FC236}">
                <a16:creationId xmlns:a16="http://schemas.microsoft.com/office/drawing/2014/main" id="{848D674C-9B04-4722-8886-1BEE4995034B}"/>
              </a:ext>
            </a:extLst>
          </p:cNvPr>
          <p:cNvGrpSpPr/>
          <p:nvPr/>
        </p:nvGrpSpPr>
        <p:grpSpPr>
          <a:xfrm>
            <a:off x="2874972" y="2013965"/>
            <a:ext cx="640314" cy="640314"/>
            <a:chOff x="2078483" y="2013965"/>
            <a:chExt cx="640314" cy="640314"/>
          </a:xfrm>
        </p:grpSpPr>
        <p:sp>
          <p:nvSpPr>
            <p:cNvPr id="310" name="Content Placeholder 4" descr="Processor with solid fill">
              <a:extLst>
                <a:ext uri="{FF2B5EF4-FFF2-40B4-BE49-F238E27FC236}">
                  <a16:creationId xmlns:a16="http://schemas.microsoft.com/office/drawing/2014/main" id="{7AA2F026-F86C-47BB-9BBD-71A71C136B2F}"/>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1" name="Content Placeholder 4" descr="Processor with solid fill">
              <a:extLst>
                <a:ext uri="{FF2B5EF4-FFF2-40B4-BE49-F238E27FC236}">
                  <a16:creationId xmlns:a16="http://schemas.microsoft.com/office/drawing/2014/main" id="{016FCE64-53AA-4FEB-8C6F-F81AB648717C}"/>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2" name="Content Placeholder 4" descr="Processor with solid fill">
              <a:extLst>
                <a:ext uri="{FF2B5EF4-FFF2-40B4-BE49-F238E27FC236}">
                  <a16:creationId xmlns:a16="http://schemas.microsoft.com/office/drawing/2014/main" id="{A293CC41-A611-465E-8599-6A9B340A9185}"/>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3" name="Content Placeholder 4" descr="Processor with solid fill">
              <a:extLst>
                <a:ext uri="{FF2B5EF4-FFF2-40B4-BE49-F238E27FC236}">
                  <a16:creationId xmlns:a16="http://schemas.microsoft.com/office/drawing/2014/main" id="{D70F3BC0-327A-45E4-9D88-029B46E6D06E}"/>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4" name="Content Placeholder 4" descr="Processor with solid fill">
              <a:extLst>
                <a:ext uri="{FF2B5EF4-FFF2-40B4-BE49-F238E27FC236}">
                  <a16:creationId xmlns:a16="http://schemas.microsoft.com/office/drawing/2014/main" id="{77DEB0B0-338F-4FA7-948B-ED9BD02D7B5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5" name="Content Placeholder 4" descr="Processor with solid fill">
              <a:extLst>
                <a:ext uri="{FF2B5EF4-FFF2-40B4-BE49-F238E27FC236}">
                  <a16:creationId xmlns:a16="http://schemas.microsoft.com/office/drawing/2014/main" id="{E10733E8-C044-45F4-9368-31C768CB603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6" name="Content Placeholder 4" descr="Processor with solid fill">
              <a:extLst>
                <a:ext uri="{FF2B5EF4-FFF2-40B4-BE49-F238E27FC236}">
                  <a16:creationId xmlns:a16="http://schemas.microsoft.com/office/drawing/2014/main" id="{EE9C2D88-1707-48CB-8A49-F58C4CD68EFC}"/>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7" name="Content Placeholder 4" descr="Processor with solid fill">
              <a:extLst>
                <a:ext uri="{FF2B5EF4-FFF2-40B4-BE49-F238E27FC236}">
                  <a16:creationId xmlns:a16="http://schemas.microsoft.com/office/drawing/2014/main" id="{5EE83094-2F25-4067-BFEB-4303822524D4}"/>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18" name="Content Placeholder 4" descr="Processor with solid fill">
              <a:extLst>
                <a:ext uri="{FF2B5EF4-FFF2-40B4-BE49-F238E27FC236}">
                  <a16:creationId xmlns:a16="http://schemas.microsoft.com/office/drawing/2014/main" id="{FDBEDC5F-7E55-479F-B0E3-B9D04D09CD79}"/>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9" name="Content Placeholder 4" descr="Processor with solid fill">
              <a:extLst>
                <a:ext uri="{FF2B5EF4-FFF2-40B4-BE49-F238E27FC236}">
                  <a16:creationId xmlns:a16="http://schemas.microsoft.com/office/drawing/2014/main" id="{FACABA72-992A-430C-991E-213484D9E54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0" name="Content Placeholder 4" descr="Processor with solid fill">
              <a:extLst>
                <a:ext uri="{FF2B5EF4-FFF2-40B4-BE49-F238E27FC236}">
                  <a16:creationId xmlns:a16="http://schemas.microsoft.com/office/drawing/2014/main" id="{8D5EC5A8-78B9-49FA-A816-CEF53237FA1A}"/>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1" name="Content Placeholder 4" descr="Processor with solid fill">
              <a:extLst>
                <a:ext uri="{FF2B5EF4-FFF2-40B4-BE49-F238E27FC236}">
                  <a16:creationId xmlns:a16="http://schemas.microsoft.com/office/drawing/2014/main" id="{D49FF29F-B1B6-49B4-8D0F-CCB7B77821F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2" name="Content Placeholder 4" descr="Processor with solid fill">
              <a:extLst>
                <a:ext uri="{FF2B5EF4-FFF2-40B4-BE49-F238E27FC236}">
                  <a16:creationId xmlns:a16="http://schemas.microsoft.com/office/drawing/2014/main" id="{124153F3-0CDB-48A2-B46C-7FE5C4B3B8F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3" name="Content Placeholder 4" descr="Processor with solid fill">
              <a:extLst>
                <a:ext uri="{FF2B5EF4-FFF2-40B4-BE49-F238E27FC236}">
                  <a16:creationId xmlns:a16="http://schemas.microsoft.com/office/drawing/2014/main" id="{E18BC3B8-21D7-49B7-94B5-1FE830036411}"/>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4" name="Content Placeholder 4" descr="Processor with solid fill">
              <a:extLst>
                <a:ext uri="{FF2B5EF4-FFF2-40B4-BE49-F238E27FC236}">
                  <a16:creationId xmlns:a16="http://schemas.microsoft.com/office/drawing/2014/main" id="{CDEA440A-9B20-4B66-A945-F2F3B42C3E03}"/>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5" name="Content Placeholder 4" descr="Processor with solid fill">
              <a:extLst>
                <a:ext uri="{FF2B5EF4-FFF2-40B4-BE49-F238E27FC236}">
                  <a16:creationId xmlns:a16="http://schemas.microsoft.com/office/drawing/2014/main" id="{9F8BABFA-2ECE-42EE-A96B-D3A686318EE3}"/>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6" name="Content Placeholder 4" descr="Processor with solid fill">
              <a:extLst>
                <a:ext uri="{FF2B5EF4-FFF2-40B4-BE49-F238E27FC236}">
                  <a16:creationId xmlns:a16="http://schemas.microsoft.com/office/drawing/2014/main" id="{8CEFA645-F494-4371-881D-58C32901ADB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7" name="Content Placeholder 4" descr="Processor with solid fill">
              <a:extLst>
                <a:ext uri="{FF2B5EF4-FFF2-40B4-BE49-F238E27FC236}">
                  <a16:creationId xmlns:a16="http://schemas.microsoft.com/office/drawing/2014/main" id="{4442D6A0-145E-4FE7-A3BA-B63D989856A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8" name="Content Placeholder 4" descr="Processor with solid fill">
              <a:extLst>
                <a:ext uri="{FF2B5EF4-FFF2-40B4-BE49-F238E27FC236}">
                  <a16:creationId xmlns:a16="http://schemas.microsoft.com/office/drawing/2014/main" id="{9CE538F7-0967-41FC-8AED-5692CD6EF218}"/>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9" name="Content Placeholder 4" descr="Processor with solid fill">
              <a:extLst>
                <a:ext uri="{FF2B5EF4-FFF2-40B4-BE49-F238E27FC236}">
                  <a16:creationId xmlns:a16="http://schemas.microsoft.com/office/drawing/2014/main" id="{C0A82625-8C5A-4765-BD23-7C4018B630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0" name="Content Placeholder 4" descr="Processor with solid fill">
              <a:extLst>
                <a:ext uri="{FF2B5EF4-FFF2-40B4-BE49-F238E27FC236}">
                  <a16:creationId xmlns:a16="http://schemas.microsoft.com/office/drawing/2014/main" id="{734CC145-698D-4F44-B083-52F27ADD3094}"/>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1" name="Content Placeholder 4" descr="Processor with solid fill">
              <a:extLst>
                <a:ext uri="{FF2B5EF4-FFF2-40B4-BE49-F238E27FC236}">
                  <a16:creationId xmlns:a16="http://schemas.microsoft.com/office/drawing/2014/main" id="{DAF0DECB-1533-4B81-9D01-72DC9B5B3C4F}"/>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2" name="Content Placeholder 4" descr="Processor with solid fill">
              <a:extLst>
                <a:ext uri="{FF2B5EF4-FFF2-40B4-BE49-F238E27FC236}">
                  <a16:creationId xmlns:a16="http://schemas.microsoft.com/office/drawing/2014/main" id="{6AB30371-953B-437D-AF0C-4FD03A1BE905}"/>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3" name="Content Placeholder 4" descr="Processor with solid fill">
              <a:extLst>
                <a:ext uri="{FF2B5EF4-FFF2-40B4-BE49-F238E27FC236}">
                  <a16:creationId xmlns:a16="http://schemas.microsoft.com/office/drawing/2014/main" id="{CFD587B5-02DF-48EF-AAA5-3A1826F58863}"/>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4" name="Content Placeholder 4" descr="Processor with solid fill">
              <a:extLst>
                <a:ext uri="{FF2B5EF4-FFF2-40B4-BE49-F238E27FC236}">
                  <a16:creationId xmlns:a16="http://schemas.microsoft.com/office/drawing/2014/main" id="{6A8EB813-1397-4868-9CC8-0C9AE02094F7}"/>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35" name="Content Placeholder 4" descr="Processor with solid fill">
              <a:extLst>
                <a:ext uri="{FF2B5EF4-FFF2-40B4-BE49-F238E27FC236}">
                  <a16:creationId xmlns:a16="http://schemas.microsoft.com/office/drawing/2014/main" id="{9DC59304-DC68-4B00-AA9F-244468921E57}"/>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36" name="Group 335">
            <a:extLst>
              <a:ext uri="{FF2B5EF4-FFF2-40B4-BE49-F238E27FC236}">
                <a16:creationId xmlns:a16="http://schemas.microsoft.com/office/drawing/2014/main" id="{ACFB8400-162D-4F81-9128-E5E9C8B6482C}"/>
              </a:ext>
            </a:extLst>
          </p:cNvPr>
          <p:cNvGrpSpPr/>
          <p:nvPr/>
        </p:nvGrpSpPr>
        <p:grpSpPr>
          <a:xfrm>
            <a:off x="3672670" y="2013965"/>
            <a:ext cx="640314" cy="640314"/>
            <a:chOff x="2078483" y="2013965"/>
            <a:chExt cx="640314" cy="640314"/>
          </a:xfrm>
        </p:grpSpPr>
        <p:sp>
          <p:nvSpPr>
            <p:cNvPr id="337" name="Content Placeholder 4" descr="Processor with solid fill">
              <a:extLst>
                <a:ext uri="{FF2B5EF4-FFF2-40B4-BE49-F238E27FC236}">
                  <a16:creationId xmlns:a16="http://schemas.microsoft.com/office/drawing/2014/main" id="{D094640E-D165-486A-9CE3-A2AA56F24B67}"/>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8" name="Content Placeholder 4" descr="Processor with solid fill">
              <a:extLst>
                <a:ext uri="{FF2B5EF4-FFF2-40B4-BE49-F238E27FC236}">
                  <a16:creationId xmlns:a16="http://schemas.microsoft.com/office/drawing/2014/main" id="{C5E72CAB-E869-4921-A2FE-EDD60D559BD7}"/>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9" name="Content Placeholder 4" descr="Processor with solid fill">
              <a:extLst>
                <a:ext uri="{FF2B5EF4-FFF2-40B4-BE49-F238E27FC236}">
                  <a16:creationId xmlns:a16="http://schemas.microsoft.com/office/drawing/2014/main" id="{60254A8B-E713-40A4-99A1-FE9DDDBEC098}"/>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0" name="Content Placeholder 4" descr="Processor with solid fill">
              <a:extLst>
                <a:ext uri="{FF2B5EF4-FFF2-40B4-BE49-F238E27FC236}">
                  <a16:creationId xmlns:a16="http://schemas.microsoft.com/office/drawing/2014/main" id="{4458C9CA-EEBD-4AC5-B070-173844B26D4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1" name="Content Placeholder 4" descr="Processor with solid fill">
              <a:extLst>
                <a:ext uri="{FF2B5EF4-FFF2-40B4-BE49-F238E27FC236}">
                  <a16:creationId xmlns:a16="http://schemas.microsoft.com/office/drawing/2014/main" id="{7BCEF165-0F28-4B0E-8F68-2216682EED9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2" name="Content Placeholder 4" descr="Processor with solid fill">
              <a:extLst>
                <a:ext uri="{FF2B5EF4-FFF2-40B4-BE49-F238E27FC236}">
                  <a16:creationId xmlns:a16="http://schemas.microsoft.com/office/drawing/2014/main" id="{16ACF46A-D794-4C01-98CD-E5A23C68DF0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3" name="Content Placeholder 4" descr="Processor with solid fill">
              <a:extLst>
                <a:ext uri="{FF2B5EF4-FFF2-40B4-BE49-F238E27FC236}">
                  <a16:creationId xmlns:a16="http://schemas.microsoft.com/office/drawing/2014/main" id="{FF6B3C91-FE7E-41C4-BC77-407DCB986BF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4" name="Content Placeholder 4" descr="Processor with solid fill">
              <a:extLst>
                <a:ext uri="{FF2B5EF4-FFF2-40B4-BE49-F238E27FC236}">
                  <a16:creationId xmlns:a16="http://schemas.microsoft.com/office/drawing/2014/main" id="{2D5519AF-0260-4C11-B2C2-98B5E445FCCF}"/>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45" name="Content Placeholder 4" descr="Processor with solid fill">
              <a:extLst>
                <a:ext uri="{FF2B5EF4-FFF2-40B4-BE49-F238E27FC236}">
                  <a16:creationId xmlns:a16="http://schemas.microsoft.com/office/drawing/2014/main" id="{39FC18C4-F957-4E80-84FE-903565781FBC}"/>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6" name="Content Placeholder 4" descr="Processor with solid fill">
              <a:extLst>
                <a:ext uri="{FF2B5EF4-FFF2-40B4-BE49-F238E27FC236}">
                  <a16:creationId xmlns:a16="http://schemas.microsoft.com/office/drawing/2014/main" id="{9AB38EAC-8A69-4215-BB37-62186A077898}"/>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7" name="Content Placeholder 4" descr="Processor with solid fill">
              <a:extLst>
                <a:ext uri="{FF2B5EF4-FFF2-40B4-BE49-F238E27FC236}">
                  <a16:creationId xmlns:a16="http://schemas.microsoft.com/office/drawing/2014/main" id="{4BDE69C5-DD9F-475C-B719-D22451B0BDD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8" name="Content Placeholder 4" descr="Processor with solid fill">
              <a:extLst>
                <a:ext uri="{FF2B5EF4-FFF2-40B4-BE49-F238E27FC236}">
                  <a16:creationId xmlns:a16="http://schemas.microsoft.com/office/drawing/2014/main" id="{C3183A0F-5924-4EDE-8F44-5125D067EB1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9" name="Content Placeholder 4" descr="Processor with solid fill">
              <a:extLst>
                <a:ext uri="{FF2B5EF4-FFF2-40B4-BE49-F238E27FC236}">
                  <a16:creationId xmlns:a16="http://schemas.microsoft.com/office/drawing/2014/main" id="{22462D93-28D4-4F52-9397-91E4B4E2CDB5}"/>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0" name="Content Placeholder 4" descr="Processor with solid fill">
              <a:extLst>
                <a:ext uri="{FF2B5EF4-FFF2-40B4-BE49-F238E27FC236}">
                  <a16:creationId xmlns:a16="http://schemas.microsoft.com/office/drawing/2014/main" id="{AD712325-FA20-4781-9181-4871B9BE10AE}"/>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1" name="Content Placeholder 4" descr="Processor with solid fill">
              <a:extLst>
                <a:ext uri="{FF2B5EF4-FFF2-40B4-BE49-F238E27FC236}">
                  <a16:creationId xmlns:a16="http://schemas.microsoft.com/office/drawing/2014/main" id="{0E5CECD8-1B54-44FF-9C23-3C2444D3466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2" name="Content Placeholder 4" descr="Processor with solid fill">
              <a:extLst>
                <a:ext uri="{FF2B5EF4-FFF2-40B4-BE49-F238E27FC236}">
                  <a16:creationId xmlns:a16="http://schemas.microsoft.com/office/drawing/2014/main" id="{BA401891-5854-486B-ADC9-77392389B6B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3" name="Content Placeholder 4" descr="Processor with solid fill">
              <a:extLst>
                <a:ext uri="{FF2B5EF4-FFF2-40B4-BE49-F238E27FC236}">
                  <a16:creationId xmlns:a16="http://schemas.microsoft.com/office/drawing/2014/main" id="{BE956B46-6AA2-46E3-8E20-91692D8A6B8C}"/>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4" name="Content Placeholder 4" descr="Processor with solid fill">
              <a:extLst>
                <a:ext uri="{FF2B5EF4-FFF2-40B4-BE49-F238E27FC236}">
                  <a16:creationId xmlns:a16="http://schemas.microsoft.com/office/drawing/2014/main" id="{3CA9D4AC-B987-4D34-B324-D333B231462E}"/>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5" name="Content Placeholder 4" descr="Processor with solid fill">
              <a:extLst>
                <a:ext uri="{FF2B5EF4-FFF2-40B4-BE49-F238E27FC236}">
                  <a16:creationId xmlns:a16="http://schemas.microsoft.com/office/drawing/2014/main" id="{9A233BC2-17D1-40D2-854C-74A8CEAFF3F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6" name="Content Placeholder 4" descr="Processor with solid fill">
              <a:extLst>
                <a:ext uri="{FF2B5EF4-FFF2-40B4-BE49-F238E27FC236}">
                  <a16:creationId xmlns:a16="http://schemas.microsoft.com/office/drawing/2014/main" id="{CCB15E6C-9FDC-4390-9621-CC166CA77F10}"/>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7" name="Content Placeholder 4" descr="Processor with solid fill">
              <a:extLst>
                <a:ext uri="{FF2B5EF4-FFF2-40B4-BE49-F238E27FC236}">
                  <a16:creationId xmlns:a16="http://schemas.microsoft.com/office/drawing/2014/main" id="{0F5017D7-5E1B-4C14-918C-7DFD6BA36A5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8" name="Content Placeholder 4" descr="Processor with solid fill">
              <a:extLst>
                <a:ext uri="{FF2B5EF4-FFF2-40B4-BE49-F238E27FC236}">
                  <a16:creationId xmlns:a16="http://schemas.microsoft.com/office/drawing/2014/main" id="{49F22E9E-E12E-4901-A599-11D30E0D8D5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9" name="Content Placeholder 4" descr="Processor with solid fill">
              <a:extLst>
                <a:ext uri="{FF2B5EF4-FFF2-40B4-BE49-F238E27FC236}">
                  <a16:creationId xmlns:a16="http://schemas.microsoft.com/office/drawing/2014/main" id="{41C6FDD5-BAF3-40AB-B629-AB45977FC24F}"/>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0" name="Content Placeholder 4" descr="Processor with solid fill">
              <a:extLst>
                <a:ext uri="{FF2B5EF4-FFF2-40B4-BE49-F238E27FC236}">
                  <a16:creationId xmlns:a16="http://schemas.microsoft.com/office/drawing/2014/main" id="{C91D03F1-7753-44F7-A7B2-CF1936BC57CB}"/>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1" name="Content Placeholder 4" descr="Processor with solid fill">
              <a:extLst>
                <a:ext uri="{FF2B5EF4-FFF2-40B4-BE49-F238E27FC236}">
                  <a16:creationId xmlns:a16="http://schemas.microsoft.com/office/drawing/2014/main" id="{1DD8B51E-CB4B-43E5-9793-544B81280C7C}"/>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62" name="Content Placeholder 4" descr="Processor with solid fill">
              <a:extLst>
                <a:ext uri="{FF2B5EF4-FFF2-40B4-BE49-F238E27FC236}">
                  <a16:creationId xmlns:a16="http://schemas.microsoft.com/office/drawing/2014/main" id="{B0A9D6D5-2E1B-47EB-A4C6-BA63A88F212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63" name="Group 362">
            <a:extLst>
              <a:ext uri="{FF2B5EF4-FFF2-40B4-BE49-F238E27FC236}">
                <a16:creationId xmlns:a16="http://schemas.microsoft.com/office/drawing/2014/main" id="{44877BF6-CD4D-4BD6-B9A0-5704F66205BD}"/>
              </a:ext>
            </a:extLst>
          </p:cNvPr>
          <p:cNvGrpSpPr/>
          <p:nvPr/>
        </p:nvGrpSpPr>
        <p:grpSpPr>
          <a:xfrm>
            <a:off x="4517549" y="2013965"/>
            <a:ext cx="640314" cy="640314"/>
            <a:chOff x="2078483" y="2013965"/>
            <a:chExt cx="640314" cy="640314"/>
          </a:xfrm>
        </p:grpSpPr>
        <p:sp>
          <p:nvSpPr>
            <p:cNvPr id="364" name="Content Placeholder 4" descr="Processor with solid fill">
              <a:extLst>
                <a:ext uri="{FF2B5EF4-FFF2-40B4-BE49-F238E27FC236}">
                  <a16:creationId xmlns:a16="http://schemas.microsoft.com/office/drawing/2014/main" id="{D76636DE-D574-4C8C-A158-DD6139F79DD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5" name="Content Placeholder 4" descr="Processor with solid fill">
              <a:extLst>
                <a:ext uri="{FF2B5EF4-FFF2-40B4-BE49-F238E27FC236}">
                  <a16:creationId xmlns:a16="http://schemas.microsoft.com/office/drawing/2014/main" id="{25558051-BBA8-4FD2-B7F4-E2A91925EBB2}"/>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6" name="Content Placeholder 4" descr="Processor with solid fill">
              <a:extLst>
                <a:ext uri="{FF2B5EF4-FFF2-40B4-BE49-F238E27FC236}">
                  <a16:creationId xmlns:a16="http://schemas.microsoft.com/office/drawing/2014/main" id="{B63CDB33-F9E0-40E9-8601-A36C3D1BF1E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7" name="Content Placeholder 4" descr="Processor with solid fill">
              <a:extLst>
                <a:ext uri="{FF2B5EF4-FFF2-40B4-BE49-F238E27FC236}">
                  <a16:creationId xmlns:a16="http://schemas.microsoft.com/office/drawing/2014/main" id="{BA61BD55-327D-4AFA-B415-D76A1640AFAF}"/>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8" name="Content Placeholder 4" descr="Processor with solid fill">
              <a:extLst>
                <a:ext uri="{FF2B5EF4-FFF2-40B4-BE49-F238E27FC236}">
                  <a16:creationId xmlns:a16="http://schemas.microsoft.com/office/drawing/2014/main" id="{3627A58A-24FC-4F5B-B143-0A942A87126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9" name="Content Placeholder 4" descr="Processor with solid fill">
              <a:extLst>
                <a:ext uri="{FF2B5EF4-FFF2-40B4-BE49-F238E27FC236}">
                  <a16:creationId xmlns:a16="http://schemas.microsoft.com/office/drawing/2014/main" id="{6FD1D606-DF5C-4C7E-ACF6-AFBB3A624B1A}"/>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0" name="Content Placeholder 4" descr="Processor with solid fill">
              <a:extLst>
                <a:ext uri="{FF2B5EF4-FFF2-40B4-BE49-F238E27FC236}">
                  <a16:creationId xmlns:a16="http://schemas.microsoft.com/office/drawing/2014/main" id="{3746A197-D423-4A75-A487-50EF099A63A2}"/>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1" name="Content Placeholder 4" descr="Processor with solid fill">
              <a:extLst>
                <a:ext uri="{FF2B5EF4-FFF2-40B4-BE49-F238E27FC236}">
                  <a16:creationId xmlns:a16="http://schemas.microsoft.com/office/drawing/2014/main" id="{2D857FF1-9056-4E0C-89F6-44FEB9D8CA01}"/>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72" name="Content Placeholder 4" descr="Processor with solid fill">
              <a:extLst>
                <a:ext uri="{FF2B5EF4-FFF2-40B4-BE49-F238E27FC236}">
                  <a16:creationId xmlns:a16="http://schemas.microsoft.com/office/drawing/2014/main" id="{1DFBA4F9-5316-440A-9B94-1D901B0FF100}"/>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3" name="Content Placeholder 4" descr="Processor with solid fill">
              <a:extLst>
                <a:ext uri="{FF2B5EF4-FFF2-40B4-BE49-F238E27FC236}">
                  <a16:creationId xmlns:a16="http://schemas.microsoft.com/office/drawing/2014/main" id="{DD56DA33-BDB2-4CE0-AB40-10A40E44DFAF}"/>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4" name="Content Placeholder 4" descr="Processor with solid fill">
              <a:extLst>
                <a:ext uri="{FF2B5EF4-FFF2-40B4-BE49-F238E27FC236}">
                  <a16:creationId xmlns:a16="http://schemas.microsoft.com/office/drawing/2014/main" id="{EF585667-8FC4-4700-B145-54F71AD20FE3}"/>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5" name="Content Placeholder 4" descr="Processor with solid fill">
              <a:extLst>
                <a:ext uri="{FF2B5EF4-FFF2-40B4-BE49-F238E27FC236}">
                  <a16:creationId xmlns:a16="http://schemas.microsoft.com/office/drawing/2014/main" id="{DA5D2345-0B49-4BB4-B163-B5998A3C0793}"/>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6" name="Content Placeholder 4" descr="Processor with solid fill">
              <a:extLst>
                <a:ext uri="{FF2B5EF4-FFF2-40B4-BE49-F238E27FC236}">
                  <a16:creationId xmlns:a16="http://schemas.microsoft.com/office/drawing/2014/main" id="{7AFBBC2E-CC95-4E04-A01D-81AF3DAE93F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7" name="Content Placeholder 4" descr="Processor with solid fill">
              <a:extLst>
                <a:ext uri="{FF2B5EF4-FFF2-40B4-BE49-F238E27FC236}">
                  <a16:creationId xmlns:a16="http://schemas.microsoft.com/office/drawing/2014/main" id="{3F253FF9-4732-4394-82F9-29435078CA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8" name="Content Placeholder 4" descr="Processor with solid fill">
              <a:extLst>
                <a:ext uri="{FF2B5EF4-FFF2-40B4-BE49-F238E27FC236}">
                  <a16:creationId xmlns:a16="http://schemas.microsoft.com/office/drawing/2014/main" id="{3437F60D-010A-40D1-97D8-2298F8E767F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9" name="Content Placeholder 4" descr="Processor with solid fill">
              <a:extLst>
                <a:ext uri="{FF2B5EF4-FFF2-40B4-BE49-F238E27FC236}">
                  <a16:creationId xmlns:a16="http://schemas.microsoft.com/office/drawing/2014/main" id="{F4A3142B-E176-4D7C-9215-428B6F9B4A5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0" name="Content Placeholder 4" descr="Processor with solid fill">
              <a:extLst>
                <a:ext uri="{FF2B5EF4-FFF2-40B4-BE49-F238E27FC236}">
                  <a16:creationId xmlns:a16="http://schemas.microsoft.com/office/drawing/2014/main" id="{BE13EA19-8EDC-4026-99F4-A5F2B3215FC0}"/>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1" name="Content Placeholder 4" descr="Processor with solid fill">
              <a:extLst>
                <a:ext uri="{FF2B5EF4-FFF2-40B4-BE49-F238E27FC236}">
                  <a16:creationId xmlns:a16="http://schemas.microsoft.com/office/drawing/2014/main" id="{7B21EF8E-D1B7-4671-9091-5F5D8E449B12}"/>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2" name="Content Placeholder 4" descr="Processor with solid fill">
              <a:extLst>
                <a:ext uri="{FF2B5EF4-FFF2-40B4-BE49-F238E27FC236}">
                  <a16:creationId xmlns:a16="http://schemas.microsoft.com/office/drawing/2014/main" id="{55C73572-B3D7-4574-8143-764786CD38BE}"/>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3" name="Content Placeholder 4" descr="Processor with solid fill">
              <a:extLst>
                <a:ext uri="{FF2B5EF4-FFF2-40B4-BE49-F238E27FC236}">
                  <a16:creationId xmlns:a16="http://schemas.microsoft.com/office/drawing/2014/main" id="{DEC243C6-79AE-4A3B-A324-B5EF16F50BA3}"/>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4" name="Content Placeholder 4" descr="Processor with solid fill">
              <a:extLst>
                <a:ext uri="{FF2B5EF4-FFF2-40B4-BE49-F238E27FC236}">
                  <a16:creationId xmlns:a16="http://schemas.microsoft.com/office/drawing/2014/main" id="{B94B348E-A9D4-4704-AD0E-2C3ECFC14DF9}"/>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5" name="Content Placeholder 4" descr="Processor with solid fill">
              <a:extLst>
                <a:ext uri="{FF2B5EF4-FFF2-40B4-BE49-F238E27FC236}">
                  <a16:creationId xmlns:a16="http://schemas.microsoft.com/office/drawing/2014/main" id="{5DB64113-EFB1-4236-9368-512F54B727E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6" name="Content Placeholder 4" descr="Processor with solid fill">
              <a:extLst>
                <a:ext uri="{FF2B5EF4-FFF2-40B4-BE49-F238E27FC236}">
                  <a16:creationId xmlns:a16="http://schemas.microsoft.com/office/drawing/2014/main" id="{608AC170-522B-45C8-8F65-1EE60DC44FB8}"/>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7" name="Content Placeholder 4" descr="Processor with solid fill">
              <a:extLst>
                <a:ext uri="{FF2B5EF4-FFF2-40B4-BE49-F238E27FC236}">
                  <a16:creationId xmlns:a16="http://schemas.microsoft.com/office/drawing/2014/main" id="{5376E357-59A5-48E5-9C40-566C53BC07C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8" name="Content Placeholder 4" descr="Processor with solid fill">
              <a:extLst>
                <a:ext uri="{FF2B5EF4-FFF2-40B4-BE49-F238E27FC236}">
                  <a16:creationId xmlns:a16="http://schemas.microsoft.com/office/drawing/2014/main" id="{D79E5917-7ABC-452B-895D-F362C5D26FBA}"/>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89" name="Content Placeholder 4" descr="Processor with solid fill">
              <a:extLst>
                <a:ext uri="{FF2B5EF4-FFF2-40B4-BE49-F238E27FC236}">
                  <a16:creationId xmlns:a16="http://schemas.microsoft.com/office/drawing/2014/main" id="{39FD9876-9118-43F5-80EF-AC525F406F3D}"/>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90" name="Group 389">
            <a:extLst>
              <a:ext uri="{FF2B5EF4-FFF2-40B4-BE49-F238E27FC236}">
                <a16:creationId xmlns:a16="http://schemas.microsoft.com/office/drawing/2014/main" id="{6547C510-8BF2-41C7-82D8-E064F3172E75}"/>
              </a:ext>
            </a:extLst>
          </p:cNvPr>
          <p:cNvGrpSpPr/>
          <p:nvPr/>
        </p:nvGrpSpPr>
        <p:grpSpPr>
          <a:xfrm>
            <a:off x="5324269" y="2013965"/>
            <a:ext cx="640314" cy="640314"/>
            <a:chOff x="2078483" y="2013965"/>
            <a:chExt cx="640314" cy="640314"/>
          </a:xfrm>
        </p:grpSpPr>
        <p:sp>
          <p:nvSpPr>
            <p:cNvPr id="391" name="Content Placeholder 4" descr="Processor with solid fill">
              <a:extLst>
                <a:ext uri="{FF2B5EF4-FFF2-40B4-BE49-F238E27FC236}">
                  <a16:creationId xmlns:a16="http://schemas.microsoft.com/office/drawing/2014/main" id="{831411CE-C18A-4D1D-B580-13F11FECAF5B}"/>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2" name="Content Placeholder 4" descr="Processor with solid fill">
              <a:extLst>
                <a:ext uri="{FF2B5EF4-FFF2-40B4-BE49-F238E27FC236}">
                  <a16:creationId xmlns:a16="http://schemas.microsoft.com/office/drawing/2014/main" id="{407C6CD7-C373-4CC9-BBAC-EF9320B7B21B}"/>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3" name="Content Placeholder 4" descr="Processor with solid fill">
              <a:extLst>
                <a:ext uri="{FF2B5EF4-FFF2-40B4-BE49-F238E27FC236}">
                  <a16:creationId xmlns:a16="http://schemas.microsoft.com/office/drawing/2014/main" id="{1BC79D92-6295-4A00-B850-58D98424E88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4" name="Content Placeholder 4" descr="Processor with solid fill">
              <a:extLst>
                <a:ext uri="{FF2B5EF4-FFF2-40B4-BE49-F238E27FC236}">
                  <a16:creationId xmlns:a16="http://schemas.microsoft.com/office/drawing/2014/main" id="{A716B56E-DC0A-41E1-A6A4-225BA5C4F85C}"/>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5" name="Content Placeholder 4" descr="Processor with solid fill">
              <a:extLst>
                <a:ext uri="{FF2B5EF4-FFF2-40B4-BE49-F238E27FC236}">
                  <a16:creationId xmlns:a16="http://schemas.microsoft.com/office/drawing/2014/main" id="{658DC3BD-12B6-44A6-8DEA-2CA81312482D}"/>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6" name="Content Placeholder 4" descr="Processor with solid fill">
              <a:extLst>
                <a:ext uri="{FF2B5EF4-FFF2-40B4-BE49-F238E27FC236}">
                  <a16:creationId xmlns:a16="http://schemas.microsoft.com/office/drawing/2014/main" id="{47D3B076-F9C4-4DB8-9B4F-FB8297CCD8E1}"/>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7" name="Content Placeholder 4" descr="Processor with solid fill">
              <a:extLst>
                <a:ext uri="{FF2B5EF4-FFF2-40B4-BE49-F238E27FC236}">
                  <a16:creationId xmlns:a16="http://schemas.microsoft.com/office/drawing/2014/main" id="{BB92B684-5BBB-4821-BC93-560EA98C591D}"/>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8" name="Content Placeholder 4" descr="Processor with solid fill">
              <a:extLst>
                <a:ext uri="{FF2B5EF4-FFF2-40B4-BE49-F238E27FC236}">
                  <a16:creationId xmlns:a16="http://schemas.microsoft.com/office/drawing/2014/main" id="{E34C5F0C-CC9D-4CCD-B320-7FB80765559A}"/>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99" name="Content Placeholder 4" descr="Processor with solid fill">
              <a:extLst>
                <a:ext uri="{FF2B5EF4-FFF2-40B4-BE49-F238E27FC236}">
                  <a16:creationId xmlns:a16="http://schemas.microsoft.com/office/drawing/2014/main" id="{3A53F5AB-8217-4267-8DA2-E6018C3350D3}"/>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0" name="Content Placeholder 4" descr="Processor with solid fill">
              <a:extLst>
                <a:ext uri="{FF2B5EF4-FFF2-40B4-BE49-F238E27FC236}">
                  <a16:creationId xmlns:a16="http://schemas.microsoft.com/office/drawing/2014/main" id="{DFA8F0BD-0AE7-4017-9E5F-A6440F32FB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1" name="Content Placeholder 4" descr="Processor with solid fill">
              <a:extLst>
                <a:ext uri="{FF2B5EF4-FFF2-40B4-BE49-F238E27FC236}">
                  <a16:creationId xmlns:a16="http://schemas.microsoft.com/office/drawing/2014/main" id="{70BC25C7-9A0F-421D-8E0E-CD373EBB601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2" name="Content Placeholder 4" descr="Processor with solid fill">
              <a:extLst>
                <a:ext uri="{FF2B5EF4-FFF2-40B4-BE49-F238E27FC236}">
                  <a16:creationId xmlns:a16="http://schemas.microsoft.com/office/drawing/2014/main" id="{3EFEA477-2846-485C-AB0C-9BA17C46EBFC}"/>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3" name="Content Placeholder 4" descr="Processor with solid fill">
              <a:extLst>
                <a:ext uri="{FF2B5EF4-FFF2-40B4-BE49-F238E27FC236}">
                  <a16:creationId xmlns:a16="http://schemas.microsoft.com/office/drawing/2014/main" id="{FA5262CF-BFA7-4B22-A255-71D5E090D043}"/>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4" name="Content Placeholder 4" descr="Processor with solid fill">
              <a:extLst>
                <a:ext uri="{FF2B5EF4-FFF2-40B4-BE49-F238E27FC236}">
                  <a16:creationId xmlns:a16="http://schemas.microsoft.com/office/drawing/2014/main" id="{E510180E-D9F6-4C27-BCC2-C68D5FCADAE3}"/>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5" name="Content Placeholder 4" descr="Processor with solid fill">
              <a:extLst>
                <a:ext uri="{FF2B5EF4-FFF2-40B4-BE49-F238E27FC236}">
                  <a16:creationId xmlns:a16="http://schemas.microsoft.com/office/drawing/2014/main" id="{DE5845C9-B9DE-4382-AE60-2D5AB9A6C22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6" name="Content Placeholder 4" descr="Processor with solid fill">
              <a:extLst>
                <a:ext uri="{FF2B5EF4-FFF2-40B4-BE49-F238E27FC236}">
                  <a16:creationId xmlns:a16="http://schemas.microsoft.com/office/drawing/2014/main" id="{3B8E25DD-1B51-4161-888E-7A3F7FA0A6D2}"/>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7" name="Content Placeholder 4" descr="Processor with solid fill">
              <a:extLst>
                <a:ext uri="{FF2B5EF4-FFF2-40B4-BE49-F238E27FC236}">
                  <a16:creationId xmlns:a16="http://schemas.microsoft.com/office/drawing/2014/main" id="{1824FEB2-582A-4786-BA61-1D544DBD0BCB}"/>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8" name="Content Placeholder 4" descr="Processor with solid fill">
              <a:extLst>
                <a:ext uri="{FF2B5EF4-FFF2-40B4-BE49-F238E27FC236}">
                  <a16:creationId xmlns:a16="http://schemas.microsoft.com/office/drawing/2014/main" id="{8F2A9419-D567-4964-9EEB-F1CEB7C66E8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9" name="Content Placeholder 4" descr="Processor with solid fill">
              <a:extLst>
                <a:ext uri="{FF2B5EF4-FFF2-40B4-BE49-F238E27FC236}">
                  <a16:creationId xmlns:a16="http://schemas.microsoft.com/office/drawing/2014/main" id="{E12F75A9-E25E-49C5-99E3-0C404E775EC5}"/>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0" name="Content Placeholder 4" descr="Processor with solid fill">
              <a:extLst>
                <a:ext uri="{FF2B5EF4-FFF2-40B4-BE49-F238E27FC236}">
                  <a16:creationId xmlns:a16="http://schemas.microsoft.com/office/drawing/2014/main" id="{8117CB99-3B60-4344-B051-6FA8021EFC0D}"/>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1" name="Content Placeholder 4" descr="Processor with solid fill">
              <a:extLst>
                <a:ext uri="{FF2B5EF4-FFF2-40B4-BE49-F238E27FC236}">
                  <a16:creationId xmlns:a16="http://schemas.microsoft.com/office/drawing/2014/main" id="{3FA83BAE-91A8-4279-8523-3AFBEC8AF780}"/>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2" name="Content Placeholder 4" descr="Processor with solid fill">
              <a:extLst>
                <a:ext uri="{FF2B5EF4-FFF2-40B4-BE49-F238E27FC236}">
                  <a16:creationId xmlns:a16="http://schemas.microsoft.com/office/drawing/2014/main" id="{B67AF479-3893-4462-A2AB-B44C30509F0B}"/>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3" name="Content Placeholder 4" descr="Processor with solid fill">
              <a:extLst>
                <a:ext uri="{FF2B5EF4-FFF2-40B4-BE49-F238E27FC236}">
                  <a16:creationId xmlns:a16="http://schemas.microsoft.com/office/drawing/2014/main" id="{1BBE485D-1FF6-4A3F-B2B2-C4F1204D14A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4" name="Content Placeholder 4" descr="Processor with solid fill">
              <a:extLst>
                <a:ext uri="{FF2B5EF4-FFF2-40B4-BE49-F238E27FC236}">
                  <a16:creationId xmlns:a16="http://schemas.microsoft.com/office/drawing/2014/main" id="{F034B61E-B03F-40EA-96BF-E6541326B0B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5" name="Content Placeholder 4" descr="Processor with solid fill">
              <a:extLst>
                <a:ext uri="{FF2B5EF4-FFF2-40B4-BE49-F238E27FC236}">
                  <a16:creationId xmlns:a16="http://schemas.microsoft.com/office/drawing/2014/main" id="{0CC59309-262F-4588-98B6-941FE2CF7631}"/>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16" name="Content Placeholder 4" descr="Processor with solid fill">
              <a:extLst>
                <a:ext uri="{FF2B5EF4-FFF2-40B4-BE49-F238E27FC236}">
                  <a16:creationId xmlns:a16="http://schemas.microsoft.com/office/drawing/2014/main" id="{869A0CF5-CED3-470F-B792-E4BEBEF0F780}"/>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17" name="Group 416">
            <a:extLst>
              <a:ext uri="{FF2B5EF4-FFF2-40B4-BE49-F238E27FC236}">
                <a16:creationId xmlns:a16="http://schemas.microsoft.com/office/drawing/2014/main" id="{D294A5B1-700E-4AFA-B124-11DD342E4BAA}"/>
              </a:ext>
            </a:extLst>
          </p:cNvPr>
          <p:cNvGrpSpPr/>
          <p:nvPr/>
        </p:nvGrpSpPr>
        <p:grpSpPr>
          <a:xfrm>
            <a:off x="6114695" y="2018015"/>
            <a:ext cx="640314" cy="640314"/>
            <a:chOff x="2078483" y="2013965"/>
            <a:chExt cx="640314" cy="640314"/>
          </a:xfrm>
        </p:grpSpPr>
        <p:sp>
          <p:nvSpPr>
            <p:cNvPr id="418" name="Content Placeholder 4" descr="Processor with solid fill">
              <a:extLst>
                <a:ext uri="{FF2B5EF4-FFF2-40B4-BE49-F238E27FC236}">
                  <a16:creationId xmlns:a16="http://schemas.microsoft.com/office/drawing/2014/main" id="{8D1967DF-C562-48B4-A2DC-E21C63D606CA}"/>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9" name="Content Placeholder 4" descr="Processor with solid fill">
              <a:extLst>
                <a:ext uri="{FF2B5EF4-FFF2-40B4-BE49-F238E27FC236}">
                  <a16:creationId xmlns:a16="http://schemas.microsoft.com/office/drawing/2014/main" id="{015E2FD6-3E93-442A-BE18-8FD00563118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0" name="Content Placeholder 4" descr="Processor with solid fill">
              <a:extLst>
                <a:ext uri="{FF2B5EF4-FFF2-40B4-BE49-F238E27FC236}">
                  <a16:creationId xmlns:a16="http://schemas.microsoft.com/office/drawing/2014/main" id="{F77046B1-7783-4F33-833B-944FF3C4304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1" name="Content Placeholder 4" descr="Processor with solid fill">
              <a:extLst>
                <a:ext uri="{FF2B5EF4-FFF2-40B4-BE49-F238E27FC236}">
                  <a16:creationId xmlns:a16="http://schemas.microsoft.com/office/drawing/2014/main" id="{2AC17089-BA0A-4BAE-AA0D-493786AD4014}"/>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2" name="Content Placeholder 4" descr="Processor with solid fill">
              <a:extLst>
                <a:ext uri="{FF2B5EF4-FFF2-40B4-BE49-F238E27FC236}">
                  <a16:creationId xmlns:a16="http://schemas.microsoft.com/office/drawing/2014/main" id="{EB732CE0-BBE6-487E-B8C0-F96E17297299}"/>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3" name="Content Placeholder 4" descr="Processor with solid fill">
              <a:extLst>
                <a:ext uri="{FF2B5EF4-FFF2-40B4-BE49-F238E27FC236}">
                  <a16:creationId xmlns:a16="http://schemas.microsoft.com/office/drawing/2014/main" id="{29D7D372-8E46-4744-98E4-B2A4E1460609}"/>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4" name="Content Placeholder 4" descr="Processor with solid fill">
              <a:extLst>
                <a:ext uri="{FF2B5EF4-FFF2-40B4-BE49-F238E27FC236}">
                  <a16:creationId xmlns:a16="http://schemas.microsoft.com/office/drawing/2014/main" id="{A0302938-62DC-4F8C-8382-2BB2E6F5D2A0}"/>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5" name="Content Placeholder 4" descr="Processor with solid fill">
              <a:extLst>
                <a:ext uri="{FF2B5EF4-FFF2-40B4-BE49-F238E27FC236}">
                  <a16:creationId xmlns:a16="http://schemas.microsoft.com/office/drawing/2014/main" id="{54F7D28A-A7DD-46E8-9C93-56C6E8BED45C}"/>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26" name="Content Placeholder 4" descr="Processor with solid fill">
              <a:extLst>
                <a:ext uri="{FF2B5EF4-FFF2-40B4-BE49-F238E27FC236}">
                  <a16:creationId xmlns:a16="http://schemas.microsoft.com/office/drawing/2014/main" id="{5092AF83-7134-4D5B-9FDD-8DB7C3E38325}"/>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7" name="Content Placeholder 4" descr="Processor with solid fill">
              <a:extLst>
                <a:ext uri="{FF2B5EF4-FFF2-40B4-BE49-F238E27FC236}">
                  <a16:creationId xmlns:a16="http://schemas.microsoft.com/office/drawing/2014/main" id="{C5B8A16B-16F8-4E07-8030-1417E8B52F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8" name="Content Placeholder 4" descr="Processor with solid fill">
              <a:extLst>
                <a:ext uri="{FF2B5EF4-FFF2-40B4-BE49-F238E27FC236}">
                  <a16:creationId xmlns:a16="http://schemas.microsoft.com/office/drawing/2014/main" id="{3B396962-6A25-4C15-AD52-782957F7F645}"/>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9" name="Content Placeholder 4" descr="Processor with solid fill">
              <a:extLst>
                <a:ext uri="{FF2B5EF4-FFF2-40B4-BE49-F238E27FC236}">
                  <a16:creationId xmlns:a16="http://schemas.microsoft.com/office/drawing/2014/main" id="{8D60CD1E-D257-4871-A924-5C9DA027615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0" name="Content Placeholder 4" descr="Processor with solid fill">
              <a:extLst>
                <a:ext uri="{FF2B5EF4-FFF2-40B4-BE49-F238E27FC236}">
                  <a16:creationId xmlns:a16="http://schemas.microsoft.com/office/drawing/2014/main" id="{D0D3DA81-3218-4574-A80D-1A5B2EB51FFD}"/>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1" name="Content Placeholder 4" descr="Processor with solid fill">
              <a:extLst>
                <a:ext uri="{FF2B5EF4-FFF2-40B4-BE49-F238E27FC236}">
                  <a16:creationId xmlns:a16="http://schemas.microsoft.com/office/drawing/2014/main" id="{CA66FD79-3976-433A-9C8A-513703600C5F}"/>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2" name="Content Placeholder 4" descr="Processor with solid fill">
              <a:extLst>
                <a:ext uri="{FF2B5EF4-FFF2-40B4-BE49-F238E27FC236}">
                  <a16:creationId xmlns:a16="http://schemas.microsoft.com/office/drawing/2014/main" id="{4132CC6F-2311-406D-9792-2B8DA145B43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3" name="Content Placeholder 4" descr="Processor with solid fill">
              <a:extLst>
                <a:ext uri="{FF2B5EF4-FFF2-40B4-BE49-F238E27FC236}">
                  <a16:creationId xmlns:a16="http://schemas.microsoft.com/office/drawing/2014/main" id="{B226893E-52F2-414C-AD1A-32B351B553E0}"/>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4" name="Content Placeholder 4" descr="Processor with solid fill">
              <a:extLst>
                <a:ext uri="{FF2B5EF4-FFF2-40B4-BE49-F238E27FC236}">
                  <a16:creationId xmlns:a16="http://schemas.microsoft.com/office/drawing/2014/main" id="{F1A6114E-5510-4EDC-ABB5-F5AED1274D32}"/>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5" name="Content Placeholder 4" descr="Processor with solid fill">
              <a:extLst>
                <a:ext uri="{FF2B5EF4-FFF2-40B4-BE49-F238E27FC236}">
                  <a16:creationId xmlns:a16="http://schemas.microsoft.com/office/drawing/2014/main" id="{513F586A-2E2C-4BB7-87AD-3DA4481D670F}"/>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6" name="Content Placeholder 4" descr="Processor with solid fill">
              <a:extLst>
                <a:ext uri="{FF2B5EF4-FFF2-40B4-BE49-F238E27FC236}">
                  <a16:creationId xmlns:a16="http://schemas.microsoft.com/office/drawing/2014/main" id="{1963AAF0-3F7C-4AD8-A1EE-17754742B493}"/>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7" name="Content Placeholder 4" descr="Processor with solid fill">
              <a:extLst>
                <a:ext uri="{FF2B5EF4-FFF2-40B4-BE49-F238E27FC236}">
                  <a16:creationId xmlns:a16="http://schemas.microsoft.com/office/drawing/2014/main" id="{5A59E38A-6A2A-48B6-8823-AE0EAC542A6F}"/>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8" name="Content Placeholder 4" descr="Processor with solid fill">
              <a:extLst>
                <a:ext uri="{FF2B5EF4-FFF2-40B4-BE49-F238E27FC236}">
                  <a16:creationId xmlns:a16="http://schemas.microsoft.com/office/drawing/2014/main" id="{A66EE107-6A7A-49DB-A194-EC31DEE2663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9" name="Content Placeholder 4" descr="Processor with solid fill">
              <a:extLst>
                <a:ext uri="{FF2B5EF4-FFF2-40B4-BE49-F238E27FC236}">
                  <a16:creationId xmlns:a16="http://schemas.microsoft.com/office/drawing/2014/main" id="{C674BBFF-E7AC-4DAD-9155-8A4111E70A0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0" name="Content Placeholder 4" descr="Processor with solid fill">
              <a:extLst>
                <a:ext uri="{FF2B5EF4-FFF2-40B4-BE49-F238E27FC236}">
                  <a16:creationId xmlns:a16="http://schemas.microsoft.com/office/drawing/2014/main" id="{DE1FEBCA-B5BB-4BA5-8172-80646C367CA0}"/>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1" name="Content Placeholder 4" descr="Processor with solid fill">
              <a:extLst>
                <a:ext uri="{FF2B5EF4-FFF2-40B4-BE49-F238E27FC236}">
                  <a16:creationId xmlns:a16="http://schemas.microsoft.com/office/drawing/2014/main" id="{F57BFAC4-CC14-4231-A85E-EDD26839A52E}"/>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2" name="Content Placeholder 4" descr="Processor with solid fill">
              <a:extLst>
                <a:ext uri="{FF2B5EF4-FFF2-40B4-BE49-F238E27FC236}">
                  <a16:creationId xmlns:a16="http://schemas.microsoft.com/office/drawing/2014/main" id="{1CBE431D-EF86-4617-A673-E299EEE225A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43" name="Content Placeholder 4" descr="Processor with solid fill">
              <a:extLst>
                <a:ext uri="{FF2B5EF4-FFF2-40B4-BE49-F238E27FC236}">
                  <a16:creationId xmlns:a16="http://schemas.microsoft.com/office/drawing/2014/main" id="{C902E9B9-4246-41CD-B4D0-B5988437D07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44" name="Group 443">
            <a:extLst>
              <a:ext uri="{FF2B5EF4-FFF2-40B4-BE49-F238E27FC236}">
                <a16:creationId xmlns:a16="http://schemas.microsoft.com/office/drawing/2014/main" id="{89C535AC-E06A-472C-BDAA-61864607C1B2}"/>
              </a:ext>
            </a:extLst>
          </p:cNvPr>
          <p:cNvGrpSpPr/>
          <p:nvPr/>
        </p:nvGrpSpPr>
        <p:grpSpPr>
          <a:xfrm>
            <a:off x="6939150" y="2013965"/>
            <a:ext cx="640314" cy="640314"/>
            <a:chOff x="2078483" y="2013965"/>
            <a:chExt cx="640314" cy="640314"/>
          </a:xfrm>
        </p:grpSpPr>
        <p:sp>
          <p:nvSpPr>
            <p:cNvPr id="445" name="Content Placeholder 4" descr="Processor with solid fill">
              <a:extLst>
                <a:ext uri="{FF2B5EF4-FFF2-40B4-BE49-F238E27FC236}">
                  <a16:creationId xmlns:a16="http://schemas.microsoft.com/office/drawing/2014/main" id="{885F369C-90DD-493B-A5EA-7F907AB5AD6C}"/>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6" name="Content Placeholder 4" descr="Processor with solid fill">
              <a:extLst>
                <a:ext uri="{FF2B5EF4-FFF2-40B4-BE49-F238E27FC236}">
                  <a16:creationId xmlns:a16="http://schemas.microsoft.com/office/drawing/2014/main" id="{515619F2-A9F2-479B-BBE7-F63F3FE9F9F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7" name="Content Placeholder 4" descr="Processor with solid fill">
              <a:extLst>
                <a:ext uri="{FF2B5EF4-FFF2-40B4-BE49-F238E27FC236}">
                  <a16:creationId xmlns:a16="http://schemas.microsoft.com/office/drawing/2014/main" id="{C1B98FEB-2851-4903-B8CF-0ED5E8B9E02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8" name="Content Placeholder 4" descr="Processor with solid fill">
              <a:extLst>
                <a:ext uri="{FF2B5EF4-FFF2-40B4-BE49-F238E27FC236}">
                  <a16:creationId xmlns:a16="http://schemas.microsoft.com/office/drawing/2014/main" id="{87DA4671-6C47-4EB4-9DC7-16367B4475D0}"/>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9" name="Content Placeholder 4" descr="Processor with solid fill">
              <a:extLst>
                <a:ext uri="{FF2B5EF4-FFF2-40B4-BE49-F238E27FC236}">
                  <a16:creationId xmlns:a16="http://schemas.microsoft.com/office/drawing/2014/main" id="{1E68B6A5-2062-4D3D-AFD8-17D4B20D67C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0" name="Content Placeholder 4" descr="Processor with solid fill">
              <a:extLst>
                <a:ext uri="{FF2B5EF4-FFF2-40B4-BE49-F238E27FC236}">
                  <a16:creationId xmlns:a16="http://schemas.microsoft.com/office/drawing/2014/main" id="{5BD824B9-F6FA-4A10-AD90-CAA371FAEF9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1" name="Content Placeholder 4" descr="Processor with solid fill">
              <a:extLst>
                <a:ext uri="{FF2B5EF4-FFF2-40B4-BE49-F238E27FC236}">
                  <a16:creationId xmlns:a16="http://schemas.microsoft.com/office/drawing/2014/main" id="{6FFA81C7-9F1B-485D-846A-3282E93EEA61}"/>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2" name="Content Placeholder 4" descr="Processor with solid fill">
              <a:extLst>
                <a:ext uri="{FF2B5EF4-FFF2-40B4-BE49-F238E27FC236}">
                  <a16:creationId xmlns:a16="http://schemas.microsoft.com/office/drawing/2014/main" id="{822B59DB-BDE4-414B-86B5-07B6BA754290}"/>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53" name="Content Placeholder 4" descr="Processor with solid fill">
              <a:extLst>
                <a:ext uri="{FF2B5EF4-FFF2-40B4-BE49-F238E27FC236}">
                  <a16:creationId xmlns:a16="http://schemas.microsoft.com/office/drawing/2014/main" id="{A28860EB-AC78-4FAD-BA9E-BFBFE9DFF67F}"/>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4" name="Content Placeholder 4" descr="Processor with solid fill">
              <a:extLst>
                <a:ext uri="{FF2B5EF4-FFF2-40B4-BE49-F238E27FC236}">
                  <a16:creationId xmlns:a16="http://schemas.microsoft.com/office/drawing/2014/main" id="{D528DF52-80CF-434F-8AC6-471138B49BB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5" name="Content Placeholder 4" descr="Processor with solid fill">
              <a:extLst>
                <a:ext uri="{FF2B5EF4-FFF2-40B4-BE49-F238E27FC236}">
                  <a16:creationId xmlns:a16="http://schemas.microsoft.com/office/drawing/2014/main" id="{B8568AFE-EFA2-4E9F-B493-3CE369B068EE}"/>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6" name="Content Placeholder 4" descr="Processor with solid fill">
              <a:extLst>
                <a:ext uri="{FF2B5EF4-FFF2-40B4-BE49-F238E27FC236}">
                  <a16:creationId xmlns:a16="http://schemas.microsoft.com/office/drawing/2014/main" id="{9521B6F2-D23A-4A1A-9C0F-290FB556BB70}"/>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7" name="Content Placeholder 4" descr="Processor with solid fill">
              <a:extLst>
                <a:ext uri="{FF2B5EF4-FFF2-40B4-BE49-F238E27FC236}">
                  <a16:creationId xmlns:a16="http://schemas.microsoft.com/office/drawing/2014/main" id="{C71B5C39-966B-4B45-8614-8BF5C7A500E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8" name="Content Placeholder 4" descr="Processor with solid fill">
              <a:extLst>
                <a:ext uri="{FF2B5EF4-FFF2-40B4-BE49-F238E27FC236}">
                  <a16:creationId xmlns:a16="http://schemas.microsoft.com/office/drawing/2014/main" id="{C6F43D07-3C35-4AA4-BA58-AED433A26B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9" name="Content Placeholder 4" descr="Processor with solid fill">
              <a:extLst>
                <a:ext uri="{FF2B5EF4-FFF2-40B4-BE49-F238E27FC236}">
                  <a16:creationId xmlns:a16="http://schemas.microsoft.com/office/drawing/2014/main" id="{B24208D5-36BE-4F00-87B3-7B75BCCE59D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0" name="Content Placeholder 4" descr="Processor with solid fill">
              <a:extLst>
                <a:ext uri="{FF2B5EF4-FFF2-40B4-BE49-F238E27FC236}">
                  <a16:creationId xmlns:a16="http://schemas.microsoft.com/office/drawing/2014/main" id="{B9782F17-A9F3-4359-9E0D-14D06811C475}"/>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1" name="Content Placeholder 4" descr="Processor with solid fill">
              <a:extLst>
                <a:ext uri="{FF2B5EF4-FFF2-40B4-BE49-F238E27FC236}">
                  <a16:creationId xmlns:a16="http://schemas.microsoft.com/office/drawing/2014/main" id="{F834891D-C04A-4A6C-9103-B9F0B5E39A3E}"/>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2" name="Content Placeholder 4" descr="Processor with solid fill">
              <a:extLst>
                <a:ext uri="{FF2B5EF4-FFF2-40B4-BE49-F238E27FC236}">
                  <a16:creationId xmlns:a16="http://schemas.microsoft.com/office/drawing/2014/main" id="{BC0B3445-0EC7-4B1B-88C7-EC6B243A4E05}"/>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3" name="Content Placeholder 4" descr="Processor with solid fill">
              <a:extLst>
                <a:ext uri="{FF2B5EF4-FFF2-40B4-BE49-F238E27FC236}">
                  <a16:creationId xmlns:a16="http://schemas.microsoft.com/office/drawing/2014/main" id="{1141C305-09F2-4D48-A43A-2D4F5105B38D}"/>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4" name="Content Placeholder 4" descr="Processor with solid fill">
              <a:extLst>
                <a:ext uri="{FF2B5EF4-FFF2-40B4-BE49-F238E27FC236}">
                  <a16:creationId xmlns:a16="http://schemas.microsoft.com/office/drawing/2014/main" id="{8CC3CE3B-DC10-4B11-BB69-6EB7A89B28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5" name="Content Placeholder 4" descr="Processor with solid fill">
              <a:extLst>
                <a:ext uri="{FF2B5EF4-FFF2-40B4-BE49-F238E27FC236}">
                  <a16:creationId xmlns:a16="http://schemas.microsoft.com/office/drawing/2014/main" id="{B581AFC0-8CCC-43D5-A125-02E7F9BD143F}"/>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6" name="Content Placeholder 4" descr="Processor with solid fill">
              <a:extLst>
                <a:ext uri="{FF2B5EF4-FFF2-40B4-BE49-F238E27FC236}">
                  <a16:creationId xmlns:a16="http://schemas.microsoft.com/office/drawing/2014/main" id="{298542AF-868A-42BB-96F4-BB34D800D49E}"/>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7" name="Content Placeholder 4" descr="Processor with solid fill">
              <a:extLst>
                <a:ext uri="{FF2B5EF4-FFF2-40B4-BE49-F238E27FC236}">
                  <a16:creationId xmlns:a16="http://schemas.microsoft.com/office/drawing/2014/main" id="{527052A5-25BB-40A0-AF79-B70A4720DE1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8" name="Content Placeholder 4" descr="Processor with solid fill">
              <a:extLst>
                <a:ext uri="{FF2B5EF4-FFF2-40B4-BE49-F238E27FC236}">
                  <a16:creationId xmlns:a16="http://schemas.microsoft.com/office/drawing/2014/main" id="{67D5D3E6-F057-4556-B283-EA055FD4B232}"/>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9" name="Content Placeholder 4" descr="Processor with solid fill">
              <a:extLst>
                <a:ext uri="{FF2B5EF4-FFF2-40B4-BE49-F238E27FC236}">
                  <a16:creationId xmlns:a16="http://schemas.microsoft.com/office/drawing/2014/main" id="{B17887FB-637B-4D31-A67E-25F921EB68B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70" name="Content Placeholder 4" descr="Processor with solid fill">
              <a:extLst>
                <a:ext uri="{FF2B5EF4-FFF2-40B4-BE49-F238E27FC236}">
                  <a16:creationId xmlns:a16="http://schemas.microsoft.com/office/drawing/2014/main" id="{ACDD51CF-98C3-45D3-BCBB-10B2BB3EF998}"/>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71" name="Group 470">
            <a:extLst>
              <a:ext uri="{FF2B5EF4-FFF2-40B4-BE49-F238E27FC236}">
                <a16:creationId xmlns:a16="http://schemas.microsoft.com/office/drawing/2014/main" id="{17FBEFB5-C787-4CB7-847E-9AC93F5768D9}"/>
              </a:ext>
            </a:extLst>
          </p:cNvPr>
          <p:cNvGrpSpPr/>
          <p:nvPr/>
        </p:nvGrpSpPr>
        <p:grpSpPr>
          <a:xfrm>
            <a:off x="7740210" y="2013965"/>
            <a:ext cx="640314" cy="640314"/>
            <a:chOff x="2078483" y="2013965"/>
            <a:chExt cx="640314" cy="640314"/>
          </a:xfrm>
        </p:grpSpPr>
        <p:sp>
          <p:nvSpPr>
            <p:cNvPr id="472" name="Content Placeholder 4" descr="Processor with solid fill">
              <a:extLst>
                <a:ext uri="{FF2B5EF4-FFF2-40B4-BE49-F238E27FC236}">
                  <a16:creationId xmlns:a16="http://schemas.microsoft.com/office/drawing/2014/main" id="{8ED5374C-29C2-4444-8389-AC971E7F6915}"/>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3" name="Content Placeholder 4" descr="Processor with solid fill">
              <a:extLst>
                <a:ext uri="{FF2B5EF4-FFF2-40B4-BE49-F238E27FC236}">
                  <a16:creationId xmlns:a16="http://schemas.microsoft.com/office/drawing/2014/main" id="{0E40F143-4C1F-413C-B286-41587EA655E4}"/>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4" name="Content Placeholder 4" descr="Processor with solid fill">
              <a:extLst>
                <a:ext uri="{FF2B5EF4-FFF2-40B4-BE49-F238E27FC236}">
                  <a16:creationId xmlns:a16="http://schemas.microsoft.com/office/drawing/2014/main" id="{EEBE7D8A-9F61-4CE9-B17B-0ED8B66A46CB}"/>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5" name="Content Placeholder 4" descr="Processor with solid fill">
              <a:extLst>
                <a:ext uri="{FF2B5EF4-FFF2-40B4-BE49-F238E27FC236}">
                  <a16:creationId xmlns:a16="http://schemas.microsoft.com/office/drawing/2014/main" id="{7681D1CD-1AD7-4755-B4C3-EF7EF0133F53}"/>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6" name="Content Placeholder 4" descr="Processor with solid fill">
              <a:extLst>
                <a:ext uri="{FF2B5EF4-FFF2-40B4-BE49-F238E27FC236}">
                  <a16:creationId xmlns:a16="http://schemas.microsoft.com/office/drawing/2014/main" id="{5CF69B67-D42D-4A1E-B6BF-7F9BF742AA6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7" name="Content Placeholder 4" descr="Processor with solid fill">
              <a:extLst>
                <a:ext uri="{FF2B5EF4-FFF2-40B4-BE49-F238E27FC236}">
                  <a16:creationId xmlns:a16="http://schemas.microsoft.com/office/drawing/2014/main" id="{09934A85-597D-46ED-9657-AFB9A234EBD5}"/>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8" name="Content Placeholder 4" descr="Processor with solid fill">
              <a:extLst>
                <a:ext uri="{FF2B5EF4-FFF2-40B4-BE49-F238E27FC236}">
                  <a16:creationId xmlns:a16="http://schemas.microsoft.com/office/drawing/2014/main" id="{E203ED4E-C4F2-42B6-A7F2-8F68700C86C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9" name="Content Placeholder 4" descr="Processor with solid fill">
              <a:extLst>
                <a:ext uri="{FF2B5EF4-FFF2-40B4-BE49-F238E27FC236}">
                  <a16:creationId xmlns:a16="http://schemas.microsoft.com/office/drawing/2014/main" id="{D4484C65-A8D2-4107-9AE7-896623E10FF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80" name="Content Placeholder 4" descr="Processor with solid fill">
              <a:extLst>
                <a:ext uri="{FF2B5EF4-FFF2-40B4-BE49-F238E27FC236}">
                  <a16:creationId xmlns:a16="http://schemas.microsoft.com/office/drawing/2014/main" id="{2AA86B74-FC90-4AD6-963C-B2D26DA8DA0E}"/>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1" name="Content Placeholder 4" descr="Processor with solid fill">
              <a:extLst>
                <a:ext uri="{FF2B5EF4-FFF2-40B4-BE49-F238E27FC236}">
                  <a16:creationId xmlns:a16="http://schemas.microsoft.com/office/drawing/2014/main" id="{3A01D9C6-F046-4CCC-8BAD-7264C2642DA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2" name="Content Placeholder 4" descr="Processor with solid fill">
              <a:extLst>
                <a:ext uri="{FF2B5EF4-FFF2-40B4-BE49-F238E27FC236}">
                  <a16:creationId xmlns:a16="http://schemas.microsoft.com/office/drawing/2014/main" id="{3325E07D-1504-46D2-9CFD-463D3C4BBBFD}"/>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3" name="Content Placeholder 4" descr="Processor with solid fill">
              <a:extLst>
                <a:ext uri="{FF2B5EF4-FFF2-40B4-BE49-F238E27FC236}">
                  <a16:creationId xmlns:a16="http://schemas.microsoft.com/office/drawing/2014/main" id="{0C05A760-99D6-4042-9F7F-1EA17A400BE7}"/>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4" name="Content Placeholder 4" descr="Processor with solid fill">
              <a:extLst>
                <a:ext uri="{FF2B5EF4-FFF2-40B4-BE49-F238E27FC236}">
                  <a16:creationId xmlns:a16="http://schemas.microsoft.com/office/drawing/2014/main" id="{C763FFD9-D5D6-4CA0-B54D-990E3148C75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5" name="Content Placeholder 4" descr="Processor with solid fill">
              <a:extLst>
                <a:ext uri="{FF2B5EF4-FFF2-40B4-BE49-F238E27FC236}">
                  <a16:creationId xmlns:a16="http://schemas.microsoft.com/office/drawing/2014/main" id="{48622E12-8604-4F2B-A3C4-24B0604285FC}"/>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6" name="Content Placeholder 4" descr="Processor with solid fill">
              <a:extLst>
                <a:ext uri="{FF2B5EF4-FFF2-40B4-BE49-F238E27FC236}">
                  <a16:creationId xmlns:a16="http://schemas.microsoft.com/office/drawing/2014/main" id="{ED8F188E-DC84-4AA3-82A6-10AA717D5B3A}"/>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7" name="Content Placeholder 4" descr="Processor with solid fill">
              <a:extLst>
                <a:ext uri="{FF2B5EF4-FFF2-40B4-BE49-F238E27FC236}">
                  <a16:creationId xmlns:a16="http://schemas.microsoft.com/office/drawing/2014/main" id="{EA7ABF02-9018-452E-BC98-7E1FB0C0DB2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8" name="Content Placeholder 4" descr="Processor with solid fill">
              <a:extLst>
                <a:ext uri="{FF2B5EF4-FFF2-40B4-BE49-F238E27FC236}">
                  <a16:creationId xmlns:a16="http://schemas.microsoft.com/office/drawing/2014/main" id="{74E2A25D-B15D-466D-8ADD-2385F100AC2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9" name="Content Placeholder 4" descr="Processor with solid fill">
              <a:extLst>
                <a:ext uri="{FF2B5EF4-FFF2-40B4-BE49-F238E27FC236}">
                  <a16:creationId xmlns:a16="http://schemas.microsoft.com/office/drawing/2014/main" id="{A90C0CBF-A346-4589-BB16-BDE4AAB5CF63}"/>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0" name="Content Placeholder 4" descr="Processor with solid fill">
              <a:extLst>
                <a:ext uri="{FF2B5EF4-FFF2-40B4-BE49-F238E27FC236}">
                  <a16:creationId xmlns:a16="http://schemas.microsoft.com/office/drawing/2014/main" id="{F73AD8C7-1574-4C67-956C-AFB73F284B6F}"/>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1" name="Content Placeholder 4" descr="Processor with solid fill">
              <a:extLst>
                <a:ext uri="{FF2B5EF4-FFF2-40B4-BE49-F238E27FC236}">
                  <a16:creationId xmlns:a16="http://schemas.microsoft.com/office/drawing/2014/main" id="{FCF80BC2-F483-4128-978B-0B340093814B}"/>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2" name="Content Placeholder 4" descr="Processor with solid fill">
              <a:extLst>
                <a:ext uri="{FF2B5EF4-FFF2-40B4-BE49-F238E27FC236}">
                  <a16:creationId xmlns:a16="http://schemas.microsoft.com/office/drawing/2014/main" id="{F1B17953-9BAD-42E5-A878-FA3DAE6C8F1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3" name="Content Placeholder 4" descr="Processor with solid fill">
              <a:extLst>
                <a:ext uri="{FF2B5EF4-FFF2-40B4-BE49-F238E27FC236}">
                  <a16:creationId xmlns:a16="http://schemas.microsoft.com/office/drawing/2014/main" id="{4670AE3C-AB07-4B40-8D80-9A1B8A48631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4" name="Content Placeholder 4" descr="Processor with solid fill">
              <a:extLst>
                <a:ext uri="{FF2B5EF4-FFF2-40B4-BE49-F238E27FC236}">
                  <a16:creationId xmlns:a16="http://schemas.microsoft.com/office/drawing/2014/main" id="{F2256CA2-7FDA-4D74-8F89-562F0181A659}"/>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5" name="Content Placeholder 4" descr="Processor with solid fill">
              <a:extLst>
                <a:ext uri="{FF2B5EF4-FFF2-40B4-BE49-F238E27FC236}">
                  <a16:creationId xmlns:a16="http://schemas.microsoft.com/office/drawing/2014/main" id="{8A12FABB-26EA-48FE-8880-F3DB0330B554}"/>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6" name="Content Placeholder 4" descr="Processor with solid fill">
              <a:extLst>
                <a:ext uri="{FF2B5EF4-FFF2-40B4-BE49-F238E27FC236}">
                  <a16:creationId xmlns:a16="http://schemas.microsoft.com/office/drawing/2014/main" id="{97906E2F-ED9C-4BAB-A961-1A2A10F13662}"/>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97" name="Content Placeholder 4" descr="Processor with solid fill">
              <a:extLst>
                <a:ext uri="{FF2B5EF4-FFF2-40B4-BE49-F238E27FC236}">
                  <a16:creationId xmlns:a16="http://schemas.microsoft.com/office/drawing/2014/main" id="{B92340C9-0893-4F7D-A54C-9C645DD6400A}"/>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526" name="Rectangle: Top Corners Snipped 525">
            <a:extLst>
              <a:ext uri="{FF2B5EF4-FFF2-40B4-BE49-F238E27FC236}">
                <a16:creationId xmlns:a16="http://schemas.microsoft.com/office/drawing/2014/main" id="{E9005CDF-D211-4BAC-B198-D8760113E0F6}"/>
              </a:ext>
            </a:extLst>
          </p:cNvPr>
          <p:cNvSpPr/>
          <p:nvPr/>
        </p:nvSpPr>
        <p:spPr>
          <a:xfrm rot="10800000">
            <a:off x="2415492" y="3448050"/>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146" name="Picture 145" descr="Application, icon&#10;&#10;Description automatically generated">
            <a:extLst>
              <a:ext uri="{FF2B5EF4-FFF2-40B4-BE49-F238E27FC236}">
                <a16:creationId xmlns:a16="http://schemas.microsoft.com/office/drawing/2014/main" id="{406C6BE0-937F-413C-9202-AC0DC3087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9163" y="3625445"/>
            <a:ext cx="1231824" cy="1231824"/>
          </a:xfrm>
          <a:prstGeom prst="round2SameRect">
            <a:avLst/>
          </a:prstGeom>
        </p:spPr>
      </p:pic>
      <p:sp>
        <p:nvSpPr>
          <p:cNvPr id="527" name="TextBox 526">
            <a:extLst>
              <a:ext uri="{FF2B5EF4-FFF2-40B4-BE49-F238E27FC236}">
                <a16:creationId xmlns:a16="http://schemas.microsoft.com/office/drawing/2014/main" id="{172BA33E-AB6F-4966-8496-5F3D3B1025EE}"/>
              </a:ext>
            </a:extLst>
          </p:cNvPr>
          <p:cNvSpPr txBox="1"/>
          <p:nvPr/>
        </p:nvSpPr>
        <p:spPr>
          <a:xfrm>
            <a:off x="2728739" y="3432665"/>
            <a:ext cx="1897019" cy="387191"/>
          </a:xfrm>
          <a:prstGeom prst="round2SameRect">
            <a:avLst/>
          </a:prstGeom>
          <a:noFill/>
        </p:spPr>
        <p:txBody>
          <a:bodyPr wrap="none" rtlCol="0">
            <a:spAutoFit/>
          </a:bodyPr>
          <a:lstStyle/>
          <a:p>
            <a:pPr algn="ctr"/>
            <a:r>
              <a:rPr lang="en-US" dirty="0"/>
              <a:t>Memory Node 0</a:t>
            </a:r>
            <a:endParaRPr lang="en-IL" dirty="0"/>
          </a:p>
        </p:txBody>
      </p:sp>
      <p:sp>
        <p:nvSpPr>
          <p:cNvPr id="533" name="TextBox 532">
            <a:extLst>
              <a:ext uri="{FF2B5EF4-FFF2-40B4-BE49-F238E27FC236}">
                <a16:creationId xmlns:a16="http://schemas.microsoft.com/office/drawing/2014/main" id="{E60ABA98-984C-4285-BCFF-15D9CD77B35C}"/>
              </a:ext>
            </a:extLst>
          </p:cNvPr>
          <p:cNvSpPr txBox="1"/>
          <p:nvPr/>
        </p:nvSpPr>
        <p:spPr>
          <a:xfrm>
            <a:off x="1" y="3784359"/>
            <a:ext cx="1883376" cy="369332"/>
          </a:xfrm>
          <a:prstGeom prst="rect">
            <a:avLst/>
          </a:prstGeom>
          <a:noFill/>
        </p:spPr>
        <p:txBody>
          <a:bodyPr wrap="square">
            <a:spAutoFit/>
          </a:bodyPr>
          <a:lstStyle/>
          <a:p>
            <a:pPr algn="r"/>
            <a:r>
              <a:rPr lang="en-US" dirty="0"/>
              <a:t>Memory  Nodes:</a:t>
            </a:r>
            <a:endParaRPr lang="en-IL" dirty="0"/>
          </a:p>
        </p:txBody>
      </p:sp>
      <p:grpSp>
        <p:nvGrpSpPr>
          <p:cNvPr id="2" name="Group 1">
            <a:extLst>
              <a:ext uri="{FF2B5EF4-FFF2-40B4-BE49-F238E27FC236}">
                <a16:creationId xmlns:a16="http://schemas.microsoft.com/office/drawing/2014/main" id="{CC7CEF55-FA4B-9F81-1138-EC81DEB58543}"/>
              </a:ext>
            </a:extLst>
          </p:cNvPr>
          <p:cNvGrpSpPr/>
          <p:nvPr/>
        </p:nvGrpSpPr>
        <p:grpSpPr>
          <a:xfrm>
            <a:off x="5623400" y="3432663"/>
            <a:ext cx="2487518" cy="1424604"/>
            <a:chOff x="5623400" y="3432663"/>
            <a:chExt cx="2487518" cy="1424604"/>
          </a:xfrm>
        </p:grpSpPr>
        <p:sp>
          <p:nvSpPr>
            <p:cNvPr id="4" name="Rectangle: Top Corners Snipped 529">
              <a:extLst>
                <a:ext uri="{FF2B5EF4-FFF2-40B4-BE49-F238E27FC236}">
                  <a16:creationId xmlns:a16="http://schemas.microsoft.com/office/drawing/2014/main" id="{D7F88A90-2000-7617-D9A6-C67CC8EFB5FF}"/>
                </a:ext>
              </a:extLst>
            </p:cNvPr>
            <p:cNvSpPr/>
            <p:nvPr/>
          </p:nvSpPr>
          <p:spPr>
            <a:xfrm rot="10800000">
              <a:off x="5623400" y="3448048"/>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5" name="Picture 4" descr="Application, icon&#10;&#10;Description automatically generated">
              <a:extLst>
                <a:ext uri="{FF2B5EF4-FFF2-40B4-BE49-F238E27FC236}">
                  <a16:creationId xmlns:a16="http://schemas.microsoft.com/office/drawing/2014/main" id="{258CE23B-747E-D4C4-E928-5A02B61EB6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7071" y="3625443"/>
              <a:ext cx="1231824" cy="1231824"/>
            </a:xfrm>
            <a:prstGeom prst="round2SameRect">
              <a:avLst/>
            </a:prstGeom>
          </p:spPr>
        </p:pic>
        <p:sp>
          <p:nvSpPr>
            <p:cNvPr id="6" name="TextBox 5">
              <a:extLst>
                <a:ext uri="{FF2B5EF4-FFF2-40B4-BE49-F238E27FC236}">
                  <a16:creationId xmlns:a16="http://schemas.microsoft.com/office/drawing/2014/main" id="{D9735A53-774D-97E2-74D2-68968885AFA9}"/>
                </a:ext>
              </a:extLst>
            </p:cNvPr>
            <p:cNvSpPr txBox="1"/>
            <p:nvPr/>
          </p:nvSpPr>
          <p:spPr>
            <a:xfrm>
              <a:off x="5936647" y="3432663"/>
              <a:ext cx="1897019" cy="387191"/>
            </a:xfrm>
            <a:prstGeom prst="round2SameRect">
              <a:avLst/>
            </a:prstGeom>
            <a:noFill/>
          </p:spPr>
          <p:txBody>
            <a:bodyPr wrap="none" rtlCol="0">
              <a:spAutoFit/>
            </a:bodyPr>
            <a:lstStyle/>
            <a:p>
              <a:pPr algn="ctr"/>
              <a:r>
                <a:rPr lang="en-US" dirty="0"/>
                <a:t>Memory Node 1</a:t>
              </a:r>
              <a:endParaRPr lang="en-IL" dirty="0"/>
            </a:p>
          </p:txBody>
        </p:sp>
      </p:grpSp>
    </p:spTree>
    <p:extLst>
      <p:ext uri="{BB962C8B-B14F-4D97-AF65-F5344CB8AC3E}">
        <p14:creationId xmlns:p14="http://schemas.microsoft.com/office/powerpoint/2010/main" val="17959445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FB63450E-22B3-45E1-B7A0-18B468115907}"/>
              </a:ext>
            </a:extLst>
          </p:cNvPr>
          <p:cNvSpPr/>
          <p:nvPr/>
        </p:nvSpPr>
        <p:spPr>
          <a:xfrm>
            <a:off x="5226060" y="1929713"/>
            <a:ext cx="3205010"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1</a:t>
            </a:r>
            <a:endParaRPr lang="en-IL" dirty="0"/>
          </a:p>
        </p:txBody>
      </p:sp>
      <p:sp>
        <p:nvSpPr>
          <p:cNvPr id="103" name="Rectangle 102">
            <a:extLst>
              <a:ext uri="{FF2B5EF4-FFF2-40B4-BE49-F238E27FC236}">
                <a16:creationId xmlns:a16="http://schemas.microsoft.com/office/drawing/2014/main" id="{958A0160-D310-4D52-BD22-76E590188DE2}"/>
              </a:ext>
            </a:extLst>
          </p:cNvPr>
          <p:cNvSpPr/>
          <p:nvPr/>
        </p:nvSpPr>
        <p:spPr>
          <a:xfrm>
            <a:off x="1994231" y="1929714"/>
            <a:ext cx="3202663"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0</a:t>
            </a:r>
            <a:endParaRPr lang="en-IL" dirty="0"/>
          </a:p>
        </p:txBody>
      </p:sp>
      <p:sp>
        <p:nvSpPr>
          <p:cNvPr id="3" name="Title 2">
            <a:extLst>
              <a:ext uri="{FF2B5EF4-FFF2-40B4-BE49-F238E27FC236}">
                <a16:creationId xmlns:a16="http://schemas.microsoft.com/office/drawing/2014/main" id="{0313A2B1-A5BD-49AB-81D7-CAF93190C5DF}"/>
              </a:ext>
            </a:extLst>
          </p:cNvPr>
          <p:cNvSpPr>
            <a:spLocks noGrp="1"/>
          </p:cNvSpPr>
          <p:nvPr>
            <p:ph type="title"/>
          </p:nvPr>
        </p:nvSpPr>
        <p:spPr/>
        <p:txBody>
          <a:bodyPr/>
          <a:lstStyle/>
          <a:p>
            <a:r>
              <a:rPr lang="en-US" dirty="0" err="1"/>
              <a:t>CPU+Memory</a:t>
            </a:r>
            <a:endParaRPr lang="en-IL" dirty="0"/>
          </a:p>
        </p:txBody>
      </p:sp>
      <p:pic>
        <p:nvPicPr>
          <p:cNvPr id="14" name="Graphic 13" descr="Stopwatch with solid fill">
            <a:extLst>
              <a:ext uri="{FF2B5EF4-FFF2-40B4-BE49-F238E27FC236}">
                <a16:creationId xmlns:a16="http://schemas.microsoft.com/office/drawing/2014/main" id="{1A857527-C7BD-4E6A-80A3-5ED9D2F22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4232" y="843864"/>
            <a:ext cx="808818" cy="808818"/>
          </a:xfrm>
          <a:prstGeom prst="rect">
            <a:avLst/>
          </a:prstGeom>
        </p:spPr>
      </p:pic>
      <p:cxnSp>
        <p:nvCxnSpPr>
          <p:cNvPr id="30" name="Straight Arrow Connector 29">
            <a:extLst>
              <a:ext uri="{FF2B5EF4-FFF2-40B4-BE49-F238E27FC236}">
                <a16:creationId xmlns:a16="http://schemas.microsoft.com/office/drawing/2014/main" id="{1CC89C3E-ADAA-4E16-86C5-645BA7A5A5B1}"/>
              </a:ext>
            </a:extLst>
          </p:cNvPr>
          <p:cNvCxnSpPr>
            <a:cxnSpLocks/>
            <a:stCxn id="14" idx="2"/>
          </p:cNvCxnSpPr>
          <p:nvPr/>
        </p:nvCxnSpPr>
        <p:spPr>
          <a:xfrm>
            <a:off x="239864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0" name="TextBox 59">
            <a:extLst>
              <a:ext uri="{FF2B5EF4-FFF2-40B4-BE49-F238E27FC236}">
                <a16:creationId xmlns:a16="http://schemas.microsoft.com/office/drawing/2014/main" id="{71046B63-772C-4C7C-910D-5520AB9503F2}"/>
              </a:ext>
            </a:extLst>
          </p:cNvPr>
          <p:cNvSpPr txBox="1"/>
          <p:nvPr/>
        </p:nvSpPr>
        <p:spPr>
          <a:xfrm>
            <a:off x="576701" y="2123308"/>
            <a:ext cx="1300548" cy="646331"/>
          </a:xfrm>
          <a:prstGeom prst="rect">
            <a:avLst/>
          </a:prstGeom>
          <a:noFill/>
        </p:spPr>
        <p:txBody>
          <a:bodyPr wrap="none" rtlCol="0">
            <a:spAutoFit/>
          </a:bodyPr>
          <a:lstStyle/>
          <a:p>
            <a:pPr algn="r"/>
            <a:r>
              <a:rPr lang="en-US" dirty="0"/>
              <a:t>CPU Cores:</a:t>
            </a:r>
            <a:br>
              <a:rPr lang="en-US" dirty="0"/>
            </a:br>
            <a:r>
              <a:rPr lang="en-US" dirty="0"/>
              <a:t>(logical)</a:t>
            </a:r>
          </a:p>
        </p:txBody>
      </p:sp>
      <p:sp>
        <p:nvSpPr>
          <p:cNvPr id="61" name="TextBox 60">
            <a:extLst>
              <a:ext uri="{FF2B5EF4-FFF2-40B4-BE49-F238E27FC236}">
                <a16:creationId xmlns:a16="http://schemas.microsoft.com/office/drawing/2014/main" id="{7A1ACBF1-0414-4F8D-8A63-839367C857AC}"/>
              </a:ext>
            </a:extLst>
          </p:cNvPr>
          <p:cNvSpPr txBox="1"/>
          <p:nvPr/>
        </p:nvSpPr>
        <p:spPr>
          <a:xfrm>
            <a:off x="55917" y="1167198"/>
            <a:ext cx="1821332" cy="369332"/>
          </a:xfrm>
          <a:prstGeom prst="rect">
            <a:avLst/>
          </a:prstGeom>
          <a:noFill/>
        </p:spPr>
        <p:txBody>
          <a:bodyPr wrap="none" rtlCol="0">
            <a:spAutoFit/>
          </a:bodyPr>
          <a:lstStyle/>
          <a:p>
            <a:pPr algn="r"/>
            <a:r>
              <a:rPr lang="en-US" dirty="0"/>
              <a:t>SOS Schedulers:</a:t>
            </a:r>
            <a:endParaRPr lang="en-IL" dirty="0"/>
          </a:p>
        </p:txBody>
      </p:sp>
      <p:pic>
        <p:nvPicPr>
          <p:cNvPr id="120" name="Graphic 119" descr="Stopwatch with solid fill">
            <a:extLst>
              <a:ext uri="{FF2B5EF4-FFF2-40B4-BE49-F238E27FC236}">
                <a16:creationId xmlns:a16="http://schemas.microsoft.com/office/drawing/2014/main" id="{9DEFF80B-895C-423B-8563-37E7F93CDC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3050" y="843864"/>
            <a:ext cx="808818" cy="808818"/>
          </a:xfrm>
          <a:prstGeom prst="rect">
            <a:avLst/>
          </a:prstGeom>
        </p:spPr>
      </p:pic>
      <p:cxnSp>
        <p:nvCxnSpPr>
          <p:cNvPr id="121" name="Straight Arrow Connector 120">
            <a:extLst>
              <a:ext uri="{FF2B5EF4-FFF2-40B4-BE49-F238E27FC236}">
                <a16:creationId xmlns:a16="http://schemas.microsoft.com/office/drawing/2014/main" id="{02FE8953-D4E6-4FD1-99F2-34C853EBC1FE}"/>
              </a:ext>
            </a:extLst>
          </p:cNvPr>
          <p:cNvCxnSpPr>
            <a:cxnSpLocks/>
            <a:stCxn id="120" idx="2"/>
          </p:cNvCxnSpPr>
          <p:nvPr/>
        </p:nvCxnSpPr>
        <p:spPr>
          <a:xfrm>
            <a:off x="320745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3" name="Graphic 122" descr="Stopwatch with solid fill">
            <a:extLst>
              <a:ext uri="{FF2B5EF4-FFF2-40B4-BE49-F238E27FC236}">
                <a16:creationId xmlns:a16="http://schemas.microsoft.com/office/drawing/2014/main" id="{95D28615-26C8-4B0C-A7BC-7281D616A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1868" y="843864"/>
            <a:ext cx="808818" cy="808818"/>
          </a:xfrm>
          <a:prstGeom prst="rect">
            <a:avLst/>
          </a:prstGeom>
        </p:spPr>
      </p:pic>
      <p:cxnSp>
        <p:nvCxnSpPr>
          <p:cNvPr id="124" name="Straight Arrow Connector 123">
            <a:extLst>
              <a:ext uri="{FF2B5EF4-FFF2-40B4-BE49-F238E27FC236}">
                <a16:creationId xmlns:a16="http://schemas.microsoft.com/office/drawing/2014/main" id="{676AC913-7DE9-4CCA-A020-4C367474F0DF}"/>
              </a:ext>
            </a:extLst>
          </p:cNvPr>
          <p:cNvCxnSpPr>
            <a:cxnSpLocks/>
            <a:stCxn id="123" idx="2"/>
          </p:cNvCxnSpPr>
          <p:nvPr/>
        </p:nvCxnSpPr>
        <p:spPr>
          <a:xfrm>
            <a:off x="401627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6" name="Graphic 125" descr="Stopwatch with solid fill">
            <a:extLst>
              <a:ext uri="{FF2B5EF4-FFF2-40B4-BE49-F238E27FC236}">
                <a16:creationId xmlns:a16="http://schemas.microsoft.com/office/drawing/2014/main" id="{6ED25068-D99A-499C-B41D-956EBD4316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686" y="843864"/>
            <a:ext cx="808818" cy="808818"/>
          </a:xfrm>
          <a:prstGeom prst="rect">
            <a:avLst/>
          </a:prstGeom>
        </p:spPr>
      </p:pic>
      <p:cxnSp>
        <p:nvCxnSpPr>
          <p:cNvPr id="127" name="Straight Arrow Connector 126">
            <a:extLst>
              <a:ext uri="{FF2B5EF4-FFF2-40B4-BE49-F238E27FC236}">
                <a16:creationId xmlns:a16="http://schemas.microsoft.com/office/drawing/2014/main" id="{93B6365C-4ECC-4FD7-BABE-D89DAC1F71E5}"/>
              </a:ext>
            </a:extLst>
          </p:cNvPr>
          <p:cNvCxnSpPr>
            <a:cxnSpLocks/>
            <a:stCxn id="126" idx="2"/>
          </p:cNvCxnSpPr>
          <p:nvPr/>
        </p:nvCxnSpPr>
        <p:spPr>
          <a:xfrm>
            <a:off x="4825095"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9" name="Graphic 128" descr="Stopwatch with solid fill">
            <a:extLst>
              <a:ext uri="{FF2B5EF4-FFF2-40B4-BE49-F238E27FC236}">
                <a16:creationId xmlns:a16="http://schemas.microsoft.com/office/drawing/2014/main" id="{971289E8-62A1-427B-B8EF-E5A53F1A46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9504" y="843864"/>
            <a:ext cx="808818" cy="808818"/>
          </a:xfrm>
          <a:prstGeom prst="rect">
            <a:avLst/>
          </a:prstGeom>
        </p:spPr>
      </p:pic>
      <p:cxnSp>
        <p:nvCxnSpPr>
          <p:cNvPr id="130" name="Straight Arrow Connector 129">
            <a:extLst>
              <a:ext uri="{FF2B5EF4-FFF2-40B4-BE49-F238E27FC236}">
                <a16:creationId xmlns:a16="http://schemas.microsoft.com/office/drawing/2014/main" id="{EA2E7FA6-559D-4F3D-A7F4-F8EC34C4A4F2}"/>
              </a:ext>
            </a:extLst>
          </p:cNvPr>
          <p:cNvCxnSpPr>
            <a:cxnSpLocks/>
            <a:stCxn id="129" idx="2"/>
          </p:cNvCxnSpPr>
          <p:nvPr/>
        </p:nvCxnSpPr>
        <p:spPr>
          <a:xfrm>
            <a:off x="5633913"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2" name="Graphic 131" descr="Stopwatch with solid fill">
            <a:extLst>
              <a:ext uri="{FF2B5EF4-FFF2-40B4-BE49-F238E27FC236}">
                <a16:creationId xmlns:a16="http://schemas.microsoft.com/office/drawing/2014/main" id="{F26862BD-DA58-4249-B477-ADEE3493BC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8322" y="843864"/>
            <a:ext cx="808818" cy="808818"/>
          </a:xfrm>
          <a:prstGeom prst="rect">
            <a:avLst/>
          </a:prstGeom>
        </p:spPr>
      </p:pic>
      <p:cxnSp>
        <p:nvCxnSpPr>
          <p:cNvPr id="133" name="Straight Arrow Connector 132">
            <a:extLst>
              <a:ext uri="{FF2B5EF4-FFF2-40B4-BE49-F238E27FC236}">
                <a16:creationId xmlns:a16="http://schemas.microsoft.com/office/drawing/2014/main" id="{1830E7CA-A984-4788-A7F7-01B7ED98F694}"/>
              </a:ext>
            </a:extLst>
          </p:cNvPr>
          <p:cNvCxnSpPr>
            <a:cxnSpLocks/>
            <a:stCxn id="132" idx="2"/>
          </p:cNvCxnSpPr>
          <p:nvPr/>
        </p:nvCxnSpPr>
        <p:spPr>
          <a:xfrm>
            <a:off x="644273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5" name="Graphic 134" descr="Stopwatch with solid fill">
            <a:extLst>
              <a:ext uri="{FF2B5EF4-FFF2-40B4-BE49-F238E27FC236}">
                <a16:creationId xmlns:a16="http://schemas.microsoft.com/office/drawing/2014/main" id="{0D05DF36-C50C-4E38-AD47-4C358D0A10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7140" y="843864"/>
            <a:ext cx="808818" cy="808818"/>
          </a:xfrm>
          <a:prstGeom prst="rect">
            <a:avLst/>
          </a:prstGeom>
        </p:spPr>
      </p:pic>
      <p:cxnSp>
        <p:nvCxnSpPr>
          <p:cNvPr id="136" name="Straight Arrow Connector 135">
            <a:extLst>
              <a:ext uri="{FF2B5EF4-FFF2-40B4-BE49-F238E27FC236}">
                <a16:creationId xmlns:a16="http://schemas.microsoft.com/office/drawing/2014/main" id="{BA9834C7-5CD0-4FD8-A817-EBA790DFF07C}"/>
              </a:ext>
            </a:extLst>
          </p:cNvPr>
          <p:cNvCxnSpPr>
            <a:cxnSpLocks/>
            <a:stCxn id="135" idx="2"/>
          </p:cNvCxnSpPr>
          <p:nvPr/>
        </p:nvCxnSpPr>
        <p:spPr>
          <a:xfrm>
            <a:off x="725154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8" name="Graphic 137" descr="Stopwatch with solid fill">
            <a:extLst>
              <a:ext uri="{FF2B5EF4-FFF2-40B4-BE49-F238E27FC236}">
                <a16:creationId xmlns:a16="http://schemas.microsoft.com/office/drawing/2014/main" id="{7A44D88D-8C30-4465-98DC-FF7A9DA235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5958" y="843864"/>
            <a:ext cx="808818" cy="808818"/>
          </a:xfrm>
          <a:prstGeom prst="rect">
            <a:avLst/>
          </a:prstGeom>
        </p:spPr>
      </p:pic>
      <p:cxnSp>
        <p:nvCxnSpPr>
          <p:cNvPr id="139" name="Straight Arrow Connector 138">
            <a:extLst>
              <a:ext uri="{FF2B5EF4-FFF2-40B4-BE49-F238E27FC236}">
                <a16:creationId xmlns:a16="http://schemas.microsoft.com/office/drawing/2014/main" id="{F70F4DE7-8990-4463-AB27-2DD53D6D3DE4}"/>
              </a:ext>
            </a:extLst>
          </p:cNvPr>
          <p:cNvCxnSpPr>
            <a:cxnSpLocks/>
            <a:stCxn id="138" idx="2"/>
          </p:cNvCxnSpPr>
          <p:nvPr/>
        </p:nvCxnSpPr>
        <p:spPr>
          <a:xfrm>
            <a:off x="806036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4" name="TextBox 143">
            <a:extLst>
              <a:ext uri="{FF2B5EF4-FFF2-40B4-BE49-F238E27FC236}">
                <a16:creationId xmlns:a16="http://schemas.microsoft.com/office/drawing/2014/main" id="{BE92941F-3B65-4F3F-8C6A-478A1782DC79}"/>
              </a:ext>
            </a:extLst>
          </p:cNvPr>
          <p:cNvSpPr txBox="1"/>
          <p:nvPr/>
        </p:nvSpPr>
        <p:spPr>
          <a:xfrm>
            <a:off x="55918" y="2828249"/>
            <a:ext cx="1821332" cy="369332"/>
          </a:xfrm>
          <a:prstGeom prst="rect">
            <a:avLst/>
          </a:prstGeom>
          <a:noFill/>
        </p:spPr>
        <p:txBody>
          <a:bodyPr wrap="square">
            <a:spAutoFit/>
          </a:bodyPr>
          <a:lstStyle/>
          <a:p>
            <a:pPr algn="r"/>
            <a:r>
              <a:rPr lang="en-US" dirty="0"/>
              <a:t>NUMA Nodes:</a:t>
            </a:r>
            <a:endParaRPr lang="en-IL" dirty="0"/>
          </a:p>
        </p:txBody>
      </p:sp>
      <p:grpSp>
        <p:nvGrpSpPr>
          <p:cNvPr id="200" name="Group 199">
            <a:extLst>
              <a:ext uri="{FF2B5EF4-FFF2-40B4-BE49-F238E27FC236}">
                <a16:creationId xmlns:a16="http://schemas.microsoft.com/office/drawing/2014/main" id="{5348FF0B-89C5-4C76-A627-7920384BB6F7}"/>
              </a:ext>
            </a:extLst>
          </p:cNvPr>
          <p:cNvGrpSpPr/>
          <p:nvPr/>
        </p:nvGrpSpPr>
        <p:grpSpPr>
          <a:xfrm>
            <a:off x="2078483" y="2013965"/>
            <a:ext cx="640314" cy="640314"/>
            <a:chOff x="2078483" y="2013965"/>
            <a:chExt cx="640314" cy="640314"/>
          </a:xfrm>
        </p:grpSpPr>
        <p:sp>
          <p:nvSpPr>
            <p:cNvPr id="174"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5"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6"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7"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8"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9"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0"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1"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82"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3"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4"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5"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6"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8"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9"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0"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1"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2"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3"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4"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5"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6"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8" name="Content Placeholder 4" descr="Processor with solid fill">
              <a:extLst>
                <a:ext uri="{FF2B5EF4-FFF2-40B4-BE49-F238E27FC236}">
                  <a16:creationId xmlns:a16="http://schemas.microsoft.com/office/drawing/2014/main" id="{A48D0615-5284-4404-A582-96F6A36BD586}"/>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99" name="Content Placeholder 4" descr="Processor with solid fill">
              <a:extLst>
                <a:ext uri="{FF2B5EF4-FFF2-40B4-BE49-F238E27FC236}">
                  <a16:creationId xmlns:a16="http://schemas.microsoft.com/office/drawing/2014/main" id="{A48D0615-5284-4404-A582-96F6A36BD58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09" name="Group 308">
            <a:extLst>
              <a:ext uri="{FF2B5EF4-FFF2-40B4-BE49-F238E27FC236}">
                <a16:creationId xmlns:a16="http://schemas.microsoft.com/office/drawing/2014/main" id="{848D674C-9B04-4722-8886-1BEE4995034B}"/>
              </a:ext>
            </a:extLst>
          </p:cNvPr>
          <p:cNvGrpSpPr/>
          <p:nvPr/>
        </p:nvGrpSpPr>
        <p:grpSpPr>
          <a:xfrm>
            <a:off x="2874972" y="2013965"/>
            <a:ext cx="640314" cy="640314"/>
            <a:chOff x="2078483" y="2013965"/>
            <a:chExt cx="640314" cy="640314"/>
          </a:xfrm>
        </p:grpSpPr>
        <p:sp>
          <p:nvSpPr>
            <p:cNvPr id="310" name="Content Placeholder 4" descr="Processor with solid fill">
              <a:extLst>
                <a:ext uri="{FF2B5EF4-FFF2-40B4-BE49-F238E27FC236}">
                  <a16:creationId xmlns:a16="http://schemas.microsoft.com/office/drawing/2014/main" id="{7AA2F026-F86C-47BB-9BBD-71A71C136B2F}"/>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1" name="Content Placeholder 4" descr="Processor with solid fill">
              <a:extLst>
                <a:ext uri="{FF2B5EF4-FFF2-40B4-BE49-F238E27FC236}">
                  <a16:creationId xmlns:a16="http://schemas.microsoft.com/office/drawing/2014/main" id="{016FCE64-53AA-4FEB-8C6F-F81AB648717C}"/>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2" name="Content Placeholder 4" descr="Processor with solid fill">
              <a:extLst>
                <a:ext uri="{FF2B5EF4-FFF2-40B4-BE49-F238E27FC236}">
                  <a16:creationId xmlns:a16="http://schemas.microsoft.com/office/drawing/2014/main" id="{A293CC41-A611-465E-8599-6A9B340A9185}"/>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3" name="Content Placeholder 4" descr="Processor with solid fill">
              <a:extLst>
                <a:ext uri="{FF2B5EF4-FFF2-40B4-BE49-F238E27FC236}">
                  <a16:creationId xmlns:a16="http://schemas.microsoft.com/office/drawing/2014/main" id="{D70F3BC0-327A-45E4-9D88-029B46E6D06E}"/>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4" name="Content Placeholder 4" descr="Processor with solid fill">
              <a:extLst>
                <a:ext uri="{FF2B5EF4-FFF2-40B4-BE49-F238E27FC236}">
                  <a16:creationId xmlns:a16="http://schemas.microsoft.com/office/drawing/2014/main" id="{77DEB0B0-338F-4FA7-948B-ED9BD02D7B5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5" name="Content Placeholder 4" descr="Processor with solid fill">
              <a:extLst>
                <a:ext uri="{FF2B5EF4-FFF2-40B4-BE49-F238E27FC236}">
                  <a16:creationId xmlns:a16="http://schemas.microsoft.com/office/drawing/2014/main" id="{E10733E8-C044-45F4-9368-31C768CB603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6" name="Content Placeholder 4" descr="Processor with solid fill">
              <a:extLst>
                <a:ext uri="{FF2B5EF4-FFF2-40B4-BE49-F238E27FC236}">
                  <a16:creationId xmlns:a16="http://schemas.microsoft.com/office/drawing/2014/main" id="{EE9C2D88-1707-48CB-8A49-F58C4CD68EFC}"/>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7" name="Content Placeholder 4" descr="Processor with solid fill">
              <a:extLst>
                <a:ext uri="{FF2B5EF4-FFF2-40B4-BE49-F238E27FC236}">
                  <a16:creationId xmlns:a16="http://schemas.microsoft.com/office/drawing/2014/main" id="{5EE83094-2F25-4067-BFEB-4303822524D4}"/>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18" name="Content Placeholder 4" descr="Processor with solid fill">
              <a:extLst>
                <a:ext uri="{FF2B5EF4-FFF2-40B4-BE49-F238E27FC236}">
                  <a16:creationId xmlns:a16="http://schemas.microsoft.com/office/drawing/2014/main" id="{FDBEDC5F-7E55-479F-B0E3-B9D04D09CD79}"/>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9" name="Content Placeholder 4" descr="Processor with solid fill">
              <a:extLst>
                <a:ext uri="{FF2B5EF4-FFF2-40B4-BE49-F238E27FC236}">
                  <a16:creationId xmlns:a16="http://schemas.microsoft.com/office/drawing/2014/main" id="{FACABA72-992A-430C-991E-213484D9E54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0" name="Content Placeholder 4" descr="Processor with solid fill">
              <a:extLst>
                <a:ext uri="{FF2B5EF4-FFF2-40B4-BE49-F238E27FC236}">
                  <a16:creationId xmlns:a16="http://schemas.microsoft.com/office/drawing/2014/main" id="{8D5EC5A8-78B9-49FA-A816-CEF53237FA1A}"/>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1" name="Content Placeholder 4" descr="Processor with solid fill">
              <a:extLst>
                <a:ext uri="{FF2B5EF4-FFF2-40B4-BE49-F238E27FC236}">
                  <a16:creationId xmlns:a16="http://schemas.microsoft.com/office/drawing/2014/main" id="{D49FF29F-B1B6-49B4-8D0F-CCB7B77821F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2" name="Content Placeholder 4" descr="Processor with solid fill">
              <a:extLst>
                <a:ext uri="{FF2B5EF4-FFF2-40B4-BE49-F238E27FC236}">
                  <a16:creationId xmlns:a16="http://schemas.microsoft.com/office/drawing/2014/main" id="{124153F3-0CDB-48A2-B46C-7FE5C4B3B8F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3" name="Content Placeholder 4" descr="Processor with solid fill">
              <a:extLst>
                <a:ext uri="{FF2B5EF4-FFF2-40B4-BE49-F238E27FC236}">
                  <a16:creationId xmlns:a16="http://schemas.microsoft.com/office/drawing/2014/main" id="{E18BC3B8-21D7-49B7-94B5-1FE830036411}"/>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4" name="Content Placeholder 4" descr="Processor with solid fill">
              <a:extLst>
                <a:ext uri="{FF2B5EF4-FFF2-40B4-BE49-F238E27FC236}">
                  <a16:creationId xmlns:a16="http://schemas.microsoft.com/office/drawing/2014/main" id="{CDEA440A-9B20-4B66-A945-F2F3B42C3E03}"/>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5" name="Content Placeholder 4" descr="Processor with solid fill">
              <a:extLst>
                <a:ext uri="{FF2B5EF4-FFF2-40B4-BE49-F238E27FC236}">
                  <a16:creationId xmlns:a16="http://schemas.microsoft.com/office/drawing/2014/main" id="{9F8BABFA-2ECE-42EE-A96B-D3A686318EE3}"/>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6" name="Content Placeholder 4" descr="Processor with solid fill">
              <a:extLst>
                <a:ext uri="{FF2B5EF4-FFF2-40B4-BE49-F238E27FC236}">
                  <a16:creationId xmlns:a16="http://schemas.microsoft.com/office/drawing/2014/main" id="{8CEFA645-F494-4371-881D-58C32901ADB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7" name="Content Placeholder 4" descr="Processor with solid fill">
              <a:extLst>
                <a:ext uri="{FF2B5EF4-FFF2-40B4-BE49-F238E27FC236}">
                  <a16:creationId xmlns:a16="http://schemas.microsoft.com/office/drawing/2014/main" id="{4442D6A0-145E-4FE7-A3BA-B63D989856A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8" name="Content Placeholder 4" descr="Processor with solid fill">
              <a:extLst>
                <a:ext uri="{FF2B5EF4-FFF2-40B4-BE49-F238E27FC236}">
                  <a16:creationId xmlns:a16="http://schemas.microsoft.com/office/drawing/2014/main" id="{9CE538F7-0967-41FC-8AED-5692CD6EF218}"/>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9" name="Content Placeholder 4" descr="Processor with solid fill">
              <a:extLst>
                <a:ext uri="{FF2B5EF4-FFF2-40B4-BE49-F238E27FC236}">
                  <a16:creationId xmlns:a16="http://schemas.microsoft.com/office/drawing/2014/main" id="{C0A82625-8C5A-4765-BD23-7C4018B630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0" name="Content Placeholder 4" descr="Processor with solid fill">
              <a:extLst>
                <a:ext uri="{FF2B5EF4-FFF2-40B4-BE49-F238E27FC236}">
                  <a16:creationId xmlns:a16="http://schemas.microsoft.com/office/drawing/2014/main" id="{734CC145-698D-4F44-B083-52F27ADD3094}"/>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1" name="Content Placeholder 4" descr="Processor with solid fill">
              <a:extLst>
                <a:ext uri="{FF2B5EF4-FFF2-40B4-BE49-F238E27FC236}">
                  <a16:creationId xmlns:a16="http://schemas.microsoft.com/office/drawing/2014/main" id="{DAF0DECB-1533-4B81-9D01-72DC9B5B3C4F}"/>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2" name="Content Placeholder 4" descr="Processor with solid fill">
              <a:extLst>
                <a:ext uri="{FF2B5EF4-FFF2-40B4-BE49-F238E27FC236}">
                  <a16:creationId xmlns:a16="http://schemas.microsoft.com/office/drawing/2014/main" id="{6AB30371-953B-437D-AF0C-4FD03A1BE905}"/>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3" name="Content Placeholder 4" descr="Processor with solid fill">
              <a:extLst>
                <a:ext uri="{FF2B5EF4-FFF2-40B4-BE49-F238E27FC236}">
                  <a16:creationId xmlns:a16="http://schemas.microsoft.com/office/drawing/2014/main" id="{CFD587B5-02DF-48EF-AAA5-3A1826F58863}"/>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4" name="Content Placeholder 4" descr="Processor with solid fill">
              <a:extLst>
                <a:ext uri="{FF2B5EF4-FFF2-40B4-BE49-F238E27FC236}">
                  <a16:creationId xmlns:a16="http://schemas.microsoft.com/office/drawing/2014/main" id="{6A8EB813-1397-4868-9CC8-0C9AE02094F7}"/>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35" name="Content Placeholder 4" descr="Processor with solid fill">
              <a:extLst>
                <a:ext uri="{FF2B5EF4-FFF2-40B4-BE49-F238E27FC236}">
                  <a16:creationId xmlns:a16="http://schemas.microsoft.com/office/drawing/2014/main" id="{9DC59304-DC68-4B00-AA9F-244468921E57}"/>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36" name="Group 335">
            <a:extLst>
              <a:ext uri="{FF2B5EF4-FFF2-40B4-BE49-F238E27FC236}">
                <a16:creationId xmlns:a16="http://schemas.microsoft.com/office/drawing/2014/main" id="{ACFB8400-162D-4F81-9128-E5E9C8B6482C}"/>
              </a:ext>
            </a:extLst>
          </p:cNvPr>
          <p:cNvGrpSpPr/>
          <p:nvPr/>
        </p:nvGrpSpPr>
        <p:grpSpPr>
          <a:xfrm>
            <a:off x="3672670" y="2013965"/>
            <a:ext cx="640314" cy="640314"/>
            <a:chOff x="2078483" y="2013965"/>
            <a:chExt cx="640314" cy="640314"/>
          </a:xfrm>
        </p:grpSpPr>
        <p:sp>
          <p:nvSpPr>
            <p:cNvPr id="337" name="Content Placeholder 4" descr="Processor with solid fill">
              <a:extLst>
                <a:ext uri="{FF2B5EF4-FFF2-40B4-BE49-F238E27FC236}">
                  <a16:creationId xmlns:a16="http://schemas.microsoft.com/office/drawing/2014/main" id="{D094640E-D165-486A-9CE3-A2AA56F24B67}"/>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8" name="Content Placeholder 4" descr="Processor with solid fill">
              <a:extLst>
                <a:ext uri="{FF2B5EF4-FFF2-40B4-BE49-F238E27FC236}">
                  <a16:creationId xmlns:a16="http://schemas.microsoft.com/office/drawing/2014/main" id="{C5E72CAB-E869-4921-A2FE-EDD60D559BD7}"/>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9" name="Content Placeholder 4" descr="Processor with solid fill">
              <a:extLst>
                <a:ext uri="{FF2B5EF4-FFF2-40B4-BE49-F238E27FC236}">
                  <a16:creationId xmlns:a16="http://schemas.microsoft.com/office/drawing/2014/main" id="{60254A8B-E713-40A4-99A1-FE9DDDBEC098}"/>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0" name="Content Placeholder 4" descr="Processor with solid fill">
              <a:extLst>
                <a:ext uri="{FF2B5EF4-FFF2-40B4-BE49-F238E27FC236}">
                  <a16:creationId xmlns:a16="http://schemas.microsoft.com/office/drawing/2014/main" id="{4458C9CA-EEBD-4AC5-B070-173844B26D4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1" name="Content Placeholder 4" descr="Processor with solid fill">
              <a:extLst>
                <a:ext uri="{FF2B5EF4-FFF2-40B4-BE49-F238E27FC236}">
                  <a16:creationId xmlns:a16="http://schemas.microsoft.com/office/drawing/2014/main" id="{7BCEF165-0F28-4B0E-8F68-2216682EED9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2" name="Content Placeholder 4" descr="Processor with solid fill">
              <a:extLst>
                <a:ext uri="{FF2B5EF4-FFF2-40B4-BE49-F238E27FC236}">
                  <a16:creationId xmlns:a16="http://schemas.microsoft.com/office/drawing/2014/main" id="{16ACF46A-D794-4C01-98CD-E5A23C68DF0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3" name="Content Placeholder 4" descr="Processor with solid fill">
              <a:extLst>
                <a:ext uri="{FF2B5EF4-FFF2-40B4-BE49-F238E27FC236}">
                  <a16:creationId xmlns:a16="http://schemas.microsoft.com/office/drawing/2014/main" id="{FF6B3C91-FE7E-41C4-BC77-407DCB986BF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4" name="Content Placeholder 4" descr="Processor with solid fill">
              <a:extLst>
                <a:ext uri="{FF2B5EF4-FFF2-40B4-BE49-F238E27FC236}">
                  <a16:creationId xmlns:a16="http://schemas.microsoft.com/office/drawing/2014/main" id="{2D5519AF-0260-4C11-B2C2-98B5E445FCCF}"/>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45" name="Content Placeholder 4" descr="Processor with solid fill">
              <a:extLst>
                <a:ext uri="{FF2B5EF4-FFF2-40B4-BE49-F238E27FC236}">
                  <a16:creationId xmlns:a16="http://schemas.microsoft.com/office/drawing/2014/main" id="{39FC18C4-F957-4E80-84FE-903565781FBC}"/>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6" name="Content Placeholder 4" descr="Processor with solid fill">
              <a:extLst>
                <a:ext uri="{FF2B5EF4-FFF2-40B4-BE49-F238E27FC236}">
                  <a16:creationId xmlns:a16="http://schemas.microsoft.com/office/drawing/2014/main" id="{9AB38EAC-8A69-4215-BB37-62186A077898}"/>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7" name="Content Placeholder 4" descr="Processor with solid fill">
              <a:extLst>
                <a:ext uri="{FF2B5EF4-FFF2-40B4-BE49-F238E27FC236}">
                  <a16:creationId xmlns:a16="http://schemas.microsoft.com/office/drawing/2014/main" id="{4BDE69C5-DD9F-475C-B719-D22451B0BDD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8" name="Content Placeholder 4" descr="Processor with solid fill">
              <a:extLst>
                <a:ext uri="{FF2B5EF4-FFF2-40B4-BE49-F238E27FC236}">
                  <a16:creationId xmlns:a16="http://schemas.microsoft.com/office/drawing/2014/main" id="{C3183A0F-5924-4EDE-8F44-5125D067EB1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9" name="Content Placeholder 4" descr="Processor with solid fill">
              <a:extLst>
                <a:ext uri="{FF2B5EF4-FFF2-40B4-BE49-F238E27FC236}">
                  <a16:creationId xmlns:a16="http://schemas.microsoft.com/office/drawing/2014/main" id="{22462D93-28D4-4F52-9397-91E4B4E2CDB5}"/>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0" name="Content Placeholder 4" descr="Processor with solid fill">
              <a:extLst>
                <a:ext uri="{FF2B5EF4-FFF2-40B4-BE49-F238E27FC236}">
                  <a16:creationId xmlns:a16="http://schemas.microsoft.com/office/drawing/2014/main" id="{AD712325-FA20-4781-9181-4871B9BE10AE}"/>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1" name="Content Placeholder 4" descr="Processor with solid fill">
              <a:extLst>
                <a:ext uri="{FF2B5EF4-FFF2-40B4-BE49-F238E27FC236}">
                  <a16:creationId xmlns:a16="http://schemas.microsoft.com/office/drawing/2014/main" id="{0E5CECD8-1B54-44FF-9C23-3C2444D3466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2" name="Content Placeholder 4" descr="Processor with solid fill">
              <a:extLst>
                <a:ext uri="{FF2B5EF4-FFF2-40B4-BE49-F238E27FC236}">
                  <a16:creationId xmlns:a16="http://schemas.microsoft.com/office/drawing/2014/main" id="{BA401891-5854-486B-ADC9-77392389B6B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3" name="Content Placeholder 4" descr="Processor with solid fill">
              <a:extLst>
                <a:ext uri="{FF2B5EF4-FFF2-40B4-BE49-F238E27FC236}">
                  <a16:creationId xmlns:a16="http://schemas.microsoft.com/office/drawing/2014/main" id="{BE956B46-6AA2-46E3-8E20-91692D8A6B8C}"/>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4" name="Content Placeholder 4" descr="Processor with solid fill">
              <a:extLst>
                <a:ext uri="{FF2B5EF4-FFF2-40B4-BE49-F238E27FC236}">
                  <a16:creationId xmlns:a16="http://schemas.microsoft.com/office/drawing/2014/main" id="{3CA9D4AC-B987-4D34-B324-D333B231462E}"/>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5" name="Content Placeholder 4" descr="Processor with solid fill">
              <a:extLst>
                <a:ext uri="{FF2B5EF4-FFF2-40B4-BE49-F238E27FC236}">
                  <a16:creationId xmlns:a16="http://schemas.microsoft.com/office/drawing/2014/main" id="{9A233BC2-17D1-40D2-854C-74A8CEAFF3F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6" name="Content Placeholder 4" descr="Processor with solid fill">
              <a:extLst>
                <a:ext uri="{FF2B5EF4-FFF2-40B4-BE49-F238E27FC236}">
                  <a16:creationId xmlns:a16="http://schemas.microsoft.com/office/drawing/2014/main" id="{CCB15E6C-9FDC-4390-9621-CC166CA77F10}"/>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7" name="Content Placeholder 4" descr="Processor with solid fill">
              <a:extLst>
                <a:ext uri="{FF2B5EF4-FFF2-40B4-BE49-F238E27FC236}">
                  <a16:creationId xmlns:a16="http://schemas.microsoft.com/office/drawing/2014/main" id="{0F5017D7-5E1B-4C14-918C-7DFD6BA36A5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8" name="Content Placeholder 4" descr="Processor with solid fill">
              <a:extLst>
                <a:ext uri="{FF2B5EF4-FFF2-40B4-BE49-F238E27FC236}">
                  <a16:creationId xmlns:a16="http://schemas.microsoft.com/office/drawing/2014/main" id="{49F22E9E-E12E-4901-A599-11D30E0D8D5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9" name="Content Placeholder 4" descr="Processor with solid fill">
              <a:extLst>
                <a:ext uri="{FF2B5EF4-FFF2-40B4-BE49-F238E27FC236}">
                  <a16:creationId xmlns:a16="http://schemas.microsoft.com/office/drawing/2014/main" id="{41C6FDD5-BAF3-40AB-B629-AB45977FC24F}"/>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0" name="Content Placeholder 4" descr="Processor with solid fill">
              <a:extLst>
                <a:ext uri="{FF2B5EF4-FFF2-40B4-BE49-F238E27FC236}">
                  <a16:creationId xmlns:a16="http://schemas.microsoft.com/office/drawing/2014/main" id="{C91D03F1-7753-44F7-A7B2-CF1936BC57CB}"/>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1" name="Content Placeholder 4" descr="Processor with solid fill">
              <a:extLst>
                <a:ext uri="{FF2B5EF4-FFF2-40B4-BE49-F238E27FC236}">
                  <a16:creationId xmlns:a16="http://schemas.microsoft.com/office/drawing/2014/main" id="{1DD8B51E-CB4B-43E5-9793-544B81280C7C}"/>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62" name="Content Placeholder 4" descr="Processor with solid fill">
              <a:extLst>
                <a:ext uri="{FF2B5EF4-FFF2-40B4-BE49-F238E27FC236}">
                  <a16:creationId xmlns:a16="http://schemas.microsoft.com/office/drawing/2014/main" id="{B0A9D6D5-2E1B-47EB-A4C6-BA63A88F212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63" name="Group 362">
            <a:extLst>
              <a:ext uri="{FF2B5EF4-FFF2-40B4-BE49-F238E27FC236}">
                <a16:creationId xmlns:a16="http://schemas.microsoft.com/office/drawing/2014/main" id="{44877BF6-CD4D-4BD6-B9A0-5704F66205BD}"/>
              </a:ext>
            </a:extLst>
          </p:cNvPr>
          <p:cNvGrpSpPr/>
          <p:nvPr/>
        </p:nvGrpSpPr>
        <p:grpSpPr>
          <a:xfrm>
            <a:off x="4517549" y="2013965"/>
            <a:ext cx="640314" cy="640314"/>
            <a:chOff x="2078483" y="2013965"/>
            <a:chExt cx="640314" cy="640314"/>
          </a:xfrm>
        </p:grpSpPr>
        <p:sp>
          <p:nvSpPr>
            <p:cNvPr id="364" name="Content Placeholder 4" descr="Processor with solid fill">
              <a:extLst>
                <a:ext uri="{FF2B5EF4-FFF2-40B4-BE49-F238E27FC236}">
                  <a16:creationId xmlns:a16="http://schemas.microsoft.com/office/drawing/2014/main" id="{D76636DE-D574-4C8C-A158-DD6139F79DD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5" name="Content Placeholder 4" descr="Processor with solid fill">
              <a:extLst>
                <a:ext uri="{FF2B5EF4-FFF2-40B4-BE49-F238E27FC236}">
                  <a16:creationId xmlns:a16="http://schemas.microsoft.com/office/drawing/2014/main" id="{25558051-BBA8-4FD2-B7F4-E2A91925EBB2}"/>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6" name="Content Placeholder 4" descr="Processor with solid fill">
              <a:extLst>
                <a:ext uri="{FF2B5EF4-FFF2-40B4-BE49-F238E27FC236}">
                  <a16:creationId xmlns:a16="http://schemas.microsoft.com/office/drawing/2014/main" id="{B63CDB33-F9E0-40E9-8601-A36C3D1BF1E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7" name="Content Placeholder 4" descr="Processor with solid fill">
              <a:extLst>
                <a:ext uri="{FF2B5EF4-FFF2-40B4-BE49-F238E27FC236}">
                  <a16:creationId xmlns:a16="http://schemas.microsoft.com/office/drawing/2014/main" id="{BA61BD55-327D-4AFA-B415-D76A1640AFAF}"/>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8" name="Content Placeholder 4" descr="Processor with solid fill">
              <a:extLst>
                <a:ext uri="{FF2B5EF4-FFF2-40B4-BE49-F238E27FC236}">
                  <a16:creationId xmlns:a16="http://schemas.microsoft.com/office/drawing/2014/main" id="{3627A58A-24FC-4F5B-B143-0A942A87126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9" name="Content Placeholder 4" descr="Processor with solid fill">
              <a:extLst>
                <a:ext uri="{FF2B5EF4-FFF2-40B4-BE49-F238E27FC236}">
                  <a16:creationId xmlns:a16="http://schemas.microsoft.com/office/drawing/2014/main" id="{6FD1D606-DF5C-4C7E-ACF6-AFBB3A624B1A}"/>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0" name="Content Placeholder 4" descr="Processor with solid fill">
              <a:extLst>
                <a:ext uri="{FF2B5EF4-FFF2-40B4-BE49-F238E27FC236}">
                  <a16:creationId xmlns:a16="http://schemas.microsoft.com/office/drawing/2014/main" id="{3746A197-D423-4A75-A487-50EF099A63A2}"/>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1" name="Content Placeholder 4" descr="Processor with solid fill">
              <a:extLst>
                <a:ext uri="{FF2B5EF4-FFF2-40B4-BE49-F238E27FC236}">
                  <a16:creationId xmlns:a16="http://schemas.microsoft.com/office/drawing/2014/main" id="{2D857FF1-9056-4E0C-89F6-44FEB9D8CA01}"/>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72" name="Content Placeholder 4" descr="Processor with solid fill">
              <a:extLst>
                <a:ext uri="{FF2B5EF4-FFF2-40B4-BE49-F238E27FC236}">
                  <a16:creationId xmlns:a16="http://schemas.microsoft.com/office/drawing/2014/main" id="{1DFBA4F9-5316-440A-9B94-1D901B0FF100}"/>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3" name="Content Placeholder 4" descr="Processor with solid fill">
              <a:extLst>
                <a:ext uri="{FF2B5EF4-FFF2-40B4-BE49-F238E27FC236}">
                  <a16:creationId xmlns:a16="http://schemas.microsoft.com/office/drawing/2014/main" id="{DD56DA33-BDB2-4CE0-AB40-10A40E44DFAF}"/>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4" name="Content Placeholder 4" descr="Processor with solid fill">
              <a:extLst>
                <a:ext uri="{FF2B5EF4-FFF2-40B4-BE49-F238E27FC236}">
                  <a16:creationId xmlns:a16="http://schemas.microsoft.com/office/drawing/2014/main" id="{EF585667-8FC4-4700-B145-54F71AD20FE3}"/>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5" name="Content Placeholder 4" descr="Processor with solid fill">
              <a:extLst>
                <a:ext uri="{FF2B5EF4-FFF2-40B4-BE49-F238E27FC236}">
                  <a16:creationId xmlns:a16="http://schemas.microsoft.com/office/drawing/2014/main" id="{DA5D2345-0B49-4BB4-B163-B5998A3C0793}"/>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6" name="Content Placeholder 4" descr="Processor with solid fill">
              <a:extLst>
                <a:ext uri="{FF2B5EF4-FFF2-40B4-BE49-F238E27FC236}">
                  <a16:creationId xmlns:a16="http://schemas.microsoft.com/office/drawing/2014/main" id="{7AFBBC2E-CC95-4E04-A01D-81AF3DAE93F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7" name="Content Placeholder 4" descr="Processor with solid fill">
              <a:extLst>
                <a:ext uri="{FF2B5EF4-FFF2-40B4-BE49-F238E27FC236}">
                  <a16:creationId xmlns:a16="http://schemas.microsoft.com/office/drawing/2014/main" id="{3F253FF9-4732-4394-82F9-29435078CA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8" name="Content Placeholder 4" descr="Processor with solid fill">
              <a:extLst>
                <a:ext uri="{FF2B5EF4-FFF2-40B4-BE49-F238E27FC236}">
                  <a16:creationId xmlns:a16="http://schemas.microsoft.com/office/drawing/2014/main" id="{3437F60D-010A-40D1-97D8-2298F8E767F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9" name="Content Placeholder 4" descr="Processor with solid fill">
              <a:extLst>
                <a:ext uri="{FF2B5EF4-FFF2-40B4-BE49-F238E27FC236}">
                  <a16:creationId xmlns:a16="http://schemas.microsoft.com/office/drawing/2014/main" id="{F4A3142B-E176-4D7C-9215-428B6F9B4A5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0" name="Content Placeholder 4" descr="Processor with solid fill">
              <a:extLst>
                <a:ext uri="{FF2B5EF4-FFF2-40B4-BE49-F238E27FC236}">
                  <a16:creationId xmlns:a16="http://schemas.microsoft.com/office/drawing/2014/main" id="{BE13EA19-8EDC-4026-99F4-A5F2B3215FC0}"/>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1" name="Content Placeholder 4" descr="Processor with solid fill">
              <a:extLst>
                <a:ext uri="{FF2B5EF4-FFF2-40B4-BE49-F238E27FC236}">
                  <a16:creationId xmlns:a16="http://schemas.microsoft.com/office/drawing/2014/main" id="{7B21EF8E-D1B7-4671-9091-5F5D8E449B12}"/>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2" name="Content Placeholder 4" descr="Processor with solid fill">
              <a:extLst>
                <a:ext uri="{FF2B5EF4-FFF2-40B4-BE49-F238E27FC236}">
                  <a16:creationId xmlns:a16="http://schemas.microsoft.com/office/drawing/2014/main" id="{55C73572-B3D7-4574-8143-764786CD38BE}"/>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3" name="Content Placeholder 4" descr="Processor with solid fill">
              <a:extLst>
                <a:ext uri="{FF2B5EF4-FFF2-40B4-BE49-F238E27FC236}">
                  <a16:creationId xmlns:a16="http://schemas.microsoft.com/office/drawing/2014/main" id="{DEC243C6-79AE-4A3B-A324-B5EF16F50BA3}"/>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4" name="Content Placeholder 4" descr="Processor with solid fill">
              <a:extLst>
                <a:ext uri="{FF2B5EF4-FFF2-40B4-BE49-F238E27FC236}">
                  <a16:creationId xmlns:a16="http://schemas.microsoft.com/office/drawing/2014/main" id="{B94B348E-A9D4-4704-AD0E-2C3ECFC14DF9}"/>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5" name="Content Placeholder 4" descr="Processor with solid fill">
              <a:extLst>
                <a:ext uri="{FF2B5EF4-FFF2-40B4-BE49-F238E27FC236}">
                  <a16:creationId xmlns:a16="http://schemas.microsoft.com/office/drawing/2014/main" id="{5DB64113-EFB1-4236-9368-512F54B727E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6" name="Content Placeholder 4" descr="Processor with solid fill">
              <a:extLst>
                <a:ext uri="{FF2B5EF4-FFF2-40B4-BE49-F238E27FC236}">
                  <a16:creationId xmlns:a16="http://schemas.microsoft.com/office/drawing/2014/main" id="{608AC170-522B-45C8-8F65-1EE60DC44FB8}"/>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7" name="Content Placeholder 4" descr="Processor with solid fill">
              <a:extLst>
                <a:ext uri="{FF2B5EF4-FFF2-40B4-BE49-F238E27FC236}">
                  <a16:creationId xmlns:a16="http://schemas.microsoft.com/office/drawing/2014/main" id="{5376E357-59A5-48E5-9C40-566C53BC07C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8" name="Content Placeholder 4" descr="Processor with solid fill">
              <a:extLst>
                <a:ext uri="{FF2B5EF4-FFF2-40B4-BE49-F238E27FC236}">
                  <a16:creationId xmlns:a16="http://schemas.microsoft.com/office/drawing/2014/main" id="{D79E5917-7ABC-452B-895D-F362C5D26FBA}"/>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89" name="Content Placeholder 4" descr="Processor with solid fill">
              <a:extLst>
                <a:ext uri="{FF2B5EF4-FFF2-40B4-BE49-F238E27FC236}">
                  <a16:creationId xmlns:a16="http://schemas.microsoft.com/office/drawing/2014/main" id="{39FD9876-9118-43F5-80EF-AC525F406F3D}"/>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90" name="Group 389">
            <a:extLst>
              <a:ext uri="{FF2B5EF4-FFF2-40B4-BE49-F238E27FC236}">
                <a16:creationId xmlns:a16="http://schemas.microsoft.com/office/drawing/2014/main" id="{6547C510-8BF2-41C7-82D8-E064F3172E75}"/>
              </a:ext>
            </a:extLst>
          </p:cNvPr>
          <p:cNvGrpSpPr/>
          <p:nvPr/>
        </p:nvGrpSpPr>
        <p:grpSpPr>
          <a:xfrm>
            <a:off x="5324269" y="2013965"/>
            <a:ext cx="640314" cy="640314"/>
            <a:chOff x="2078483" y="2013965"/>
            <a:chExt cx="640314" cy="640314"/>
          </a:xfrm>
        </p:grpSpPr>
        <p:sp>
          <p:nvSpPr>
            <p:cNvPr id="391" name="Content Placeholder 4" descr="Processor with solid fill">
              <a:extLst>
                <a:ext uri="{FF2B5EF4-FFF2-40B4-BE49-F238E27FC236}">
                  <a16:creationId xmlns:a16="http://schemas.microsoft.com/office/drawing/2014/main" id="{831411CE-C18A-4D1D-B580-13F11FECAF5B}"/>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2" name="Content Placeholder 4" descr="Processor with solid fill">
              <a:extLst>
                <a:ext uri="{FF2B5EF4-FFF2-40B4-BE49-F238E27FC236}">
                  <a16:creationId xmlns:a16="http://schemas.microsoft.com/office/drawing/2014/main" id="{407C6CD7-C373-4CC9-BBAC-EF9320B7B21B}"/>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3" name="Content Placeholder 4" descr="Processor with solid fill">
              <a:extLst>
                <a:ext uri="{FF2B5EF4-FFF2-40B4-BE49-F238E27FC236}">
                  <a16:creationId xmlns:a16="http://schemas.microsoft.com/office/drawing/2014/main" id="{1BC79D92-6295-4A00-B850-58D98424E88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4" name="Content Placeholder 4" descr="Processor with solid fill">
              <a:extLst>
                <a:ext uri="{FF2B5EF4-FFF2-40B4-BE49-F238E27FC236}">
                  <a16:creationId xmlns:a16="http://schemas.microsoft.com/office/drawing/2014/main" id="{A716B56E-DC0A-41E1-A6A4-225BA5C4F85C}"/>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5" name="Content Placeholder 4" descr="Processor with solid fill">
              <a:extLst>
                <a:ext uri="{FF2B5EF4-FFF2-40B4-BE49-F238E27FC236}">
                  <a16:creationId xmlns:a16="http://schemas.microsoft.com/office/drawing/2014/main" id="{658DC3BD-12B6-44A6-8DEA-2CA81312482D}"/>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6" name="Content Placeholder 4" descr="Processor with solid fill">
              <a:extLst>
                <a:ext uri="{FF2B5EF4-FFF2-40B4-BE49-F238E27FC236}">
                  <a16:creationId xmlns:a16="http://schemas.microsoft.com/office/drawing/2014/main" id="{47D3B076-F9C4-4DB8-9B4F-FB8297CCD8E1}"/>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7" name="Content Placeholder 4" descr="Processor with solid fill">
              <a:extLst>
                <a:ext uri="{FF2B5EF4-FFF2-40B4-BE49-F238E27FC236}">
                  <a16:creationId xmlns:a16="http://schemas.microsoft.com/office/drawing/2014/main" id="{BB92B684-5BBB-4821-BC93-560EA98C591D}"/>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8" name="Content Placeholder 4" descr="Processor with solid fill">
              <a:extLst>
                <a:ext uri="{FF2B5EF4-FFF2-40B4-BE49-F238E27FC236}">
                  <a16:creationId xmlns:a16="http://schemas.microsoft.com/office/drawing/2014/main" id="{E34C5F0C-CC9D-4CCD-B320-7FB80765559A}"/>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99" name="Content Placeholder 4" descr="Processor with solid fill">
              <a:extLst>
                <a:ext uri="{FF2B5EF4-FFF2-40B4-BE49-F238E27FC236}">
                  <a16:creationId xmlns:a16="http://schemas.microsoft.com/office/drawing/2014/main" id="{3A53F5AB-8217-4267-8DA2-E6018C3350D3}"/>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0" name="Content Placeholder 4" descr="Processor with solid fill">
              <a:extLst>
                <a:ext uri="{FF2B5EF4-FFF2-40B4-BE49-F238E27FC236}">
                  <a16:creationId xmlns:a16="http://schemas.microsoft.com/office/drawing/2014/main" id="{DFA8F0BD-0AE7-4017-9E5F-A6440F32FB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1" name="Content Placeholder 4" descr="Processor with solid fill">
              <a:extLst>
                <a:ext uri="{FF2B5EF4-FFF2-40B4-BE49-F238E27FC236}">
                  <a16:creationId xmlns:a16="http://schemas.microsoft.com/office/drawing/2014/main" id="{70BC25C7-9A0F-421D-8E0E-CD373EBB601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2" name="Content Placeholder 4" descr="Processor with solid fill">
              <a:extLst>
                <a:ext uri="{FF2B5EF4-FFF2-40B4-BE49-F238E27FC236}">
                  <a16:creationId xmlns:a16="http://schemas.microsoft.com/office/drawing/2014/main" id="{3EFEA477-2846-485C-AB0C-9BA17C46EBFC}"/>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3" name="Content Placeholder 4" descr="Processor with solid fill">
              <a:extLst>
                <a:ext uri="{FF2B5EF4-FFF2-40B4-BE49-F238E27FC236}">
                  <a16:creationId xmlns:a16="http://schemas.microsoft.com/office/drawing/2014/main" id="{FA5262CF-BFA7-4B22-A255-71D5E090D043}"/>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4" name="Content Placeholder 4" descr="Processor with solid fill">
              <a:extLst>
                <a:ext uri="{FF2B5EF4-FFF2-40B4-BE49-F238E27FC236}">
                  <a16:creationId xmlns:a16="http://schemas.microsoft.com/office/drawing/2014/main" id="{E510180E-D9F6-4C27-BCC2-C68D5FCADAE3}"/>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5" name="Content Placeholder 4" descr="Processor with solid fill">
              <a:extLst>
                <a:ext uri="{FF2B5EF4-FFF2-40B4-BE49-F238E27FC236}">
                  <a16:creationId xmlns:a16="http://schemas.microsoft.com/office/drawing/2014/main" id="{DE5845C9-B9DE-4382-AE60-2D5AB9A6C22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6" name="Content Placeholder 4" descr="Processor with solid fill">
              <a:extLst>
                <a:ext uri="{FF2B5EF4-FFF2-40B4-BE49-F238E27FC236}">
                  <a16:creationId xmlns:a16="http://schemas.microsoft.com/office/drawing/2014/main" id="{3B8E25DD-1B51-4161-888E-7A3F7FA0A6D2}"/>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7" name="Content Placeholder 4" descr="Processor with solid fill">
              <a:extLst>
                <a:ext uri="{FF2B5EF4-FFF2-40B4-BE49-F238E27FC236}">
                  <a16:creationId xmlns:a16="http://schemas.microsoft.com/office/drawing/2014/main" id="{1824FEB2-582A-4786-BA61-1D544DBD0BCB}"/>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8" name="Content Placeholder 4" descr="Processor with solid fill">
              <a:extLst>
                <a:ext uri="{FF2B5EF4-FFF2-40B4-BE49-F238E27FC236}">
                  <a16:creationId xmlns:a16="http://schemas.microsoft.com/office/drawing/2014/main" id="{8F2A9419-D567-4964-9EEB-F1CEB7C66E8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9" name="Content Placeholder 4" descr="Processor with solid fill">
              <a:extLst>
                <a:ext uri="{FF2B5EF4-FFF2-40B4-BE49-F238E27FC236}">
                  <a16:creationId xmlns:a16="http://schemas.microsoft.com/office/drawing/2014/main" id="{E12F75A9-E25E-49C5-99E3-0C404E775EC5}"/>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0" name="Content Placeholder 4" descr="Processor with solid fill">
              <a:extLst>
                <a:ext uri="{FF2B5EF4-FFF2-40B4-BE49-F238E27FC236}">
                  <a16:creationId xmlns:a16="http://schemas.microsoft.com/office/drawing/2014/main" id="{8117CB99-3B60-4344-B051-6FA8021EFC0D}"/>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1" name="Content Placeholder 4" descr="Processor with solid fill">
              <a:extLst>
                <a:ext uri="{FF2B5EF4-FFF2-40B4-BE49-F238E27FC236}">
                  <a16:creationId xmlns:a16="http://schemas.microsoft.com/office/drawing/2014/main" id="{3FA83BAE-91A8-4279-8523-3AFBEC8AF780}"/>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2" name="Content Placeholder 4" descr="Processor with solid fill">
              <a:extLst>
                <a:ext uri="{FF2B5EF4-FFF2-40B4-BE49-F238E27FC236}">
                  <a16:creationId xmlns:a16="http://schemas.microsoft.com/office/drawing/2014/main" id="{B67AF479-3893-4462-A2AB-B44C30509F0B}"/>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3" name="Content Placeholder 4" descr="Processor with solid fill">
              <a:extLst>
                <a:ext uri="{FF2B5EF4-FFF2-40B4-BE49-F238E27FC236}">
                  <a16:creationId xmlns:a16="http://schemas.microsoft.com/office/drawing/2014/main" id="{1BBE485D-1FF6-4A3F-B2B2-C4F1204D14A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4" name="Content Placeholder 4" descr="Processor with solid fill">
              <a:extLst>
                <a:ext uri="{FF2B5EF4-FFF2-40B4-BE49-F238E27FC236}">
                  <a16:creationId xmlns:a16="http://schemas.microsoft.com/office/drawing/2014/main" id="{F034B61E-B03F-40EA-96BF-E6541326B0B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5" name="Content Placeholder 4" descr="Processor with solid fill">
              <a:extLst>
                <a:ext uri="{FF2B5EF4-FFF2-40B4-BE49-F238E27FC236}">
                  <a16:creationId xmlns:a16="http://schemas.microsoft.com/office/drawing/2014/main" id="{0CC59309-262F-4588-98B6-941FE2CF7631}"/>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16" name="Content Placeholder 4" descr="Processor with solid fill">
              <a:extLst>
                <a:ext uri="{FF2B5EF4-FFF2-40B4-BE49-F238E27FC236}">
                  <a16:creationId xmlns:a16="http://schemas.microsoft.com/office/drawing/2014/main" id="{869A0CF5-CED3-470F-B792-E4BEBEF0F780}"/>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17" name="Group 416">
            <a:extLst>
              <a:ext uri="{FF2B5EF4-FFF2-40B4-BE49-F238E27FC236}">
                <a16:creationId xmlns:a16="http://schemas.microsoft.com/office/drawing/2014/main" id="{D294A5B1-700E-4AFA-B124-11DD342E4BAA}"/>
              </a:ext>
            </a:extLst>
          </p:cNvPr>
          <p:cNvGrpSpPr/>
          <p:nvPr/>
        </p:nvGrpSpPr>
        <p:grpSpPr>
          <a:xfrm>
            <a:off x="6114695" y="2018015"/>
            <a:ext cx="640314" cy="640314"/>
            <a:chOff x="2078483" y="2013965"/>
            <a:chExt cx="640314" cy="640314"/>
          </a:xfrm>
        </p:grpSpPr>
        <p:sp>
          <p:nvSpPr>
            <p:cNvPr id="418" name="Content Placeholder 4" descr="Processor with solid fill">
              <a:extLst>
                <a:ext uri="{FF2B5EF4-FFF2-40B4-BE49-F238E27FC236}">
                  <a16:creationId xmlns:a16="http://schemas.microsoft.com/office/drawing/2014/main" id="{8D1967DF-C562-48B4-A2DC-E21C63D606CA}"/>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9" name="Content Placeholder 4" descr="Processor with solid fill">
              <a:extLst>
                <a:ext uri="{FF2B5EF4-FFF2-40B4-BE49-F238E27FC236}">
                  <a16:creationId xmlns:a16="http://schemas.microsoft.com/office/drawing/2014/main" id="{015E2FD6-3E93-442A-BE18-8FD00563118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0" name="Content Placeholder 4" descr="Processor with solid fill">
              <a:extLst>
                <a:ext uri="{FF2B5EF4-FFF2-40B4-BE49-F238E27FC236}">
                  <a16:creationId xmlns:a16="http://schemas.microsoft.com/office/drawing/2014/main" id="{F77046B1-7783-4F33-833B-944FF3C4304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1" name="Content Placeholder 4" descr="Processor with solid fill">
              <a:extLst>
                <a:ext uri="{FF2B5EF4-FFF2-40B4-BE49-F238E27FC236}">
                  <a16:creationId xmlns:a16="http://schemas.microsoft.com/office/drawing/2014/main" id="{2AC17089-BA0A-4BAE-AA0D-493786AD4014}"/>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2" name="Content Placeholder 4" descr="Processor with solid fill">
              <a:extLst>
                <a:ext uri="{FF2B5EF4-FFF2-40B4-BE49-F238E27FC236}">
                  <a16:creationId xmlns:a16="http://schemas.microsoft.com/office/drawing/2014/main" id="{EB732CE0-BBE6-487E-B8C0-F96E17297299}"/>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3" name="Content Placeholder 4" descr="Processor with solid fill">
              <a:extLst>
                <a:ext uri="{FF2B5EF4-FFF2-40B4-BE49-F238E27FC236}">
                  <a16:creationId xmlns:a16="http://schemas.microsoft.com/office/drawing/2014/main" id="{29D7D372-8E46-4744-98E4-B2A4E1460609}"/>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4" name="Content Placeholder 4" descr="Processor with solid fill">
              <a:extLst>
                <a:ext uri="{FF2B5EF4-FFF2-40B4-BE49-F238E27FC236}">
                  <a16:creationId xmlns:a16="http://schemas.microsoft.com/office/drawing/2014/main" id="{A0302938-62DC-4F8C-8382-2BB2E6F5D2A0}"/>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5" name="Content Placeholder 4" descr="Processor with solid fill">
              <a:extLst>
                <a:ext uri="{FF2B5EF4-FFF2-40B4-BE49-F238E27FC236}">
                  <a16:creationId xmlns:a16="http://schemas.microsoft.com/office/drawing/2014/main" id="{54F7D28A-A7DD-46E8-9C93-56C6E8BED45C}"/>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26" name="Content Placeholder 4" descr="Processor with solid fill">
              <a:extLst>
                <a:ext uri="{FF2B5EF4-FFF2-40B4-BE49-F238E27FC236}">
                  <a16:creationId xmlns:a16="http://schemas.microsoft.com/office/drawing/2014/main" id="{5092AF83-7134-4D5B-9FDD-8DB7C3E38325}"/>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7" name="Content Placeholder 4" descr="Processor with solid fill">
              <a:extLst>
                <a:ext uri="{FF2B5EF4-FFF2-40B4-BE49-F238E27FC236}">
                  <a16:creationId xmlns:a16="http://schemas.microsoft.com/office/drawing/2014/main" id="{C5B8A16B-16F8-4E07-8030-1417E8B52F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8" name="Content Placeholder 4" descr="Processor with solid fill">
              <a:extLst>
                <a:ext uri="{FF2B5EF4-FFF2-40B4-BE49-F238E27FC236}">
                  <a16:creationId xmlns:a16="http://schemas.microsoft.com/office/drawing/2014/main" id="{3B396962-6A25-4C15-AD52-782957F7F645}"/>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9" name="Content Placeholder 4" descr="Processor with solid fill">
              <a:extLst>
                <a:ext uri="{FF2B5EF4-FFF2-40B4-BE49-F238E27FC236}">
                  <a16:creationId xmlns:a16="http://schemas.microsoft.com/office/drawing/2014/main" id="{8D60CD1E-D257-4871-A924-5C9DA027615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0" name="Content Placeholder 4" descr="Processor with solid fill">
              <a:extLst>
                <a:ext uri="{FF2B5EF4-FFF2-40B4-BE49-F238E27FC236}">
                  <a16:creationId xmlns:a16="http://schemas.microsoft.com/office/drawing/2014/main" id="{D0D3DA81-3218-4574-A80D-1A5B2EB51FFD}"/>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1" name="Content Placeholder 4" descr="Processor with solid fill">
              <a:extLst>
                <a:ext uri="{FF2B5EF4-FFF2-40B4-BE49-F238E27FC236}">
                  <a16:creationId xmlns:a16="http://schemas.microsoft.com/office/drawing/2014/main" id="{CA66FD79-3976-433A-9C8A-513703600C5F}"/>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2" name="Content Placeholder 4" descr="Processor with solid fill">
              <a:extLst>
                <a:ext uri="{FF2B5EF4-FFF2-40B4-BE49-F238E27FC236}">
                  <a16:creationId xmlns:a16="http://schemas.microsoft.com/office/drawing/2014/main" id="{4132CC6F-2311-406D-9792-2B8DA145B43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3" name="Content Placeholder 4" descr="Processor with solid fill">
              <a:extLst>
                <a:ext uri="{FF2B5EF4-FFF2-40B4-BE49-F238E27FC236}">
                  <a16:creationId xmlns:a16="http://schemas.microsoft.com/office/drawing/2014/main" id="{B226893E-52F2-414C-AD1A-32B351B553E0}"/>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4" name="Content Placeholder 4" descr="Processor with solid fill">
              <a:extLst>
                <a:ext uri="{FF2B5EF4-FFF2-40B4-BE49-F238E27FC236}">
                  <a16:creationId xmlns:a16="http://schemas.microsoft.com/office/drawing/2014/main" id="{F1A6114E-5510-4EDC-ABB5-F5AED1274D32}"/>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5" name="Content Placeholder 4" descr="Processor with solid fill">
              <a:extLst>
                <a:ext uri="{FF2B5EF4-FFF2-40B4-BE49-F238E27FC236}">
                  <a16:creationId xmlns:a16="http://schemas.microsoft.com/office/drawing/2014/main" id="{513F586A-2E2C-4BB7-87AD-3DA4481D670F}"/>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6" name="Content Placeholder 4" descr="Processor with solid fill">
              <a:extLst>
                <a:ext uri="{FF2B5EF4-FFF2-40B4-BE49-F238E27FC236}">
                  <a16:creationId xmlns:a16="http://schemas.microsoft.com/office/drawing/2014/main" id="{1963AAF0-3F7C-4AD8-A1EE-17754742B493}"/>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7" name="Content Placeholder 4" descr="Processor with solid fill">
              <a:extLst>
                <a:ext uri="{FF2B5EF4-FFF2-40B4-BE49-F238E27FC236}">
                  <a16:creationId xmlns:a16="http://schemas.microsoft.com/office/drawing/2014/main" id="{5A59E38A-6A2A-48B6-8823-AE0EAC542A6F}"/>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8" name="Content Placeholder 4" descr="Processor with solid fill">
              <a:extLst>
                <a:ext uri="{FF2B5EF4-FFF2-40B4-BE49-F238E27FC236}">
                  <a16:creationId xmlns:a16="http://schemas.microsoft.com/office/drawing/2014/main" id="{A66EE107-6A7A-49DB-A194-EC31DEE2663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9" name="Content Placeholder 4" descr="Processor with solid fill">
              <a:extLst>
                <a:ext uri="{FF2B5EF4-FFF2-40B4-BE49-F238E27FC236}">
                  <a16:creationId xmlns:a16="http://schemas.microsoft.com/office/drawing/2014/main" id="{C674BBFF-E7AC-4DAD-9155-8A4111E70A0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0" name="Content Placeholder 4" descr="Processor with solid fill">
              <a:extLst>
                <a:ext uri="{FF2B5EF4-FFF2-40B4-BE49-F238E27FC236}">
                  <a16:creationId xmlns:a16="http://schemas.microsoft.com/office/drawing/2014/main" id="{DE1FEBCA-B5BB-4BA5-8172-80646C367CA0}"/>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1" name="Content Placeholder 4" descr="Processor with solid fill">
              <a:extLst>
                <a:ext uri="{FF2B5EF4-FFF2-40B4-BE49-F238E27FC236}">
                  <a16:creationId xmlns:a16="http://schemas.microsoft.com/office/drawing/2014/main" id="{F57BFAC4-CC14-4231-A85E-EDD26839A52E}"/>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2" name="Content Placeholder 4" descr="Processor with solid fill">
              <a:extLst>
                <a:ext uri="{FF2B5EF4-FFF2-40B4-BE49-F238E27FC236}">
                  <a16:creationId xmlns:a16="http://schemas.microsoft.com/office/drawing/2014/main" id="{1CBE431D-EF86-4617-A673-E299EEE225A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43" name="Content Placeholder 4" descr="Processor with solid fill">
              <a:extLst>
                <a:ext uri="{FF2B5EF4-FFF2-40B4-BE49-F238E27FC236}">
                  <a16:creationId xmlns:a16="http://schemas.microsoft.com/office/drawing/2014/main" id="{C902E9B9-4246-41CD-B4D0-B5988437D07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44" name="Group 443">
            <a:extLst>
              <a:ext uri="{FF2B5EF4-FFF2-40B4-BE49-F238E27FC236}">
                <a16:creationId xmlns:a16="http://schemas.microsoft.com/office/drawing/2014/main" id="{89C535AC-E06A-472C-BDAA-61864607C1B2}"/>
              </a:ext>
            </a:extLst>
          </p:cNvPr>
          <p:cNvGrpSpPr/>
          <p:nvPr/>
        </p:nvGrpSpPr>
        <p:grpSpPr>
          <a:xfrm>
            <a:off x="6939150" y="2013965"/>
            <a:ext cx="640314" cy="640314"/>
            <a:chOff x="2078483" y="2013965"/>
            <a:chExt cx="640314" cy="640314"/>
          </a:xfrm>
        </p:grpSpPr>
        <p:sp>
          <p:nvSpPr>
            <p:cNvPr id="445" name="Content Placeholder 4" descr="Processor with solid fill">
              <a:extLst>
                <a:ext uri="{FF2B5EF4-FFF2-40B4-BE49-F238E27FC236}">
                  <a16:creationId xmlns:a16="http://schemas.microsoft.com/office/drawing/2014/main" id="{885F369C-90DD-493B-A5EA-7F907AB5AD6C}"/>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6" name="Content Placeholder 4" descr="Processor with solid fill">
              <a:extLst>
                <a:ext uri="{FF2B5EF4-FFF2-40B4-BE49-F238E27FC236}">
                  <a16:creationId xmlns:a16="http://schemas.microsoft.com/office/drawing/2014/main" id="{515619F2-A9F2-479B-BBE7-F63F3FE9F9F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7" name="Content Placeholder 4" descr="Processor with solid fill">
              <a:extLst>
                <a:ext uri="{FF2B5EF4-FFF2-40B4-BE49-F238E27FC236}">
                  <a16:creationId xmlns:a16="http://schemas.microsoft.com/office/drawing/2014/main" id="{C1B98FEB-2851-4903-B8CF-0ED5E8B9E02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8" name="Content Placeholder 4" descr="Processor with solid fill">
              <a:extLst>
                <a:ext uri="{FF2B5EF4-FFF2-40B4-BE49-F238E27FC236}">
                  <a16:creationId xmlns:a16="http://schemas.microsoft.com/office/drawing/2014/main" id="{87DA4671-6C47-4EB4-9DC7-16367B4475D0}"/>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9" name="Content Placeholder 4" descr="Processor with solid fill">
              <a:extLst>
                <a:ext uri="{FF2B5EF4-FFF2-40B4-BE49-F238E27FC236}">
                  <a16:creationId xmlns:a16="http://schemas.microsoft.com/office/drawing/2014/main" id="{1E68B6A5-2062-4D3D-AFD8-17D4B20D67C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0" name="Content Placeholder 4" descr="Processor with solid fill">
              <a:extLst>
                <a:ext uri="{FF2B5EF4-FFF2-40B4-BE49-F238E27FC236}">
                  <a16:creationId xmlns:a16="http://schemas.microsoft.com/office/drawing/2014/main" id="{5BD824B9-F6FA-4A10-AD90-CAA371FAEF9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1" name="Content Placeholder 4" descr="Processor with solid fill">
              <a:extLst>
                <a:ext uri="{FF2B5EF4-FFF2-40B4-BE49-F238E27FC236}">
                  <a16:creationId xmlns:a16="http://schemas.microsoft.com/office/drawing/2014/main" id="{6FFA81C7-9F1B-485D-846A-3282E93EEA61}"/>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2" name="Content Placeholder 4" descr="Processor with solid fill">
              <a:extLst>
                <a:ext uri="{FF2B5EF4-FFF2-40B4-BE49-F238E27FC236}">
                  <a16:creationId xmlns:a16="http://schemas.microsoft.com/office/drawing/2014/main" id="{822B59DB-BDE4-414B-86B5-07B6BA754290}"/>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53" name="Content Placeholder 4" descr="Processor with solid fill">
              <a:extLst>
                <a:ext uri="{FF2B5EF4-FFF2-40B4-BE49-F238E27FC236}">
                  <a16:creationId xmlns:a16="http://schemas.microsoft.com/office/drawing/2014/main" id="{A28860EB-AC78-4FAD-BA9E-BFBFE9DFF67F}"/>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4" name="Content Placeholder 4" descr="Processor with solid fill">
              <a:extLst>
                <a:ext uri="{FF2B5EF4-FFF2-40B4-BE49-F238E27FC236}">
                  <a16:creationId xmlns:a16="http://schemas.microsoft.com/office/drawing/2014/main" id="{D528DF52-80CF-434F-8AC6-471138B49BB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5" name="Content Placeholder 4" descr="Processor with solid fill">
              <a:extLst>
                <a:ext uri="{FF2B5EF4-FFF2-40B4-BE49-F238E27FC236}">
                  <a16:creationId xmlns:a16="http://schemas.microsoft.com/office/drawing/2014/main" id="{B8568AFE-EFA2-4E9F-B493-3CE369B068EE}"/>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6" name="Content Placeholder 4" descr="Processor with solid fill">
              <a:extLst>
                <a:ext uri="{FF2B5EF4-FFF2-40B4-BE49-F238E27FC236}">
                  <a16:creationId xmlns:a16="http://schemas.microsoft.com/office/drawing/2014/main" id="{9521B6F2-D23A-4A1A-9C0F-290FB556BB70}"/>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7" name="Content Placeholder 4" descr="Processor with solid fill">
              <a:extLst>
                <a:ext uri="{FF2B5EF4-FFF2-40B4-BE49-F238E27FC236}">
                  <a16:creationId xmlns:a16="http://schemas.microsoft.com/office/drawing/2014/main" id="{C71B5C39-966B-4B45-8614-8BF5C7A500E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8" name="Content Placeholder 4" descr="Processor with solid fill">
              <a:extLst>
                <a:ext uri="{FF2B5EF4-FFF2-40B4-BE49-F238E27FC236}">
                  <a16:creationId xmlns:a16="http://schemas.microsoft.com/office/drawing/2014/main" id="{C6F43D07-3C35-4AA4-BA58-AED433A26B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9" name="Content Placeholder 4" descr="Processor with solid fill">
              <a:extLst>
                <a:ext uri="{FF2B5EF4-FFF2-40B4-BE49-F238E27FC236}">
                  <a16:creationId xmlns:a16="http://schemas.microsoft.com/office/drawing/2014/main" id="{B24208D5-36BE-4F00-87B3-7B75BCCE59D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0" name="Content Placeholder 4" descr="Processor with solid fill">
              <a:extLst>
                <a:ext uri="{FF2B5EF4-FFF2-40B4-BE49-F238E27FC236}">
                  <a16:creationId xmlns:a16="http://schemas.microsoft.com/office/drawing/2014/main" id="{B9782F17-A9F3-4359-9E0D-14D06811C475}"/>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1" name="Content Placeholder 4" descr="Processor with solid fill">
              <a:extLst>
                <a:ext uri="{FF2B5EF4-FFF2-40B4-BE49-F238E27FC236}">
                  <a16:creationId xmlns:a16="http://schemas.microsoft.com/office/drawing/2014/main" id="{F834891D-C04A-4A6C-9103-B9F0B5E39A3E}"/>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2" name="Content Placeholder 4" descr="Processor with solid fill">
              <a:extLst>
                <a:ext uri="{FF2B5EF4-FFF2-40B4-BE49-F238E27FC236}">
                  <a16:creationId xmlns:a16="http://schemas.microsoft.com/office/drawing/2014/main" id="{BC0B3445-0EC7-4B1B-88C7-EC6B243A4E05}"/>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3" name="Content Placeholder 4" descr="Processor with solid fill">
              <a:extLst>
                <a:ext uri="{FF2B5EF4-FFF2-40B4-BE49-F238E27FC236}">
                  <a16:creationId xmlns:a16="http://schemas.microsoft.com/office/drawing/2014/main" id="{1141C305-09F2-4D48-A43A-2D4F5105B38D}"/>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4" name="Content Placeholder 4" descr="Processor with solid fill">
              <a:extLst>
                <a:ext uri="{FF2B5EF4-FFF2-40B4-BE49-F238E27FC236}">
                  <a16:creationId xmlns:a16="http://schemas.microsoft.com/office/drawing/2014/main" id="{8CC3CE3B-DC10-4B11-BB69-6EB7A89B28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5" name="Content Placeholder 4" descr="Processor with solid fill">
              <a:extLst>
                <a:ext uri="{FF2B5EF4-FFF2-40B4-BE49-F238E27FC236}">
                  <a16:creationId xmlns:a16="http://schemas.microsoft.com/office/drawing/2014/main" id="{B581AFC0-8CCC-43D5-A125-02E7F9BD143F}"/>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6" name="Content Placeholder 4" descr="Processor with solid fill">
              <a:extLst>
                <a:ext uri="{FF2B5EF4-FFF2-40B4-BE49-F238E27FC236}">
                  <a16:creationId xmlns:a16="http://schemas.microsoft.com/office/drawing/2014/main" id="{298542AF-868A-42BB-96F4-BB34D800D49E}"/>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7" name="Content Placeholder 4" descr="Processor with solid fill">
              <a:extLst>
                <a:ext uri="{FF2B5EF4-FFF2-40B4-BE49-F238E27FC236}">
                  <a16:creationId xmlns:a16="http://schemas.microsoft.com/office/drawing/2014/main" id="{527052A5-25BB-40A0-AF79-B70A4720DE1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8" name="Content Placeholder 4" descr="Processor with solid fill">
              <a:extLst>
                <a:ext uri="{FF2B5EF4-FFF2-40B4-BE49-F238E27FC236}">
                  <a16:creationId xmlns:a16="http://schemas.microsoft.com/office/drawing/2014/main" id="{67D5D3E6-F057-4556-B283-EA055FD4B232}"/>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9" name="Content Placeholder 4" descr="Processor with solid fill">
              <a:extLst>
                <a:ext uri="{FF2B5EF4-FFF2-40B4-BE49-F238E27FC236}">
                  <a16:creationId xmlns:a16="http://schemas.microsoft.com/office/drawing/2014/main" id="{B17887FB-637B-4D31-A67E-25F921EB68B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70" name="Content Placeholder 4" descr="Processor with solid fill">
              <a:extLst>
                <a:ext uri="{FF2B5EF4-FFF2-40B4-BE49-F238E27FC236}">
                  <a16:creationId xmlns:a16="http://schemas.microsoft.com/office/drawing/2014/main" id="{ACDD51CF-98C3-45D3-BCBB-10B2BB3EF998}"/>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71" name="Group 470">
            <a:extLst>
              <a:ext uri="{FF2B5EF4-FFF2-40B4-BE49-F238E27FC236}">
                <a16:creationId xmlns:a16="http://schemas.microsoft.com/office/drawing/2014/main" id="{17FBEFB5-C787-4CB7-847E-9AC93F5768D9}"/>
              </a:ext>
            </a:extLst>
          </p:cNvPr>
          <p:cNvGrpSpPr/>
          <p:nvPr/>
        </p:nvGrpSpPr>
        <p:grpSpPr>
          <a:xfrm>
            <a:off x="7740210" y="2013965"/>
            <a:ext cx="640314" cy="640314"/>
            <a:chOff x="2078483" y="2013965"/>
            <a:chExt cx="640314" cy="640314"/>
          </a:xfrm>
        </p:grpSpPr>
        <p:sp>
          <p:nvSpPr>
            <p:cNvPr id="472" name="Content Placeholder 4" descr="Processor with solid fill">
              <a:extLst>
                <a:ext uri="{FF2B5EF4-FFF2-40B4-BE49-F238E27FC236}">
                  <a16:creationId xmlns:a16="http://schemas.microsoft.com/office/drawing/2014/main" id="{8ED5374C-29C2-4444-8389-AC971E7F6915}"/>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3" name="Content Placeholder 4" descr="Processor with solid fill">
              <a:extLst>
                <a:ext uri="{FF2B5EF4-FFF2-40B4-BE49-F238E27FC236}">
                  <a16:creationId xmlns:a16="http://schemas.microsoft.com/office/drawing/2014/main" id="{0E40F143-4C1F-413C-B286-41587EA655E4}"/>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4" name="Content Placeholder 4" descr="Processor with solid fill">
              <a:extLst>
                <a:ext uri="{FF2B5EF4-FFF2-40B4-BE49-F238E27FC236}">
                  <a16:creationId xmlns:a16="http://schemas.microsoft.com/office/drawing/2014/main" id="{EEBE7D8A-9F61-4CE9-B17B-0ED8B66A46CB}"/>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5" name="Content Placeholder 4" descr="Processor with solid fill">
              <a:extLst>
                <a:ext uri="{FF2B5EF4-FFF2-40B4-BE49-F238E27FC236}">
                  <a16:creationId xmlns:a16="http://schemas.microsoft.com/office/drawing/2014/main" id="{7681D1CD-1AD7-4755-B4C3-EF7EF0133F53}"/>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6" name="Content Placeholder 4" descr="Processor with solid fill">
              <a:extLst>
                <a:ext uri="{FF2B5EF4-FFF2-40B4-BE49-F238E27FC236}">
                  <a16:creationId xmlns:a16="http://schemas.microsoft.com/office/drawing/2014/main" id="{5CF69B67-D42D-4A1E-B6BF-7F9BF742AA6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7" name="Content Placeholder 4" descr="Processor with solid fill">
              <a:extLst>
                <a:ext uri="{FF2B5EF4-FFF2-40B4-BE49-F238E27FC236}">
                  <a16:creationId xmlns:a16="http://schemas.microsoft.com/office/drawing/2014/main" id="{09934A85-597D-46ED-9657-AFB9A234EBD5}"/>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8" name="Content Placeholder 4" descr="Processor with solid fill">
              <a:extLst>
                <a:ext uri="{FF2B5EF4-FFF2-40B4-BE49-F238E27FC236}">
                  <a16:creationId xmlns:a16="http://schemas.microsoft.com/office/drawing/2014/main" id="{E203ED4E-C4F2-42B6-A7F2-8F68700C86C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9" name="Content Placeholder 4" descr="Processor with solid fill">
              <a:extLst>
                <a:ext uri="{FF2B5EF4-FFF2-40B4-BE49-F238E27FC236}">
                  <a16:creationId xmlns:a16="http://schemas.microsoft.com/office/drawing/2014/main" id="{D4484C65-A8D2-4107-9AE7-896623E10FF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80" name="Content Placeholder 4" descr="Processor with solid fill">
              <a:extLst>
                <a:ext uri="{FF2B5EF4-FFF2-40B4-BE49-F238E27FC236}">
                  <a16:creationId xmlns:a16="http://schemas.microsoft.com/office/drawing/2014/main" id="{2AA86B74-FC90-4AD6-963C-B2D26DA8DA0E}"/>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1" name="Content Placeholder 4" descr="Processor with solid fill">
              <a:extLst>
                <a:ext uri="{FF2B5EF4-FFF2-40B4-BE49-F238E27FC236}">
                  <a16:creationId xmlns:a16="http://schemas.microsoft.com/office/drawing/2014/main" id="{3A01D9C6-F046-4CCC-8BAD-7264C2642DA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2" name="Content Placeholder 4" descr="Processor with solid fill">
              <a:extLst>
                <a:ext uri="{FF2B5EF4-FFF2-40B4-BE49-F238E27FC236}">
                  <a16:creationId xmlns:a16="http://schemas.microsoft.com/office/drawing/2014/main" id="{3325E07D-1504-46D2-9CFD-463D3C4BBBFD}"/>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3" name="Content Placeholder 4" descr="Processor with solid fill">
              <a:extLst>
                <a:ext uri="{FF2B5EF4-FFF2-40B4-BE49-F238E27FC236}">
                  <a16:creationId xmlns:a16="http://schemas.microsoft.com/office/drawing/2014/main" id="{0C05A760-99D6-4042-9F7F-1EA17A400BE7}"/>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4" name="Content Placeholder 4" descr="Processor with solid fill">
              <a:extLst>
                <a:ext uri="{FF2B5EF4-FFF2-40B4-BE49-F238E27FC236}">
                  <a16:creationId xmlns:a16="http://schemas.microsoft.com/office/drawing/2014/main" id="{C763FFD9-D5D6-4CA0-B54D-990E3148C75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5" name="Content Placeholder 4" descr="Processor with solid fill">
              <a:extLst>
                <a:ext uri="{FF2B5EF4-FFF2-40B4-BE49-F238E27FC236}">
                  <a16:creationId xmlns:a16="http://schemas.microsoft.com/office/drawing/2014/main" id="{48622E12-8604-4F2B-A3C4-24B0604285FC}"/>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6" name="Content Placeholder 4" descr="Processor with solid fill">
              <a:extLst>
                <a:ext uri="{FF2B5EF4-FFF2-40B4-BE49-F238E27FC236}">
                  <a16:creationId xmlns:a16="http://schemas.microsoft.com/office/drawing/2014/main" id="{ED8F188E-DC84-4AA3-82A6-10AA717D5B3A}"/>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7" name="Content Placeholder 4" descr="Processor with solid fill">
              <a:extLst>
                <a:ext uri="{FF2B5EF4-FFF2-40B4-BE49-F238E27FC236}">
                  <a16:creationId xmlns:a16="http://schemas.microsoft.com/office/drawing/2014/main" id="{EA7ABF02-9018-452E-BC98-7E1FB0C0DB2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8" name="Content Placeholder 4" descr="Processor with solid fill">
              <a:extLst>
                <a:ext uri="{FF2B5EF4-FFF2-40B4-BE49-F238E27FC236}">
                  <a16:creationId xmlns:a16="http://schemas.microsoft.com/office/drawing/2014/main" id="{74E2A25D-B15D-466D-8ADD-2385F100AC2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9" name="Content Placeholder 4" descr="Processor with solid fill">
              <a:extLst>
                <a:ext uri="{FF2B5EF4-FFF2-40B4-BE49-F238E27FC236}">
                  <a16:creationId xmlns:a16="http://schemas.microsoft.com/office/drawing/2014/main" id="{A90C0CBF-A346-4589-BB16-BDE4AAB5CF63}"/>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0" name="Content Placeholder 4" descr="Processor with solid fill">
              <a:extLst>
                <a:ext uri="{FF2B5EF4-FFF2-40B4-BE49-F238E27FC236}">
                  <a16:creationId xmlns:a16="http://schemas.microsoft.com/office/drawing/2014/main" id="{F73AD8C7-1574-4C67-956C-AFB73F284B6F}"/>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1" name="Content Placeholder 4" descr="Processor with solid fill">
              <a:extLst>
                <a:ext uri="{FF2B5EF4-FFF2-40B4-BE49-F238E27FC236}">
                  <a16:creationId xmlns:a16="http://schemas.microsoft.com/office/drawing/2014/main" id="{FCF80BC2-F483-4128-978B-0B340093814B}"/>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2" name="Content Placeholder 4" descr="Processor with solid fill">
              <a:extLst>
                <a:ext uri="{FF2B5EF4-FFF2-40B4-BE49-F238E27FC236}">
                  <a16:creationId xmlns:a16="http://schemas.microsoft.com/office/drawing/2014/main" id="{F1B17953-9BAD-42E5-A878-FA3DAE6C8F1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3" name="Content Placeholder 4" descr="Processor with solid fill">
              <a:extLst>
                <a:ext uri="{FF2B5EF4-FFF2-40B4-BE49-F238E27FC236}">
                  <a16:creationId xmlns:a16="http://schemas.microsoft.com/office/drawing/2014/main" id="{4670AE3C-AB07-4B40-8D80-9A1B8A48631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4" name="Content Placeholder 4" descr="Processor with solid fill">
              <a:extLst>
                <a:ext uri="{FF2B5EF4-FFF2-40B4-BE49-F238E27FC236}">
                  <a16:creationId xmlns:a16="http://schemas.microsoft.com/office/drawing/2014/main" id="{F2256CA2-7FDA-4D74-8F89-562F0181A659}"/>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5" name="Content Placeholder 4" descr="Processor with solid fill">
              <a:extLst>
                <a:ext uri="{FF2B5EF4-FFF2-40B4-BE49-F238E27FC236}">
                  <a16:creationId xmlns:a16="http://schemas.microsoft.com/office/drawing/2014/main" id="{8A12FABB-26EA-48FE-8880-F3DB0330B554}"/>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6" name="Content Placeholder 4" descr="Processor with solid fill">
              <a:extLst>
                <a:ext uri="{FF2B5EF4-FFF2-40B4-BE49-F238E27FC236}">
                  <a16:creationId xmlns:a16="http://schemas.microsoft.com/office/drawing/2014/main" id="{97906E2F-ED9C-4BAB-A961-1A2A10F13662}"/>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97" name="Content Placeholder 4" descr="Processor with solid fill">
              <a:extLst>
                <a:ext uri="{FF2B5EF4-FFF2-40B4-BE49-F238E27FC236}">
                  <a16:creationId xmlns:a16="http://schemas.microsoft.com/office/drawing/2014/main" id="{B92340C9-0893-4F7D-A54C-9C645DD6400A}"/>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533" name="TextBox 532">
            <a:extLst>
              <a:ext uri="{FF2B5EF4-FFF2-40B4-BE49-F238E27FC236}">
                <a16:creationId xmlns:a16="http://schemas.microsoft.com/office/drawing/2014/main" id="{E60ABA98-984C-4285-BCFF-15D9CD77B35C}"/>
              </a:ext>
            </a:extLst>
          </p:cNvPr>
          <p:cNvSpPr txBox="1"/>
          <p:nvPr/>
        </p:nvSpPr>
        <p:spPr>
          <a:xfrm>
            <a:off x="1" y="3784359"/>
            <a:ext cx="1883376" cy="369332"/>
          </a:xfrm>
          <a:prstGeom prst="rect">
            <a:avLst/>
          </a:prstGeom>
          <a:noFill/>
        </p:spPr>
        <p:txBody>
          <a:bodyPr wrap="square">
            <a:spAutoFit/>
          </a:bodyPr>
          <a:lstStyle/>
          <a:p>
            <a:pPr algn="r"/>
            <a:r>
              <a:rPr lang="en-US" dirty="0"/>
              <a:t>Memory  Nodes:</a:t>
            </a:r>
            <a:endParaRPr lang="en-IL" dirty="0"/>
          </a:p>
        </p:txBody>
      </p:sp>
      <p:sp>
        <p:nvSpPr>
          <p:cNvPr id="253" name="Rectangle: Top Corners Snipped 525">
            <a:extLst>
              <a:ext uri="{FF2B5EF4-FFF2-40B4-BE49-F238E27FC236}">
                <a16:creationId xmlns:a16="http://schemas.microsoft.com/office/drawing/2014/main" id="{A178D693-41A7-48B2-AD79-CB0FA62AF1F9}"/>
              </a:ext>
            </a:extLst>
          </p:cNvPr>
          <p:cNvSpPr/>
          <p:nvPr/>
        </p:nvSpPr>
        <p:spPr>
          <a:xfrm rot="10800000">
            <a:off x="2415491" y="3448050"/>
            <a:ext cx="5644875"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sp>
        <p:nvSpPr>
          <p:cNvPr id="255" name="TextBox 254">
            <a:extLst>
              <a:ext uri="{FF2B5EF4-FFF2-40B4-BE49-F238E27FC236}">
                <a16:creationId xmlns:a16="http://schemas.microsoft.com/office/drawing/2014/main" id="{7CAA710C-1F23-486E-A5A7-C88C970EAFF3}"/>
              </a:ext>
            </a:extLst>
          </p:cNvPr>
          <p:cNvSpPr txBox="1"/>
          <p:nvPr/>
        </p:nvSpPr>
        <p:spPr>
          <a:xfrm>
            <a:off x="3207458" y="3448049"/>
            <a:ext cx="4102399" cy="387191"/>
          </a:xfrm>
          <a:prstGeom prst="round2SameRect">
            <a:avLst/>
          </a:prstGeom>
          <a:noFill/>
        </p:spPr>
        <p:txBody>
          <a:bodyPr wrap="square" rtlCol="0">
            <a:spAutoFit/>
          </a:bodyPr>
          <a:lstStyle/>
          <a:p>
            <a:pPr algn="ctr"/>
            <a:r>
              <a:rPr lang="en-US" dirty="0"/>
              <a:t>Memory Node 0</a:t>
            </a:r>
            <a:endParaRPr lang="en-IL" dirty="0"/>
          </a:p>
        </p:txBody>
      </p:sp>
      <p:pic>
        <p:nvPicPr>
          <p:cNvPr id="256" name="Picture 255" descr="Application, icon&#10;&#10;Description automatically generated">
            <a:extLst>
              <a:ext uri="{FF2B5EF4-FFF2-40B4-BE49-F238E27FC236}">
                <a16:creationId xmlns:a16="http://schemas.microsoft.com/office/drawing/2014/main" id="{ECA71BB4-7BF7-4812-BC8A-1D57722ABE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5976" y="3625445"/>
            <a:ext cx="2541872" cy="1231824"/>
          </a:xfrm>
          <a:prstGeom prst="round2SameRect">
            <a:avLst/>
          </a:prstGeom>
        </p:spPr>
      </p:pic>
    </p:spTree>
    <p:extLst>
      <p:ext uri="{BB962C8B-B14F-4D97-AF65-F5344CB8AC3E}">
        <p14:creationId xmlns:p14="http://schemas.microsoft.com/office/powerpoint/2010/main" val="153893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102">
            <a:extLst>
              <a:ext uri="{FF2B5EF4-FFF2-40B4-BE49-F238E27FC236}">
                <a16:creationId xmlns:a16="http://schemas.microsoft.com/office/drawing/2014/main" id="{958A0160-D310-4D52-BD22-76E590188DE2}"/>
              </a:ext>
            </a:extLst>
          </p:cNvPr>
          <p:cNvSpPr/>
          <p:nvPr/>
        </p:nvSpPr>
        <p:spPr>
          <a:xfrm>
            <a:off x="1994231" y="1929714"/>
            <a:ext cx="641999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0</a:t>
            </a:r>
            <a:endParaRPr lang="en-IL" dirty="0"/>
          </a:p>
        </p:txBody>
      </p:sp>
      <p:sp>
        <p:nvSpPr>
          <p:cNvPr id="3" name="Title 2">
            <a:extLst>
              <a:ext uri="{FF2B5EF4-FFF2-40B4-BE49-F238E27FC236}">
                <a16:creationId xmlns:a16="http://schemas.microsoft.com/office/drawing/2014/main" id="{0313A2B1-A5BD-49AB-81D7-CAF93190C5DF}"/>
              </a:ext>
            </a:extLst>
          </p:cNvPr>
          <p:cNvSpPr>
            <a:spLocks noGrp="1"/>
          </p:cNvSpPr>
          <p:nvPr>
            <p:ph type="title"/>
          </p:nvPr>
        </p:nvSpPr>
        <p:spPr/>
        <p:txBody>
          <a:bodyPr/>
          <a:lstStyle/>
          <a:p>
            <a:r>
              <a:rPr lang="en-US" dirty="0" err="1"/>
              <a:t>CPU+Memory</a:t>
            </a:r>
            <a:endParaRPr lang="en-IL" dirty="0"/>
          </a:p>
        </p:txBody>
      </p:sp>
      <p:pic>
        <p:nvPicPr>
          <p:cNvPr id="14" name="Graphic 13" descr="Stopwatch with solid fill">
            <a:extLst>
              <a:ext uri="{FF2B5EF4-FFF2-40B4-BE49-F238E27FC236}">
                <a16:creationId xmlns:a16="http://schemas.microsoft.com/office/drawing/2014/main" id="{1A857527-C7BD-4E6A-80A3-5ED9D2F22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4232" y="843864"/>
            <a:ext cx="808818" cy="808818"/>
          </a:xfrm>
          <a:prstGeom prst="rect">
            <a:avLst/>
          </a:prstGeom>
        </p:spPr>
      </p:pic>
      <p:cxnSp>
        <p:nvCxnSpPr>
          <p:cNvPr id="30" name="Straight Arrow Connector 29">
            <a:extLst>
              <a:ext uri="{FF2B5EF4-FFF2-40B4-BE49-F238E27FC236}">
                <a16:creationId xmlns:a16="http://schemas.microsoft.com/office/drawing/2014/main" id="{1CC89C3E-ADAA-4E16-86C5-645BA7A5A5B1}"/>
              </a:ext>
            </a:extLst>
          </p:cNvPr>
          <p:cNvCxnSpPr>
            <a:cxnSpLocks/>
            <a:stCxn id="14" idx="2"/>
          </p:cNvCxnSpPr>
          <p:nvPr/>
        </p:nvCxnSpPr>
        <p:spPr>
          <a:xfrm>
            <a:off x="239864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0" name="TextBox 59">
            <a:extLst>
              <a:ext uri="{FF2B5EF4-FFF2-40B4-BE49-F238E27FC236}">
                <a16:creationId xmlns:a16="http://schemas.microsoft.com/office/drawing/2014/main" id="{71046B63-772C-4C7C-910D-5520AB9503F2}"/>
              </a:ext>
            </a:extLst>
          </p:cNvPr>
          <p:cNvSpPr txBox="1"/>
          <p:nvPr/>
        </p:nvSpPr>
        <p:spPr>
          <a:xfrm>
            <a:off x="576701" y="2123308"/>
            <a:ext cx="1300548" cy="646331"/>
          </a:xfrm>
          <a:prstGeom prst="rect">
            <a:avLst/>
          </a:prstGeom>
          <a:noFill/>
        </p:spPr>
        <p:txBody>
          <a:bodyPr wrap="none" rtlCol="0">
            <a:spAutoFit/>
          </a:bodyPr>
          <a:lstStyle/>
          <a:p>
            <a:pPr algn="r"/>
            <a:r>
              <a:rPr lang="en-US" dirty="0"/>
              <a:t>CPU Cores:</a:t>
            </a:r>
            <a:br>
              <a:rPr lang="en-US" dirty="0"/>
            </a:br>
            <a:r>
              <a:rPr lang="en-US" dirty="0"/>
              <a:t>(logical)</a:t>
            </a:r>
          </a:p>
        </p:txBody>
      </p:sp>
      <p:sp>
        <p:nvSpPr>
          <p:cNvPr id="61" name="TextBox 60">
            <a:extLst>
              <a:ext uri="{FF2B5EF4-FFF2-40B4-BE49-F238E27FC236}">
                <a16:creationId xmlns:a16="http://schemas.microsoft.com/office/drawing/2014/main" id="{7A1ACBF1-0414-4F8D-8A63-839367C857AC}"/>
              </a:ext>
            </a:extLst>
          </p:cNvPr>
          <p:cNvSpPr txBox="1"/>
          <p:nvPr/>
        </p:nvSpPr>
        <p:spPr>
          <a:xfrm>
            <a:off x="55917" y="1167198"/>
            <a:ext cx="1821332" cy="369332"/>
          </a:xfrm>
          <a:prstGeom prst="rect">
            <a:avLst/>
          </a:prstGeom>
          <a:noFill/>
        </p:spPr>
        <p:txBody>
          <a:bodyPr wrap="none" rtlCol="0">
            <a:spAutoFit/>
          </a:bodyPr>
          <a:lstStyle/>
          <a:p>
            <a:pPr algn="r"/>
            <a:r>
              <a:rPr lang="en-US" dirty="0"/>
              <a:t>SOS Schedulers:</a:t>
            </a:r>
            <a:endParaRPr lang="en-IL" dirty="0"/>
          </a:p>
        </p:txBody>
      </p:sp>
      <p:pic>
        <p:nvPicPr>
          <p:cNvPr id="120" name="Graphic 119" descr="Stopwatch with solid fill">
            <a:extLst>
              <a:ext uri="{FF2B5EF4-FFF2-40B4-BE49-F238E27FC236}">
                <a16:creationId xmlns:a16="http://schemas.microsoft.com/office/drawing/2014/main" id="{9DEFF80B-895C-423B-8563-37E7F93CDC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3050" y="843864"/>
            <a:ext cx="808818" cy="808818"/>
          </a:xfrm>
          <a:prstGeom prst="rect">
            <a:avLst/>
          </a:prstGeom>
        </p:spPr>
      </p:pic>
      <p:cxnSp>
        <p:nvCxnSpPr>
          <p:cNvPr id="121" name="Straight Arrow Connector 120">
            <a:extLst>
              <a:ext uri="{FF2B5EF4-FFF2-40B4-BE49-F238E27FC236}">
                <a16:creationId xmlns:a16="http://schemas.microsoft.com/office/drawing/2014/main" id="{02FE8953-D4E6-4FD1-99F2-34C853EBC1FE}"/>
              </a:ext>
            </a:extLst>
          </p:cNvPr>
          <p:cNvCxnSpPr>
            <a:cxnSpLocks/>
            <a:stCxn id="120" idx="2"/>
          </p:cNvCxnSpPr>
          <p:nvPr/>
        </p:nvCxnSpPr>
        <p:spPr>
          <a:xfrm>
            <a:off x="320745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3" name="Graphic 122" descr="Stopwatch with solid fill">
            <a:extLst>
              <a:ext uri="{FF2B5EF4-FFF2-40B4-BE49-F238E27FC236}">
                <a16:creationId xmlns:a16="http://schemas.microsoft.com/office/drawing/2014/main" id="{95D28615-26C8-4B0C-A7BC-7281D616A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1868" y="843864"/>
            <a:ext cx="808818" cy="808818"/>
          </a:xfrm>
          <a:prstGeom prst="rect">
            <a:avLst/>
          </a:prstGeom>
        </p:spPr>
      </p:pic>
      <p:cxnSp>
        <p:nvCxnSpPr>
          <p:cNvPr id="124" name="Straight Arrow Connector 123">
            <a:extLst>
              <a:ext uri="{FF2B5EF4-FFF2-40B4-BE49-F238E27FC236}">
                <a16:creationId xmlns:a16="http://schemas.microsoft.com/office/drawing/2014/main" id="{676AC913-7DE9-4CCA-A020-4C367474F0DF}"/>
              </a:ext>
            </a:extLst>
          </p:cNvPr>
          <p:cNvCxnSpPr>
            <a:cxnSpLocks/>
            <a:stCxn id="123" idx="2"/>
          </p:cNvCxnSpPr>
          <p:nvPr/>
        </p:nvCxnSpPr>
        <p:spPr>
          <a:xfrm>
            <a:off x="401627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6" name="Graphic 125" descr="Stopwatch with solid fill">
            <a:extLst>
              <a:ext uri="{FF2B5EF4-FFF2-40B4-BE49-F238E27FC236}">
                <a16:creationId xmlns:a16="http://schemas.microsoft.com/office/drawing/2014/main" id="{6ED25068-D99A-499C-B41D-956EBD4316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686" y="843864"/>
            <a:ext cx="808818" cy="808818"/>
          </a:xfrm>
          <a:prstGeom prst="rect">
            <a:avLst/>
          </a:prstGeom>
        </p:spPr>
      </p:pic>
      <p:cxnSp>
        <p:nvCxnSpPr>
          <p:cNvPr id="127" name="Straight Arrow Connector 126">
            <a:extLst>
              <a:ext uri="{FF2B5EF4-FFF2-40B4-BE49-F238E27FC236}">
                <a16:creationId xmlns:a16="http://schemas.microsoft.com/office/drawing/2014/main" id="{93B6365C-4ECC-4FD7-BABE-D89DAC1F71E5}"/>
              </a:ext>
            </a:extLst>
          </p:cNvPr>
          <p:cNvCxnSpPr>
            <a:cxnSpLocks/>
            <a:stCxn id="126" idx="2"/>
          </p:cNvCxnSpPr>
          <p:nvPr/>
        </p:nvCxnSpPr>
        <p:spPr>
          <a:xfrm>
            <a:off x="4825095"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9" name="Graphic 128" descr="Stopwatch with solid fill">
            <a:extLst>
              <a:ext uri="{FF2B5EF4-FFF2-40B4-BE49-F238E27FC236}">
                <a16:creationId xmlns:a16="http://schemas.microsoft.com/office/drawing/2014/main" id="{971289E8-62A1-427B-B8EF-E5A53F1A46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9504" y="843864"/>
            <a:ext cx="808818" cy="808818"/>
          </a:xfrm>
          <a:prstGeom prst="rect">
            <a:avLst/>
          </a:prstGeom>
        </p:spPr>
      </p:pic>
      <p:cxnSp>
        <p:nvCxnSpPr>
          <p:cNvPr id="130" name="Straight Arrow Connector 129">
            <a:extLst>
              <a:ext uri="{FF2B5EF4-FFF2-40B4-BE49-F238E27FC236}">
                <a16:creationId xmlns:a16="http://schemas.microsoft.com/office/drawing/2014/main" id="{EA2E7FA6-559D-4F3D-A7F4-F8EC34C4A4F2}"/>
              </a:ext>
            </a:extLst>
          </p:cNvPr>
          <p:cNvCxnSpPr>
            <a:cxnSpLocks/>
            <a:stCxn id="129" idx="2"/>
          </p:cNvCxnSpPr>
          <p:nvPr/>
        </p:nvCxnSpPr>
        <p:spPr>
          <a:xfrm>
            <a:off x="5633913"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2" name="Graphic 131" descr="Stopwatch with solid fill">
            <a:extLst>
              <a:ext uri="{FF2B5EF4-FFF2-40B4-BE49-F238E27FC236}">
                <a16:creationId xmlns:a16="http://schemas.microsoft.com/office/drawing/2014/main" id="{F26862BD-DA58-4249-B477-ADEE3493BC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8322" y="843864"/>
            <a:ext cx="808818" cy="808818"/>
          </a:xfrm>
          <a:prstGeom prst="rect">
            <a:avLst/>
          </a:prstGeom>
        </p:spPr>
      </p:pic>
      <p:cxnSp>
        <p:nvCxnSpPr>
          <p:cNvPr id="133" name="Straight Arrow Connector 132">
            <a:extLst>
              <a:ext uri="{FF2B5EF4-FFF2-40B4-BE49-F238E27FC236}">
                <a16:creationId xmlns:a16="http://schemas.microsoft.com/office/drawing/2014/main" id="{1830E7CA-A984-4788-A7F7-01B7ED98F694}"/>
              </a:ext>
            </a:extLst>
          </p:cNvPr>
          <p:cNvCxnSpPr>
            <a:cxnSpLocks/>
            <a:stCxn id="132" idx="2"/>
          </p:cNvCxnSpPr>
          <p:nvPr/>
        </p:nvCxnSpPr>
        <p:spPr>
          <a:xfrm>
            <a:off x="644273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5" name="Graphic 134" descr="Stopwatch with solid fill">
            <a:extLst>
              <a:ext uri="{FF2B5EF4-FFF2-40B4-BE49-F238E27FC236}">
                <a16:creationId xmlns:a16="http://schemas.microsoft.com/office/drawing/2014/main" id="{0D05DF36-C50C-4E38-AD47-4C358D0A10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7140" y="843864"/>
            <a:ext cx="808818" cy="808818"/>
          </a:xfrm>
          <a:prstGeom prst="rect">
            <a:avLst/>
          </a:prstGeom>
        </p:spPr>
      </p:pic>
      <p:cxnSp>
        <p:nvCxnSpPr>
          <p:cNvPr id="136" name="Straight Arrow Connector 135">
            <a:extLst>
              <a:ext uri="{FF2B5EF4-FFF2-40B4-BE49-F238E27FC236}">
                <a16:creationId xmlns:a16="http://schemas.microsoft.com/office/drawing/2014/main" id="{BA9834C7-5CD0-4FD8-A817-EBA790DFF07C}"/>
              </a:ext>
            </a:extLst>
          </p:cNvPr>
          <p:cNvCxnSpPr>
            <a:cxnSpLocks/>
            <a:stCxn id="135" idx="2"/>
          </p:cNvCxnSpPr>
          <p:nvPr/>
        </p:nvCxnSpPr>
        <p:spPr>
          <a:xfrm>
            <a:off x="725154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8" name="Graphic 137" descr="Stopwatch with solid fill">
            <a:extLst>
              <a:ext uri="{FF2B5EF4-FFF2-40B4-BE49-F238E27FC236}">
                <a16:creationId xmlns:a16="http://schemas.microsoft.com/office/drawing/2014/main" id="{7A44D88D-8C30-4465-98DC-FF7A9DA235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5958" y="843864"/>
            <a:ext cx="808818" cy="808818"/>
          </a:xfrm>
          <a:prstGeom prst="rect">
            <a:avLst/>
          </a:prstGeom>
        </p:spPr>
      </p:pic>
      <p:cxnSp>
        <p:nvCxnSpPr>
          <p:cNvPr id="139" name="Straight Arrow Connector 138">
            <a:extLst>
              <a:ext uri="{FF2B5EF4-FFF2-40B4-BE49-F238E27FC236}">
                <a16:creationId xmlns:a16="http://schemas.microsoft.com/office/drawing/2014/main" id="{F70F4DE7-8990-4463-AB27-2DD53D6D3DE4}"/>
              </a:ext>
            </a:extLst>
          </p:cNvPr>
          <p:cNvCxnSpPr>
            <a:cxnSpLocks/>
            <a:stCxn id="138" idx="2"/>
          </p:cNvCxnSpPr>
          <p:nvPr/>
        </p:nvCxnSpPr>
        <p:spPr>
          <a:xfrm>
            <a:off x="806036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4" name="TextBox 143">
            <a:extLst>
              <a:ext uri="{FF2B5EF4-FFF2-40B4-BE49-F238E27FC236}">
                <a16:creationId xmlns:a16="http://schemas.microsoft.com/office/drawing/2014/main" id="{BE92941F-3B65-4F3F-8C6A-478A1782DC79}"/>
              </a:ext>
            </a:extLst>
          </p:cNvPr>
          <p:cNvSpPr txBox="1"/>
          <p:nvPr/>
        </p:nvSpPr>
        <p:spPr>
          <a:xfrm>
            <a:off x="55918" y="2828249"/>
            <a:ext cx="1821332" cy="369332"/>
          </a:xfrm>
          <a:prstGeom prst="rect">
            <a:avLst/>
          </a:prstGeom>
          <a:noFill/>
        </p:spPr>
        <p:txBody>
          <a:bodyPr wrap="square">
            <a:spAutoFit/>
          </a:bodyPr>
          <a:lstStyle/>
          <a:p>
            <a:pPr algn="r"/>
            <a:r>
              <a:rPr lang="en-US" dirty="0"/>
              <a:t>NUMA Nodes:</a:t>
            </a:r>
            <a:endParaRPr lang="en-IL" dirty="0"/>
          </a:p>
        </p:txBody>
      </p:sp>
      <p:grpSp>
        <p:nvGrpSpPr>
          <p:cNvPr id="200" name="Group 199">
            <a:extLst>
              <a:ext uri="{FF2B5EF4-FFF2-40B4-BE49-F238E27FC236}">
                <a16:creationId xmlns:a16="http://schemas.microsoft.com/office/drawing/2014/main" id="{5348FF0B-89C5-4C76-A627-7920384BB6F7}"/>
              </a:ext>
            </a:extLst>
          </p:cNvPr>
          <p:cNvGrpSpPr/>
          <p:nvPr/>
        </p:nvGrpSpPr>
        <p:grpSpPr>
          <a:xfrm>
            <a:off x="2078483" y="2013965"/>
            <a:ext cx="640314" cy="640314"/>
            <a:chOff x="2078483" y="2013965"/>
            <a:chExt cx="640314" cy="640314"/>
          </a:xfrm>
        </p:grpSpPr>
        <p:sp>
          <p:nvSpPr>
            <p:cNvPr id="174"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5"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6"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7"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8"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9"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0"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1"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82"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3"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4"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5"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6"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8"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9"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0"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1"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2"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3"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4"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5"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6"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8" name="Content Placeholder 4" descr="Processor with solid fill">
              <a:extLst>
                <a:ext uri="{FF2B5EF4-FFF2-40B4-BE49-F238E27FC236}">
                  <a16:creationId xmlns:a16="http://schemas.microsoft.com/office/drawing/2014/main" id="{A48D0615-5284-4404-A582-96F6A36BD586}"/>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99" name="Content Placeholder 4" descr="Processor with solid fill">
              <a:extLst>
                <a:ext uri="{FF2B5EF4-FFF2-40B4-BE49-F238E27FC236}">
                  <a16:creationId xmlns:a16="http://schemas.microsoft.com/office/drawing/2014/main" id="{A48D0615-5284-4404-A582-96F6A36BD58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09" name="Group 308">
            <a:extLst>
              <a:ext uri="{FF2B5EF4-FFF2-40B4-BE49-F238E27FC236}">
                <a16:creationId xmlns:a16="http://schemas.microsoft.com/office/drawing/2014/main" id="{848D674C-9B04-4722-8886-1BEE4995034B}"/>
              </a:ext>
            </a:extLst>
          </p:cNvPr>
          <p:cNvGrpSpPr/>
          <p:nvPr/>
        </p:nvGrpSpPr>
        <p:grpSpPr>
          <a:xfrm>
            <a:off x="2874972" y="2013965"/>
            <a:ext cx="640314" cy="640314"/>
            <a:chOff x="2078483" y="2013965"/>
            <a:chExt cx="640314" cy="640314"/>
          </a:xfrm>
        </p:grpSpPr>
        <p:sp>
          <p:nvSpPr>
            <p:cNvPr id="310" name="Content Placeholder 4" descr="Processor with solid fill">
              <a:extLst>
                <a:ext uri="{FF2B5EF4-FFF2-40B4-BE49-F238E27FC236}">
                  <a16:creationId xmlns:a16="http://schemas.microsoft.com/office/drawing/2014/main" id="{7AA2F026-F86C-47BB-9BBD-71A71C136B2F}"/>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1" name="Content Placeholder 4" descr="Processor with solid fill">
              <a:extLst>
                <a:ext uri="{FF2B5EF4-FFF2-40B4-BE49-F238E27FC236}">
                  <a16:creationId xmlns:a16="http://schemas.microsoft.com/office/drawing/2014/main" id="{016FCE64-53AA-4FEB-8C6F-F81AB648717C}"/>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2" name="Content Placeholder 4" descr="Processor with solid fill">
              <a:extLst>
                <a:ext uri="{FF2B5EF4-FFF2-40B4-BE49-F238E27FC236}">
                  <a16:creationId xmlns:a16="http://schemas.microsoft.com/office/drawing/2014/main" id="{A293CC41-A611-465E-8599-6A9B340A9185}"/>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3" name="Content Placeholder 4" descr="Processor with solid fill">
              <a:extLst>
                <a:ext uri="{FF2B5EF4-FFF2-40B4-BE49-F238E27FC236}">
                  <a16:creationId xmlns:a16="http://schemas.microsoft.com/office/drawing/2014/main" id="{D70F3BC0-327A-45E4-9D88-029B46E6D06E}"/>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4" name="Content Placeholder 4" descr="Processor with solid fill">
              <a:extLst>
                <a:ext uri="{FF2B5EF4-FFF2-40B4-BE49-F238E27FC236}">
                  <a16:creationId xmlns:a16="http://schemas.microsoft.com/office/drawing/2014/main" id="{77DEB0B0-338F-4FA7-948B-ED9BD02D7B5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5" name="Content Placeholder 4" descr="Processor with solid fill">
              <a:extLst>
                <a:ext uri="{FF2B5EF4-FFF2-40B4-BE49-F238E27FC236}">
                  <a16:creationId xmlns:a16="http://schemas.microsoft.com/office/drawing/2014/main" id="{E10733E8-C044-45F4-9368-31C768CB603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6" name="Content Placeholder 4" descr="Processor with solid fill">
              <a:extLst>
                <a:ext uri="{FF2B5EF4-FFF2-40B4-BE49-F238E27FC236}">
                  <a16:creationId xmlns:a16="http://schemas.microsoft.com/office/drawing/2014/main" id="{EE9C2D88-1707-48CB-8A49-F58C4CD68EFC}"/>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7" name="Content Placeholder 4" descr="Processor with solid fill">
              <a:extLst>
                <a:ext uri="{FF2B5EF4-FFF2-40B4-BE49-F238E27FC236}">
                  <a16:creationId xmlns:a16="http://schemas.microsoft.com/office/drawing/2014/main" id="{5EE83094-2F25-4067-BFEB-4303822524D4}"/>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18" name="Content Placeholder 4" descr="Processor with solid fill">
              <a:extLst>
                <a:ext uri="{FF2B5EF4-FFF2-40B4-BE49-F238E27FC236}">
                  <a16:creationId xmlns:a16="http://schemas.microsoft.com/office/drawing/2014/main" id="{FDBEDC5F-7E55-479F-B0E3-B9D04D09CD79}"/>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9" name="Content Placeholder 4" descr="Processor with solid fill">
              <a:extLst>
                <a:ext uri="{FF2B5EF4-FFF2-40B4-BE49-F238E27FC236}">
                  <a16:creationId xmlns:a16="http://schemas.microsoft.com/office/drawing/2014/main" id="{FACABA72-992A-430C-991E-213484D9E54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0" name="Content Placeholder 4" descr="Processor with solid fill">
              <a:extLst>
                <a:ext uri="{FF2B5EF4-FFF2-40B4-BE49-F238E27FC236}">
                  <a16:creationId xmlns:a16="http://schemas.microsoft.com/office/drawing/2014/main" id="{8D5EC5A8-78B9-49FA-A816-CEF53237FA1A}"/>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1" name="Content Placeholder 4" descr="Processor with solid fill">
              <a:extLst>
                <a:ext uri="{FF2B5EF4-FFF2-40B4-BE49-F238E27FC236}">
                  <a16:creationId xmlns:a16="http://schemas.microsoft.com/office/drawing/2014/main" id="{D49FF29F-B1B6-49B4-8D0F-CCB7B77821F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2" name="Content Placeholder 4" descr="Processor with solid fill">
              <a:extLst>
                <a:ext uri="{FF2B5EF4-FFF2-40B4-BE49-F238E27FC236}">
                  <a16:creationId xmlns:a16="http://schemas.microsoft.com/office/drawing/2014/main" id="{124153F3-0CDB-48A2-B46C-7FE5C4B3B8F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3" name="Content Placeholder 4" descr="Processor with solid fill">
              <a:extLst>
                <a:ext uri="{FF2B5EF4-FFF2-40B4-BE49-F238E27FC236}">
                  <a16:creationId xmlns:a16="http://schemas.microsoft.com/office/drawing/2014/main" id="{E18BC3B8-21D7-49B7-94B5-1FE830036411}"/>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4" name="Content Placeholder 4" descr="Processor with solid fill">
              <a:extLst>
                <a:ext uri="{FF2B5EF4-FFF2-40B4-BE49-F238E27FC236}">
                  <a16:creationId xmlns:a16="http://schemas.microsoft.com/office/drawing/2014/main" id="{CDEA440A-9B20-4B66-A945-F2F3B42C3E03}"/>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5" name="Content Placeholder 4" descr="Processor with solid fill">
              <a:extLst>
                <a:ext uri="{FF2B5EF4-FFF2-40B4-BE49-F238E27FC236}">
                  <a16:creationId xmlns:a16="http://schemas.microsoft.com/office/drawing/2014/main" id="{9F8BABFA-2ECE-42EE-A96B-D3A686318EE3}"/>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6" name="Content Placeholder 4" descr="Processor with solid fill">
              <a:extLst>
                <a:ext uri="{FF2B5EF4-FFF2-40B4-BE49-F238E27FC236}">
                  <a16:creationId xmlns:a16="http://schemas.microsoft.com/office/drawing/2014/main" id="{8CEFA645-F494-4371-881D-58C32901ADB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7" name="Content Placeholder 4" descr="Processor with solid fill">
              <a:extLst>
                <a:ext uri="{FF2B5EF4-FFF2-40B4-BE49-F238E27FC236}">
                  <a16:creationId xmlns:a16="http://schemas.microsoft.com/office/drawing/2014/main" id="{4442D6A0-145E-4FE7-A3BA-B63D989856A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8" name="Content Placeholder 4" descr="Processor with solid fill">
              <a:extLst>
                <a:ext uri="{FF2B5EF4-FFF2-40B4-BE49-F238E27FC236}">
                  <a16:creationId xmlns:a16="http://schemas.microsoft.com/office/drawing/2014/main" id="{9CE538F7-0967-41FC-8AED-5692CD6EF218}"/>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9" name="Content Placeholder 4" descr="Processor with solid fill">
              <a:extLst>
                <a:ext uri="{FF2B5EF4-FFF2-40B4-BE49-F238E27FC236}">
                  <a16:creationId xmlns:a16="http://schemas.microsoft.com/office/drawing/2014/main" id="{C0A82625-8C5A-4765-BD23-7C4018B630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0" name="Content Placeholder 4" descr="Processor with solid fill">
              <a:extLst>
                <a:ext uri="{FF2B5EF4-FFF2-40B4-BE49-F238E27FC236}">
                  <a16:creationId xmlns:a16="http://schemas.microsoft.com/office/drawing/2014/main" id="{734CC145-698D-4F44-B083-52F27ADD3094}"/>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1" name="Content Placeholder 4" descr="Processor with solid fill">
              <a:extLst>
                <a:ext uri="{FF2B5EF4-FFF2-40B4-BE49-F238E27FC236}">
                  <a16:creationId xmlns:a16="http://schemas.microsoft.com/office/drawing/2014/main" id="{DAF0DECB-1533-4B81-9D01-72DC9B5B3C4F}"/>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2" name="Content Placeholder 4" descr="Processor with solid fill">
              <a:extLst>
                <a:ext uri="{FF2B5EF4-FFF2-40B4-BE49-F238E27FC236}">
                  <a16:creationId xmlns:a16="http://schemas.microsoft.com/office/drawing/2014/main" id="{6AB30371-953B-437D-AF0C-4FD03A1BE905}"/>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3" name="Content Placeholder 4" descr="Processor with solid fill">
              <a:extLst>
                <a:ext uri="{FF2B5EF4-FFF2-40B4-BE49-F238E27FC236}">
                  <a16:creationId xmlns:a16="http://schemas.microsoft.com/office/drawing/2014/main" id="{CFD587B5-02DF-48EF-AAA5-3A1826F58863}"/>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4" name="Content Placeholder 4" descr="Processor with solid fill">
              <a:extLst>
                <a:ext uri="{FF2B5EF4-FFF2-40B4-BE49-F238E27FC236}">
                  <a16:creationId xmlns:a16="http://schemas.microsoft.com/office/drawing/2014/main" id="{6A8EB813-1397-4868-9CC8-0C9AE02094F7}"/>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35" name="Content Placeholder 4" descr="Processor with solid fill">
              <a:extLst>
                <a:ext uri="{FF2B5EF4-FFF2-40B4-BE49-F238E27FC236}">
                  <a16:creationId xmlns:a16="http://schemas.microsoft.com/office/drawing/2014/main" id="{9DC59304-DC68-4B00-AA9F-244468921E57}"/>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36" name="Group 335">
            <a:extLst>
              <a:ext uri="{FF2B5EF4-FFF2-40B4-BE49-F238E27FC236}">
                <a16:creationId xmlns:a16="http://schemas.microsoft.com/office/drawing/2014/main" id="{ACFB8400-162D-4F81-9128-E5E9C8B6482C}"/>
              </a:ext>
            </a:extLst>
          </p:cNvPr>
          <p:cNvGrpSpPr/>
          <p:nvPr/>
        </p:nvGrpSpPr>
        <p:grpSpPr>
          <a:xfrm>
            <a:off x="3672670" y="2013965"/>
            <a:ext cx="640314" cy="640314"/>
            <a:chOff x="2078483" y="2013965"/>
            <a:chExt cx="640314" cy="640314"/>
          </a:xfrm>
        </p:grpSpPr>
        <p:sp>
          <p:nvSpPr>
            <p:cNvPr id="337" name="Content Placeholder 4" descr="Processor with solid fill">
              <a:extLst>
                <a:ext uri="{FF2B5EF4-FFF2-40B4-BE49-F238E27FC236}">
                  <a16:creationId xmlns:a16="http://schemas.microsoft.com/office/drawing/2014/main" id="{D094640E-D165-486A-9CE3-A2AA56F24B67}"/>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8" name="Content Placeholder 4" descr="Processor with solid fill">
              <a:extLst>
                <a:ext uri="{FF2B5EF4-FFF2-40B4-BE49-F238E27FC236}">
                  <a16:creationId xmlns:a16="http://schemas.microsoft.com/office/drawing/2014/main" id="{C5E72CAB-E869-4921-A2FE-EDD60D559BD7}"/>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9" name="Content Placeholder 4" descr="Processor with solid fill">
              <a:extLst>
                <a:ext uri="{FF2B5EF4-FFF2-40B4-BE49-F238E27FC236}">
                  <a16:creationId xmlns:a16="http://schemas.microsoft.com/office/drawing/2014/main" id="{60254A8B-E713-40A4-99A1-FE9DDDBEC098}"/>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0" name="Content Placeholder 4" descr="Processor with solid fill">
              <a:extLst>
                <a:ext uri="{FF2B5EF4-FFF2-40B4-BE49-F238E27FC236}">
                  <a16:creationId xmlns:a16="http://schemas.microsoft.com/office/drawing/2014/main" id="{4458C9CA-EEBD-4AC5-B070-173844B26D4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1" name="Content Placeholder 4" descr="Processor with solid fill">
              <a:extLst>
                <a:ext uri="{FF2B5EF4-FFF2-40B4-BE49-F238E27FC236}">
                  <a16:creationId xmlns:a16="http://schemas.microsoft.com/office/drawing/2014/main" id="{7BCEF165-0F28-4B0E-8F68-2216682EED9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2" name="Content Placeholder 4" descr="Processor with solid fill">
              <a:extLst>
                <a:ext uri="{FF2B5EF4-FFF2-40B4-BE49-F238E27FC236}">
                  <a16:creationId xmlns:a16="http://schemas.microsoft.com/office/drawing/2014/main" id="{16ACF46A-D794-4C01-98CD-E5A23C68DF0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3" name="Content Placeholder 4" descr="Processor with solid fill">
              <a:extLst>
                <a:ext uri="{FF2B5EF4-FFF2-40B4-BE49-F238E27FC236}">
                  <a16:creationId xmlns:a16="http://schemas.microsoft.com/office/drawing/2014/main" id="{FF6B3C91-FE7E-41C4-BC77-407DCB986BF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4" name="Content Placeholder 4" descr="Processor with solid fill">
              <a:extLst>
                <a:ext uri="{FF2B5EF4-FFF2-40B4-BE49-F238E27FC236}">
                  <a16:creationId xmlns:a16="http://schemas.microsoft.com/office/drawing/2014/main" id="{2D5519AF-0260-4C11-B2C2-98B5E445FCCF}"/>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45" name="Content Placeholder 4" descr="Processor with solid fill">
              <a:extLst>
                <a:ext uri="{FF2B5EF4-FFF2-40B4-BE49-F238E27FC236}">
                  <a16:creationId xmlns:a16="http://schemas.microsoft.com/office/drawing/2014/main" id="{39FC18C4-F957-4E80-84FE-903565781FBC}"/>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6" name="Content Placeholder 4" descr="Processor with solid fill">
              <a:extLst>
                <a:ext uri="{FF2B5EF4-FFF2-40B4-BE49-F238E27FC236}">
                  <a16:creationId xmlns:a16="http://schemas.microsoft.com/office/drawing/2014/main" id="{9AB38EAC-8A69-4215-BB37-62186A077898}"/>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7" name="Content Placeholder 4" descr="Processor with solid fill">
              <a:extLst>
                <a:ext uri="{FF2B5EF4-FFF2-40B4-BE49-F238E27FC236}">
                  <a16:creationId xmlns:a16="http://schemas.microsoft.com/office/drawing/2014/main" id="{4BDE69C5-DD9F-475C-B719-D22451B0BDD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8" name="Content Placeholder 4" descr="Processor with solid fill">
              <a:extLst>
                <a:ext uri="{FF2B5EF4-FFF2-40B4-BE49-F238E27FC236}">
                  <a16:creationId xmlns:a16="http://schemas.microsoft.com/office/drawing/2014/main" id="{C3183A0F-5924-4EDE-8F44-5125D067EB1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9" name="Content Placeholder 4" descr="Processor with solid fill">
              <a:extLst>
                <a:ext uri="{FF2B5EF4-FFF2-40B4-BE49-F238E27FC236}">
                  <a16:creationId xmlns:a16="http://schemas.microsoft.com/office/drawing/2014/main" id="{22462D93-28D4-4F52-9397-91E4B4E2CDB5}"/>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0" name="Content Placeholder 4" descr="Processor with solid fill">
              <a:extLst>
                <a:ext uri="{FF2B5EF4-FFF2-40B4-BE49-F238E27FC236}">
                  <a16:creationId xmlns:a16="http://schemas.microsoft.com/office/drawing/2014/main" id="{AD712325-FA20-4781-9181-4871B9BE10AE}"/>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1" name="Content Placeholder 4" descr="Processor with solid fill">
              <a:extLst>
                <a:ext uri="{FF2B5EF4-FFF2-40B4-BE49-F238E27FC236}">
                  <a16:creationId xmlns:a16="http://schemas.microsoft.com/office/drawing/2014/main" id="{0E5CECD8-1B54-44FF-9C23-3C2444D3466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2" name="Content Placeholder 4" descr="Processor with solid fill">
              <a:extLst>
                <a:ext uri="{FF2B5EF4-FFF2-40B4-BE49-F238E27FC236}">
                  <a16:creationId xmlns:a16="http://schemas.microsoft.com/office/drawing/2014/main" id="{BA401891-5854-486B-ADC9-77392389B6B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3" name="Content Placeholder 4" descr="Processor with solid fill">
              <a:extLst>
                <a:ext uri="{FF2B5EF4-FFF2-40B4-BE49-F238E27FC236}">
                  <a16:creationId xmlns:a16="http://schemas.microsoft.com/office/drawing/2014/main" id="{BE956B46-6AA2-46E3-8E20-91692D8A6B8C}"/>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4" name="Content Placeholder 4" descr="Processor with solid fill">
              <a:extLst>
                <a:ext uri="{FF2B5EF4-FFF2-40B4-BE49-F238E27FC236}">
                  <a16:creationId xmlns:a16="http://schemas.microsoft.com/office/drawing/2014/main" id="{3CA9D4AC-B987-4D34-B324-D333B231462E}"/>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5" name="Content Placeholder 4" descr="Processor with solid fill">
              <a:extLst>
                <a:ext uri="{FF2B5EF4-FFF2-40B4-BE49-F238E27FC236}">
                  <a16:creationId xmlns:a16="http://schemas.microsoft.com/office/drawing/2014/main" id="{9A233BC2-17D1-40D2-854C-74A8CEAFF3F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6" name="Content Placeholder 4" descr="Processor with solid fill">
              <a:extLst>
                <a:ext uri="{FF2B5EF4-FFF2-40B4-BE49-F238E27FC236}">
                  <a16:creationId xmlns:a16="http://schemas.microsoft.com/office/drawing/2014/main" id="{CCB15E6C-9FDC-4390-9621-CC166CA77F10}"/>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7" name="Content Placeholder 4" descr="Processor with solid fill">
              <a:extLst>
                <a:ext uri="{FF2B5EF4-FFF2-40B4-BE49-F238E27FC236}">
                  <a16:creationId xmlns:a16="http://schemas.microsoft.com/office/drawing/2014/main" id="{0F5017D7-5E1B-4C14-918C-7DFD6BA36A5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8" name="Content Placeholder 4" descr="Processor with solid fill">
              <a:extLst>
                <a:ext uri="{FF2B5EF4-FFF2-40B4-BE49-F238E27FC236}">
                  <a16:creationId xmlns:a16="http://schemas.microsoft.com/office/drawing/2014/main" id="{49F22E9E-E12E-4901-A599-11D30E0D8D5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9" name="Content Placeholder 4" descr="Processor with solid fill">
              <a:extLst>
                <a:ext uri="{FF2B5EF4-FFF2-40B4-BE49-F238E27FC236}">
                  <a16:creationId xmlns:a16="http://schemas.microsoft.com/office/drawing/2014/main" id="{41C6FDD5-BAF3-40AB-B629-AB45977FC24F}"/>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0" name="Content Placeholder 4" descr="Processor with solid fill">
              <a:extLst>
                <a:ext uri="{FF2B5EF4-FFF2-40B4-BE49-F238E27FC236}">
                  <a16:creationId xmlns:a16="http://schemas.microsoft.com/office/drawing/2014/main" id="{C91D03F1-7753-44F7-A7B2-CF1936BC57CB}"/>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1" name="Content Placeholder 4" descr="Processor with solid fill">
              <a:extLst>
                <a:ext uri="{FF2B5EF4-FFF2-40B4-BE49-F238E27FC236}">
                  <a16:creationId xmlns:a16="http://schemas.microsoft.com/office/drawing/2014/main" id="{1DD8B51E-CB4B-43E5-9793-544B81280C7C}"/>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62" name="Content Placeholder 4" descr="Processor with solid fill">
              <a:extLst>
                <a:ext uri="{FF2B5EF4-FFF2-40B4-BE49-F238E27FC236}">
                  <a16:creationId xmlns:a16="http://schemas.microsoft.com/office/drawing/2014/main" id="{B0A9D6D5-2E1B-47EB-A4C6-BA63A88F212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63" name="Group 362">
            <a:extLst>
              <a:ext uri="{FF2B5EF4-FFF2-40B4-BE49-F238E27FC236}">
                <a16:creationId xmlns:a16="http://schemas.microsoft.com/office/drawing/2014/main" id="{44877BF6-CD4D-4BD6-B9A0-5704F66205BD}"/>
              </a:ext>
            </a:extLst>
          </p:cNvPr>
          <p:cNvGrpSpPr/>
          <p:nvPr/>
        </p:nvGrpSpPr>
        <p:grpSpPr>
          <a:xfrm>
            <a:off x="4517549" y="2013965"/>
            <a:ext cx="640314" cy="640314"/>
            <a:chOff x="2078483" y="2013965"/>
            <a:chExt cx="640314" cy="640314"/>
          </a:xfrm>
        </p:grpSpPr>
        <p:sp>
          <p:nvSpPr>
            <p:cNvPr id="364" name="Content Placeholder 4" descr="Processor with solid fill">
              <a:extLst>
                <a:ext uri="{FF2B5EF4-FFF2-40B4-BE49-F238E27FC236}">
                  <a16:creationId xmlns:a16="http://schemas.microsoft.com/office/drawing/2014/main" id="{D76636DE-D574-4C8C-A158-DD6139F79DD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5" name="Content Placeholder 4" descr="Processor with solid fill">
              <a:extLst>
                <a:ext uri="{FF2B5EF4-FFF2-40B4-BE49-F238E27FC236}">
                  <a16:creationId xmlns:a16="http://schemas.microsoft.com/office/drawing/2014/main" id="{25558051-BBA8-4FD2-B7F4-E2A91925EBB2}"/>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6" name="Content Placeholder 4" descr="Processor with solid fill">
              <a:extLst>
                <a:ext uri="{FF2B5EF4-FFF2-40B4-BE49-F238E27FC236}">
                  <a16:creationId xmlns:a16="http://schemas.microsoft.com/office/drawing/2014/main" id="{B63CDB33-F9E0-40E9-8601-A36C3D1BF1E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7" name="Content Placeholder 4" descr="Processor with solid fill">
              <a:extLst>
                <a:ext uri="{FF2B5EF4-FFF2-40B4-BE49-F238E27FC236}">
                  <a16:creationId xmlns:a16="http://schemas.microsoft.com/office/drawing/2014/main" id="{BA61BD55-327D-4AFA-B415-D76A1640AFAF}"/>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8" name="Content Placeholder 4" descr="Processor with solid fill">
              <a:extLst>
                <a:ext uri="{FF2B5EF4-FFF2-40B4-BE49-F238E27FC236}">
                  <a16:creationId xmlns:a16="http://schemas.microsoft.com/office/drawing/2014/main" id="{3627A58A-24FC-4F5B-B143-0A942A87126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9" name="Content Placeholder 4" descr="Processor with solid fill">
              <a:extLst>
                <a:ext uri="{FF2B5EF4-FFF2-40B4-BE49-F238E27FC236}">
                  <a16:creationId xmlns:a16="http://schemas.microsoft.com/office/drawing/2014/main" id="{6FD1D606-DF5C-4C7E-ACF6-AFBB3A624B1A}"/>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0" name="Content Placeholder 4" descr="Processor with solid fill">
              <a:extLst>
                <a:ext uri="{FF2B5EF4-FFF2-40B4-BE49-F238E27FC236}">
                  <a16:creationId xmlns:a16="http://schemas.microsoft.com/office/drawing/2014/main" id="{3746A197-D423-4A75-A487-50EF099A63A2}"/>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1" name="Content Placeholder 4" descr="Processor with solid fill">
              <a:extLst>
                <a:ext uri="{FF2B5EF4-FFF2-40B4-BE49-F238E27FC236}">
                  <a16:creationId xmlns:a16="http://schemas.microsoft.com/office/drawing/2014/main" id="{2D857FF1-9056-4E0C-89F6-44FEB9D8CA01}"/>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72" name="Content Placeholder 4" descr="Processor with solid fill">
              <a:extLst>
                <a:ext uri="{FF2B5EF4-FFF2-40B4-BE49-F238E27FC236}">
                  <a16:creationId xmlns:a16="http://schemas.microsoft.com/office/drawing/2014/main" id="{1DFBA4F9-5316-440A-9B94-1D901B0FF100}"/>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3" name="Content Placeholder 4" descr="Processor with solid fill">
              <a:extLst>
                <a:ext uri="{FF2B5EF4-FFF2-40B4-BE49-F238E27FC236}">
                  <a16:creationId xmlns:a16="http://schemas.microsoft.com/office/drawing/2014/main" id="{DD56DA33-BDB2-4CE0-AB40-10A40E44DFAF}"/>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4" name="Content Placeholder 4" descr="Processor with solid fill">
              <a:extLst>
                <a:ext uri="{FF2B5EF4-FFF2-40B4-BE49-F238E27FC236}">
                  <a16:creationId xmlns:a16="http://schemas.microsoft.com/office/drawing/2014/main" id="{EF585667-8FC4-4700-B145-54F71AD20FE3}"/>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5" name="Content Placeholder 4" descr="Processor with solid fill">
              <a:extLst>
                <a:ext uri="{FF2B5EF4-FFF2-40B4-BE49-F238E27FC236}">
                  <a16:creationId xmlns:a16="http://schemas.microsoft.com/office/drawing/2014/main" id="{DA5D2345-0B49-4BB4-B163-B5998A3C0793}"/>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6" name="Content Placeholder 4" descr="Processor with solid fill">
              <a:extLst>
                <a:ext uri="{FF2B5EF4-FFF2-40B4-BE49-F238E27FC236}">
                  <a16:creationId xmlns:a16="http://schemas.microsoft.com/office/drawing/2014/main" id="{7AFBBC2E-CC95-4E04-A01D-81AF3DAE93F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7" name="Content Placeholder 4" descr="Processor with solid fill">
              <a:extLst>
                <a:ext uri="{FF2B5EF4-FFF2-40B4-BE49-F238E27FC236}">
                  <a16:creationId xmlns:a16="http://schemas.microsoft.com/office/drawing/2014/main" id="{3F253FF9-4732-4394-82F9-29435078CA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8" name="Content Placeholder 4" descr="Processor with solid fill">
              <a:extLst>
                <a:ext uri="{FF2B5EF4-FFF2-40B4-BE49-F238E27FC236}">
                  <a16:creationId xmlns:a16="http://schemas.microsoft.com/office/drawing/2014/main" id="{3437F60D-010A-40D1-97D8-2298F8E767F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9" name="Content Placeholder 4" descr="Processor with solid fill">
              <a:extLst>
                <a:ext uri="{FF2B5EF4-FFF2-40B4-BE49-F238E27FC236}">
                  <a16:creationId xmlns:a16="http://schemas.microsoft.com/office/drawing/2014/main" id="{F4A3142B-E176-4D7C-9215-428B6F9B4A5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0" name="Content Placeholder 4" descr="Processor with solid fill">
              <a:extLst>
                <a:ext uri="{FF2B5EF4-FFF2-40B4-BE49-F238E27FC236}">
                  <a16:creationId xmlns:a16="http://schemas.microsoft.com/office/drawing/2014/main" id="{BE13EA19-8EDC-4026-99F4-A5F2B3215FC0}"/>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1" name="Content Placeholder 4" descr="Processor with solid fill">
              <a:extLst>
                <a:ext uri="{FF2B5EF4-FFF2-40B4-BE49-F238E27FC236}">
                  <a16:creationId xmlns:a16="http://schemas.microsoft.com/office/drawing/2014/main" id="{7B21EF8E-D1B7-4671-9091-5F5D8E449B12}"/>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2" name="Content Placeholder 4" descr="Processor with solid fill">
              <a:extLst>
                <a:ext uri="{FF2B5EF4-FFF2-40B4-BE49-F238E27FC236}">
                  <a16:creationId xmlns:a16="http://schemas.microsoft.com/office/drawing/2014/main" id="{55C73572-B3D7-4574-8143-764786CD38BE}"/>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3" name="Content Placeholder 4" descr="Processor with solid fill">
              <a:extLst>
                <a:ext uri="{FF2B5EF4-FFF2-40B4-BE49-F238E27FC236}">
                  <a16:creationId xmlns:a16="http://schemas.microsoft.com/office/drawing/2014/main" id="{DEC243C6-79AE-4A3B-A324-B5EF16F50BA3}"/>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4" name="Content Placeholder 4" descr="Processor with solid fill">
              <a:extLst>
                <a:ext uri="{FF2B5EF4-FFF2-40B4-BE49-F238E27FC236}">
                  <a16:creationId xmlns:a16="http://schemas.microsoft.com/office/drawing/2014/main" id="{B94B348E-A9D4-4704-AD0E-2C3ECFC14DF9}"/>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5" name="Content Placeholder 4" descr="Processor with solid fill">
              <a:extLst>
                <a:ext uri="{FF2B5EF4-FFF2-40B4-BE49-F238E27FC236}">
                  <a16:creationId xmlns:a16="http://schemas.microsoft.com/office/drawing/2014/main" id="{5DB64113-EFB1-4236-9368-512F54B727E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6" name="Content Placeholder 4" descr="Processor with solid fill">
              <a:extLst>
                <a:ext uri="{FF2B5EF4-FFF2-40B4-BE49-F238E27FC236}">
                  <a16:creationId xmlns:a16="http://schemas.microsoft.com/office/drawing/2014/main" id="{608AC170-522B-45C8-8F65-1EE60DC44FB8}"/>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7" name="Content Placeholder 4" descr="Processor with solid fill">
              <a:extLst>
                <a:ext uri="{FF2B5EF4-FFF2-40B4-BE49-F238E27FC236}">
                  <a16:creationId xmlns:a16="http://schemas.microsoft.com/office/drawing/2014/main" id="{5376E357-59A5-48E5-9C40-566C53BC07C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8" name="Content Placeholder 4" descr="Processor with solid fill">
              <a:extLst>
                <a:ext uri="{FF2B5EF4-FFF2-40B4-BE49-F238E27FC236}">
                  <a16:creationId xmlns:a16="http://schemas.microsoft.com/office/drawing/2014/main" id="{D79E5917-7ABC-452B-895D-F362C5D26FBA}"/>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89" name="Content Placeholder 4" descr="Processor with solid fill">
              <a:extLst>
                <a:ext uri="{FF2B5EF4-FFF2-40B4-BE49-F238E27FC236}">
                  <a16:creationId xmlns:a16="http://schemas.microsoft.com/office/drawing/2014/main" id="{39FD9876-9118-43F5-80EF-AC525F406F3D}"/>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90" name="Group 389">
            <a:extLst>
              <a:ext uri="{FF2B5EF4-FFF2-40B4-BE49-F238E27FC236}">
                <a16:creationId xmlns:a16="http://schemas.microsoft.com/office/drawing/2014/main" id="{6547C510-8BF2-41C7-82D8-E064F3172E75}"/>
              </a:ext>
            </a:extLst>
          </p:cNvPr>
          <p:cNvGrpSpPr/>
          <p:nvPr/>
        </p:nvGrpSpPr>
        <p:grpSpPr>
          <a:xfrm>
            <a:off x="5324269" y="2013965"/>
            <a:ext cx="640314" cy="640314"/>
            <a:chOff x="2078483" y="2013965"/>
            <a:chExt cx="640314" cy="640314"/>
          </a:xfrm>
        </p:grpSpPr>
        <p:sp>
          <p:nvSpPr>
            <p:cNvPr id="391" name="Content Placeholder 4" descr="Processor with solid fill">
              <a:extLst>
                <a:ext uri="{FF2B5EF4-FFF2-40B4-BE49-F238E27FC236}">
                  <a16:creationId xmlns:a16="http://schemas.microsoft.com/office/drawing/2014/main" id="{831411CE-C18A-4D1D-B580-13F11FECAF5B}"/>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2" name="Content Placeholder 4" descr="Processor with solid fill">
              <a:extLst>
                <a:ext uri="{FF2B5EF4-FFF2-40B4-BE49-F238E27FC236}">
                  <a16:creationId xmlns:a16="http://schemas.microsoft.com/office/drawing/2014/main" id="{407C6CD7-C373-4CC9-BBAC-EF9320B7B21B}"/>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3" name="Content Placeholder 4" descr="Processor with solid fill">
              <a:extLst>
                <a:ext uri="{FF2B5EF4-FFF2-40B4-BE49-F238E27FC236}">
                  <a16:creationId xmlns:a16="http://schemas.microsoft.com/office/drawing/2014/main" id="{1BC79D92-6295-4A00-B850-58D98424E88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4" name="Content Placeholder 4" descr="Processor with solid fill">
              <a:extLst>
                <a:ext uri="{FF2B5EF4-FFF2-40B4-BE49-F238E27FC236}">
                  <a16:creationId xmlns:a16="http://schemas.microsoft.com/office/drawing/2014/main" id="{A716B56E-DC0A-41E1-A6A4-225BA5C4F85C}"/>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5" name="Content Placeholder 4" descr="Processor with solid fill">
              <a:extLst>
                <a:ext uri="{FF2B5EF4-FFF2-40B4-BE49-F238E27FC236}">
                  <a16:creationId xmlns:a16="http://schemas.microsoft.com/office/drawing/2014/main" id="{658DC3BD-12B6-44A6-8DEA-2CA81312482D}"/>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6" name="Content Placeholder 4" descr="Processor with solid fill">
              <a:extLst>
                <a:ext uri="{FF2B5EF4-FFF2-40B4-BE49-F238E27FC236}">
                  <a16:creationId xmlns:a16="http://schemas.microsoft.com/office/drawing/2014/main" id="{47D3B076-F9C4-4DB8-9B4F-FB8297CCD8E1}"/>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7" name="Content Placeholder 4" descr="Processor with solid fill">
              <a:extLst>
                <a:ext uri="{FF2B5EF4-FFF2-40B4-BE49-F238E27FC236}">
                  <a16:creationId xmlns:a16="http://schemas.microsoft.com/office/drawing/2014/main" id="{BB92B684-5BBB-4821-BC93-560EA98C591D}"/>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8" name="Content Placeholder 4" descr="Processor with solid fill">
              <a:extLst>
                <a:ext uri="{FF2B5EF4-FFF2-40B4-BE49-F238E27FC236}">
                  <a16:creationId xmlns:a16="http://schemas.microsoft.com/office/drawing/2014/main" id="{E34C5F0C-CC9D-4CCD-B320-7FB80765559A}"/>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99" name="Content Placeholder 4" descr="Processor with solid fill">
              <a:extLst>
                <a:ext uri="{FF2B5EF4-FFF2-40B4-BE49-F238E27FC236}">
                  <a16:creationId xmlns:a16="http://schemas.microsoft.com/office/drawing/2014/main" id="{3A53F5AB-8217-4267-8DA2-E6018C3350D3}"/>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0" name="Content Placeholder 4" descr="Processor with solid fill">
              <a:extLst>
                <a:ext uri="{FF2B5EF4-FFF2-40B4-BE49-F238E27FC236}">
                  <a16:creationId xmlns:a16="http://schemas.microsoft.com/office/drawing/2014/main" id="{DFA8F0BD-0AE7-4017-9E5F-A6440F32FB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1" name="Content Placeholder 4" descr="Processor with solid fill">
              <a:extLst>
                <a:ext uri="{FF2B5EF4-FFF2-40B4-BE49-F238E27FC236}">
                  <a16:creationId xmlns:a16="http://schemas.microsoft.com/office/drawing/2014/main" id="{70BC25C7-9A0F-421D-8E0E-CD373EBB601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2" name="Content Placeholder 4" descr="Processor with solid fill">
              <a:extLst>
                <a:ext uri="{FF2B5EF4-FFF2-40B4-BE49-F238E27FC236}">
                  <a16:creationId xmlns:a16="http://schemas.microsoft.com/office/drawing/2014/main" id="{3EFEA477-2846-485C-AB0C-9BA17C46EBFC}"/>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3" name="Content Placeholder 4" descr="Processor with solid fill">
              <a:extLst>
                <a:ext uri="{FF2B5EF4-FFF2-40B4-BE49-F238E27FC236}">
                  <a16:creationId xmlns:a16="http://schemas.microsoft.com/office/drawing/2014/main" id="{FA5262CF-BFA7-4B22-A255-71D5E090D043}"/>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4" name="Content Placeholder 4" descr="Processor with solid fill">
              <a:extLst>
                <a:ext uri="{FF2B5EF4-FFF2-40B4-BE49-F238E27FC236}">
                  <a16:creationId xmlns:a16="http://schemas.microsoft.com/office/drawing/2014/main" id="{E510180E-D9F6-4C27-BCC2-C68D5FCADAE3}"/>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5" name="Content Placeholder 4" descr="Processor with solid fill">
              <a:extLst>
                <a:ext uri="{FF2B5EF4-FFF2-40B4-BE49-F238E27FC236}">
                  <a16:creationId xmlns:a16="http://schemas.microsoft.com/office/drawing/2014/main" id="{DE5845C9-B9DE-4382-AE60-2D5AB9A6C22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6" name="Content Placeholder 4" descr="Processor with solid fill">
              <a:extLst>
                <a:ext uri="{FF2B5EF4-FFF2-40B4-BE49-F238E27FC236}">
                  <a16:creationId xmlns:a16="http://schemas.microsoft.com/office/drawing/2014/main" id="{3B8E25DD-1B51-4161-888E-7A3F7FA0A6D2}"/>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7" name="Content Placeholder 4" descr="Processor with solid fill">
              <a:extLst>
                <a:ext uri="{FF2B5EF4-FFF2-40B4-BE49-F238E27FC236}">
                  <a16:creationId xmlns:a16="http://schemas.microsoft.com/office/drawing/2014/main" id="{1824FEB2-582A-4786-BA61-1D544DBD0BCB}"/>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8" name="Content Placeholder 4" descr="Processor with solid fill">
              <a:extLst>
                <a:ext uri="{FF2B5EF4-FFF2-40B4-BE49-F238E27FC236}">
                  <a16:creationId xmlns:a16="http://schemas.microsoft.com/office/drawing/2014/main" id="{8F2A9419-D567-4964-9EEB-F1CEB7C66E8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9" name="Content Placeholder 4" descr="Processor with solid fill">
              <a:extLst>
                <a:ext uri="{FF2B5EF4-FFF2-40B4-BE49-F238E27FC236}">
                  <a16:creationId xmlns:a16="http://schemas.microsoft.com/office/drawing/2014/main" id="{E12F75A9-E25E-49C5-99E3-0C404E775EC5}"/>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0" name="Content Placeholder 4" descr="Processor with solid fill">
              <a:extLst>
                <a:ext uri="{FF2B5EF4-FFF2-40B4-BE49-F238E27FC236}">
                  <a16:creationId xmlns:a16="http://schemas.microsoft.com/office/drawing/2014/main" id="{8117CB99-3B60-4344-B051-6FA8021EFC0D}"/>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1" name="Content Placeholder 4" descr="Processor with solid fill">
              <a:extLst>
                <a:ext uri="{FF2B5EF4-FFF2-40B4-BE49-F238E27FC236}">
                  <a16:creationId xmlns:a16="http://schemas.microsoft.com/office/drawing/2014/main" id="{3FA83BAE-91A8-4279-8523-3AFBEC8AF780}"/>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2" name="Content Placeholder 4" descr="Processor with solid fill">
              <a:extLst>
                <a:ext uri="{FF2B5EF4-FFF2-40B4-BE49-F238E27FC236}">
                  <a16:creationId xmlns:a16="http://schemas.microsoft.com/office/drawing/2014/main" id="{B67AF479-3893-4462-A2AB-B44C30509F0B}"/>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3" name="Content Placeholder 4" descr="Processor with solid fill">
              <a:extLst>
                <a:ext uri="{FF2B5EF4-FFF2-40B4-BE49-F238E27FC236}">
                  <a16:creationId xmlns:a16="http://schemas.microsoft.com/office/drawing/2014/main" id="{1BBE485D-1FF6-4A3F-B2B2-C4F1204D14A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4" name="Content Placeholder 4" descr="Processor with solid fill">
              <a:extLst>
                <a:ext uri="{FF2B5EF4-FFF2-40B4-BE49-F238E27FC236}">
                  <a16:creationId xmlns:a16="http://schemas.microsoft.com/office/drawing/2014/main" id="{F034B61E-B03F-40EA-96BF-E6541326B0B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5" name="Content Placeholder 4" descr="Processor with solid fill">
              <a:extLst>
                <a:ext uri="{FF2B5EF4-FFF2-40B4-BE49-F238E27FC236}">
                  <a16:creationId xmlns:a16="http://schemas.microsoft.com/office/drawing/2014/main" id="{0CC59309-262F-4588-98B6-941FE2CF7631}"/>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16" name="Content Placeholder 4" descr="Processor with solid fill">
              <a:extLst>
                <a:ext uri="{FF2B5EF4-FFF2-40B4-BE49-F238E27FC236}">
                  <a16:creationId xmlns:a16="http://schemas.microsoft.com/office/drawing/2014/main" id="{869A0CF5-CED3-470F-B792-E4BEBEF0F780}"/>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17" name="Group 416">
            <a:extLst>
              <a:ext uri="{FF2B5EF4-FFF2-40B4-BE49-F238E27FC236}">
                <a16:creationId xmlns:a16="http://schemas.microsoft.com/office/drawing/2014/main" id="{D294A5B1-700E-4AFA-B124-11DD342E4BAA}"/>
              </a:ext>
            </a:extLst>
          </p:cNvPr>
          <p:cNvGrpSpPr/>
          <p:nvPr/>
        </p:nvGrpSpPr>
        <p:grpSpPr>
          <a:xfrm>
            <a:off x="6114695" y="2018015"/>
            <a:ext cx="640314" cy="640314"/>
            <a:chOff x="2078483" y="2013965"/>
            <a:chExt cx="640314" cy="640314"/>
          </a:xfrm>
        </p:grpSpPr>
        <p:sp>
          <p:nvSpPr>
            <p:cNvPr id="418" name="Content Placeholder 4" descr="Processor with solid fill">
              <a:extLst>
                <a:ext uri="{FF2B5EF4-FFF2-40B4-BE49-F238E27FC236}">
                  <a16:creationId xmlns:a16="http://schemas.microsoft.com/office/drawing/2014/main" id="{8D1967DF-C562-48B4-A2DC-E21C63D606CA}"/>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9" name="Content Placeholder 4" descr="Processor with solid fill">
              <a:extLst>
                <a:ext uri="{FF2B5EF4-FFF2-40B4-BE49-F238E27FC236}">
                  <a16:creationId xmlns:a16="http://schemas.microsoft.com/office/drawing/2014/main" id="{015E2FD6-3E93-442A-BE18-8FD00563118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0" name="Content Placeholder 4" descr="Processor with solid fill">
              <a:extLst>
                <a:ext uri="{FF2B5EF4-FFF2-40B4-BE49-F238E27FC236}">
                  <a16:creationId xmlns:a16="http://schemas.microsoft.com/office/drawing/2014/main" id="{F77046B1-7783-4F33-833B-944FF3C4304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1" name="Content Placeholder 4" descr="Processor with solid fill">
              <a:extLst>
                <a:ext uri="{FF2B5EF4-FFF2-40B4-BE49-F238E27FC236}">
                  <a16:creationId xmlns:a16="http://schemas.microsoft.com/office/drawing/2014/main" id="{2AC17089-BA0A-4BAE-AA0D-493786AD4014}"/>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2" name="Content Placeholder 4" descr="Processor with solid fill">
              <a:extLst>
                <a:ext uri="{FF2B5EF4-FFF2-40B4-BE49-F238E27FC236}">
                  <a16:creationId xmlns:a16="http://schemas.microsoft.com/office/drawing/2014/main" id="{EB732CE0-BBE6-487E-B8C0-F96E17297299}"/>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3" name="Content Placeholder 4" descr="Processor with solid fill">
              <a:extLst>
                <a:ext uri="{FF2B5EF4-FFF2-40B4-BE49-F238E27FC236}">
                  <a16:creationId xmlns:a16="http://schemas.microsoft.com/office/drawing/2014/main" id="{29D7D372-8E46-4744-98E4-B2A4E1460609}"/>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4" name="Content Placeholder 4" descr="Processor with solid fill">
              <a:extLst>
                <a:ext uri="{FF2B5EF4-FFF2-40B4-BE49-F238E27FC236}">
                  <a16:creationId xmlns:a16="http://schemas.microsoft.com/office/drawing/2014/main" id="{A0302938-62DC-4F8C-8382-2BB2E6F5D2A0}"/>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5" name="Content Placeholder 4" descr="Processor with solid fill">
              <a:extLst>
                <a:ext uri="{FF2B5EF4-FFF2-40B4-BE49-F238E27FC236}">
                  <a16:creationId xmlns:a16="http://schemas.microsoft.com/office/drawing/2014/main" id="{54F7D28A-A7DD-46E8-9C93-56C6E8BED45C}"/>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26" name="Content Placeholder 4" descr="Processor with solid fill">
              <a:extLst>
                <a:ext uri="{FF2B5EF4-FFF2-40B4-BE49-F238E27FC236}">
                  <a16:creationId xmlns:a16="http://schemas.microsoft.com/office/drawing/2014/main" id="{5092AF83-7134-4D5B-9FDD-8DB7C3E38325}"/>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7" name="Content Placeholder 4" descr="Processor with solid fill">
              <a:extLst>
                <a:ext uri="{FF2B5EF4-FFF2-40B4-BE49-F238E27FC236}">
                  <a16:creationId xmlns:a16="http://schemas.microsoft.com/office/drawing/2014/main" id="{C5B8A16B-16F8-4E07-8030-1417E8B52F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8" name="Content Placeholder 4" descr="Processor with solid fill">
              <a:extLst>
                <a:ext uri="{FF2B5EF4-FFF2-40B4-BE49-F238E27FC236}">
                  <a16:creationId xmlns:a16="http://schemas.microsoft.com/office/drawing/2014/main" id="{3B396962-6A25-4C15-AD52-782957F7F645}"/>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9" name="Content Placeholder 4" descr="Processor with solid fill">
              <a:extLst>
                <a:ext uri="{FF2B5EF4-FFF2-40B4-BE49-F238E27FC236}">
                  <a16:creationId xmlns:a16="http://schemas.microsoft.com/office/drawing/2014/main" id="{8D60CD1E-D257-4871-A924-5C9DA027615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0" name="Content Placeholder 4" descr="Processor with solid fill">
              <a:extLst>
                <a:ext uri="{FF2B5EF4-FFF2-40B4-BE49-F238E27FC236}">
                  <a16:creationId xmlns:a16="http://schemas.microsoft.com/office/drawing/2014/main" id="{D0D3DA81-3218-4574-A80D-1A5B2EB51FFD}"/>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1" name="Content Placeholder 4" descr="Processor with solid fill">
              <a:extLst>
                <a:ext uri="{FF2B5EF4-FFF2-40B4-BE49-F238E27FC236}">
                  <a16:creationId xmlns:a16="http://schemas.microsoft.com/office/drawing/2014/main" id="{CA66FD79-3976-433A-9C8A-513703600C5F}"/>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2" name="Content Placeholder 4" descr="Processor with solid fill">
              <a:extLst>
                <a:ext uri="{FF2B5EF4-FFF2-40B4-BE49-F238E27FC236}">
                  <a16:creationId xmlns:a16="http://schemas.microsoft.com/office/drawing/2014/main" id="{4132CC6F-2311-406D-9792-2B8DA145B43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3" name="Content Placeholder 4" descr="Processor with solid fill">
              <a:extLst>
                <a:ext uri="{FF2B5EF4-FFF2-40B4-BE49-F238E27FC236}">
                  <a16:creationId xmlns:a16="http://schemas.microsoft.com/office/drawing/2014/main" id="{B226893E-52F2-414C-AD1A-32B351B553E0}"/>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4" name="Content Placeholder 4" descr="Processor with solid fill">
              <a:extLst>
                <a:ext uri="{FF2B5EF4-FFF2-40B4-BE49-F238E27FC236}">
                  <a16:creationId xmlns:a16="http://schemas.microsoft.com/office/drawing/2014/main" id="{F1A6114E-5510-4EDC-ABB5-F5AED1274D32}"/>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5" name="Content Placeholder 4" descr="Processor with solid fill">
              <a:extLst>
                <a:ext uri="{FF2B5EF4-FFF2-40B4-BE49-F238E27FC236}">
                  <a16:creationId xmlns:a16="http://schemas.microsoft.com/office/drawing/2014/main" id="{513F586A-2E2C-4BB7-87AD-3DA4481D670F}"/>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6" name="Content Placeholder 4" descr="Processor with solid fill">
              <a:extLst>
                <a:ext uri="{FF2B5EF4-FFF2-40B4-BE49-F238E27FC236}">
                  <a16:creationId xmlns:a16="http://schemas.microsoft.com/office/drawing/2014/main" id="{1963AAF0-3F7C-4AD8-A1EE-17754742B493}"/>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7" name="Content Placeholder 4" descr="Processor with solid fill">
              <a:extLst>
                <a:ext uri="{FF2B5EF4-FFF2-40B4-BE49-F238E27FC236}">
                  <a16:creationId xmlns:a16="http://schemas.microsoft.com/office/drawing/2014/main" id="{5A59E38A-6A2A-48B6-8823-AE0EAC542A6F}"/>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8" name="Content Placeholder 4" descr="Processor with solid fill">
              <a:extLst>
                <a:ext uri="{FF2B5EF4-FFF2-40B4-BE49-F238E27FC236}">
                  <a16:creationId xmlns:a16="http://schemas.microsoft.com/office/drawing/2014/main" id="{A66EE107-6A7A-49DB-A194-EC31DEE2663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9" name="Content Placeholder 4" descr="Processor with solid fill">
              <a:extLst>
                <a:ext uri="{FF2B5EF4-FFF2-40B4-BE49-F238E27FC236}">
                  <a16:creationId xmlns:a16="http://schemas.microsoft.com/office/drawing/2014/main" id="{C674BBFF-E7AC-4DAD-9155-8A4111E70A0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0" name="Content Placeholder 4" descr="Processor with solid fill">
              <a:extLst>
                <a:ext uri="{FF2B5EF4-FFF2-40B4-BE49-F238E27FC236}">
                  <a16:creationId xmlns:a16="http://schemas.microsoft.com/office/drawing/2014/main" id="{DE1FEBCA-B5BB-4BA5-8172-80646C367CA0}"/>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1" name="Content Placeholder 4" descr="Processor with solid fill">
              <a:extLst>
                <a:ext uri="{FF2B5EF4-FFF2-40B4-BE49-F238E27FC236}">
                  <a16:creationId xmlns:a16="http://schemas.microsoft.com/office/drawing/2014/main" id="{F57BFAC4-CC14-4231-A85E-EDD26839A52E}"/>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2" name="Content Placeholder 4" descr="Processor with solid fill">
              <a:extLst>
                <a:ext uri="{FF2B5EF4-FFF2-40B4-BE49-F238E27FC236}">
                  <a16:creationId xmlns:a16="http://schemas.microsoft.com/office/drawing/2014/main" id="{1CBE431D-EF86-4617-A673-E299EEE225A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43" name="Content Placeholder 4" descr="Processor with solid fill">
              <a:extLst>
                <a:ext uri="{FF2B5EF4-FFF2-40B4-BE49-F238E27FC236}">
                  <a16:creationId xmlns:a16="http://schemas.microsoft.com/office/drawing/2014/main" id="{C902E9B9-4246-41CD-B4D0-B5988437D07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44" name="Group 443">
            <a:extLst>
              <a:ext uri="{FF2B5EF4-FFF2-40B4-BE49-F238E27FC236}">
                <a16:creationId xmlns:a16="http://schemas.microsoft.com/office/drawing/2014/main" id="{89C535AC-E06A-472C-BDAA-61864607C1B2}"/>
              </a:ext>
            </a:extLst>
          </p:cNvPr>
          <p:cNvGrpSpPr/>
          <p:nvPr/>
        </p:nvGrpSpPr>
        <p:grpSpPr>
          <a:xfrm>
            <a:off x="6939150" y="2013965"/>
            <a:ext cx="640314" cy="640314"/>
            <a:chOff x="2078483" y="2013965"/>
            <a:chExt cx="640314" cy="640314"/>
          </a:xfrm>
        </p:grpSpPr>
        <p:sp>
          <p:nvSpPr>
            <p:cNvPr id="445" name="Content Placeholder 4" descr="Processor with solid fill">
              <a:extLst>
                <a:ext uri="{FF2B5EF4-FFF2-40B4-BE49-F238E27FC236}">
                  <a16:creationId xmlns:a16="http://schemas.microsoft.com/office/drawing/2014/main" id="{885F369C-90DD-493B-A5EA-7F907AB5AD6C}"/>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6" name="Content Placeholder 4" descr="Processor with solid fill">
              <a:extLst>
                <a:ext uri="{FF2B5EF4-FFF2-40B4-BE49-F238E27FC236}">
                  <a16:creationId xmlns:a16="http://schemas.microsoft.com/office/drawing/2014/main" id="{515619F2-A9F2-479B-BBE7-F63F3FE9F9F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7" name="Content Placeholder 4" descr="Processor with solid fill">
              <a:extLst>
                <a:ext uri="{FF2B5EF4-FFF2-40B4-BE49-F238E27FC236}">
                  <a16:creationId xmlns:a16="http://schemas.microsoft.com/office/drawing/2014/main" id="{C1B98FEB-2851-4903-B8CF-0ED5E8B9E02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8" name="Content Placeholder 4" descr="Processor with solid fill">
              <a:extLst>
                <a:ext uri="{FF2B5EF4-FFF2-40B4-BE49-F238E27FC236}">
                  <a16:creationId xmlns:a16="http://schemas.microsoft.com/office/drawing/2014/main" id="{87DA4671-6C47-4EB4-9DC7-16367B4475D0}"/>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9" name="Content Placeholder 4" descr="Processor with solid fill">
              <a:extLst>
                <a:ext uri="{FF2B5EF4-FFF2-40B4-BE49-F238E27FC236}">
                  <a16:creationId xmlns:a16="http://schemas.microsoft.com/office/drawing/2014/main" id="{1E68B6A5-2062-4D3D-AFD8-17D4B20D67C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0" name="Content Placeholder 4" descr="Processor with solid fill">
              <a:extLst>
                <a:ext uri="{FF2B5EF4-FFF2-40B4-BE49-F238E27FC236}">
                  <a16:creationId xmlns:a16="http://schemas.microsoft.com/office/drawing/2014/main" id="{5BD824B9-F6FA-4A10-AD90-CAA371FAEF9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1" name="Content Placeholder 4" descr="Processor with solid fill">
              <a:extLst>
                <a:ext uri="{FF2B5EF4-FFF2-40B4-BE49-F238E27FC236}">
                  <a16:creationId xmlns:a16="http://schemas.microsoft.com/office/drawing/2014/main" id="{6FFA81C7-9F1B-485D-846A-3282E93EEA61}"/>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2" name="Content Placeholder 4" descr="Processor with solid fill">
              <a:extLst>
                <a:ext uri="{FF2B5EF4-FFF2-40B4-BE49-F238E27FC236}">
                  <a16:creationId xmlns:a16="http://schemas.microsoft.com/office/drawing/2014/main" id="{822B59DB-BDE4-414B-86B5-07B6BA754290}"/>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53" name="Content Placeholder 4" descr="Processor with solid fill">
              <a:extLst>
                <a:ext uri="{FF2B5EF4-FFF2-40B4-BE49-F238E27FC236}">
                  <a16:creationId xmlns:a16="http://schemas.microsoft.com/office/drawing/2014/main" id="{A28860EB-AC78-4FAD-BA9E-BFBFE9DFF67F}"/>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4" name="Content Placeholder 4" descr="Processor with solid fill">
              <a:extLst>
                <a:ext uri="{FF2B5EF4-FFF2-40B4-BE49-F238E27FC236}">
                  <a16:creationId xmlns:a16="http://schemas.microsoft.com/office/drawing/2014/main" id="{D528DF52-80CF-434F-8AC6-471138B49BB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5" name="Content Placeholder 4" descr="Processor with solid fill">
              <a:extLst>
                <a:ext uri="{FF2B5EF4-FFF2-40B4-BE49-F238E27FC236}">
                  <a16:creationId xmlns:a16="http://schemas.microsoft.com/office/drawing/2014/main" id="{B8568AFE-EFA2-4E9F-B493-3CE369B068EE}"/>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6" name="Content Placeholder 4" descr="Processor with solid fill">
              <a:extLst>
                <a:ext uri="{FF2B5EF4-FFF2-40B4-BE49-F238E27FC236}">
                  <a16:creationId xmlns:a16="http://schemas.microsoft.com/office/drawing/2014/main" id="{9521B6F2-D23A-4A1A-9C0F-290FB556BB70}"/>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7" name="Content Placeholder 4" descr="Processor with solid fill">
              <a:extLst>
                <a:ext uri="{FF2B5EF4-FFF2-40B4-BE49-F238E27FC236}">
                  <a16:creationId xmlns:a16="http://schemas.microsoft.com/office/drawing/2014/main" id="{C71B5C39-966B-4B45-8614-8BF5C7A500E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8" name="Content Placeholder 4" descr="Processor with solid fill">
              <a:extLst>
                <a:ext uri="{FF2B5EF4-FFF2-40B4-BE49-F238E27FC236}">
                  <a16:creationId xmlns:a16="http://schemas.microsoft.com/office/drawing/2014/main" id="{C6F43D07-3C35-4AA4-BA58-AED433A26B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9" name="Content Placeholder 4" descr="Processor with solid fill">
              <a:extLst>
                <a:ext uri="{FF2B5EF4-FFF2-40B4-BE49-F238E27FC236}">
                  <a16:creationId xmlns:a16="http://schemas.microsoft.com/office/drawing/2014/main" id="{B24208D5-36BE-4F00-87B3-7B75BCCE59D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0" name="Content Placeholder 4" descr="Processor with solid fill">
              <a:extLst>
                <a:ext uri="{FF2B5EF4-FFF2-40B4-BE49-F238E27FC236}">
                  <a16:creationId xmlns:a16="http://schemas.microsoft.com/office/drawing/2014/main" id="{B9782F17-A9F3-4359-9E0D-14D06811C475}"/>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1" name="Content Placeholder 4" descr="Processor with solid fill">
              <a:extLst>
                <a:ext uri="{FF2B5EF4-FFF2-40B4-BE49-F238E27FC236}">
                  <a16:creationId xmlns:a16="http://schemas.microsoft.com/office/drawing/2014/main" id="{F834891D-C04A-4A6C-9103-B9F0B5E39A3E}"/>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2" name="Content Placeholder 4" descr="Processor with solid fill">
              <a:extLst>
                <a:ext uri="{FF2B5EF4-FFF2-40B4-BE49-F238E27FC236}">
                  <a16:creationId xmlns:a16="http://schemas.microsoft.com/office/drawing/2014/main" id="{BC0B3445-0EC7-4B1B-88C7-EC6B243A4E05}"/>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3" name="Content Placeholder 4" descr="Processor with solid fill">
              <a:extLst>
                <a:ext uri="{FF2B5EF4-FFF2-40B4-BE49-F238E27FC236}">
                  <a16:creationId xmlns:a16="http://schemas.microsoft.com/office/drawing/2014/main" id="{1141C305-09F2-4D48-A43A-2D4F5105B38D}"/>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4" name="Content Placeholder 4" descr="Processor with solid fill">
              <a:extLst>
                <a:ext uri="{FF2B5EF4-FFF2-40B4-BE49-F238E27FC236}">
                  <a16:creationId xmlns:a16="http://schemas.microsoft.com/office/drawing/2014/main" id="{8CC3CE3B-DC10-4B11-BB69-6EB7A89B28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5" name="Content Placeholder 4" descr="Processor with solid fill">
              <a:extLst>
                <a:ext uri="{FF2B5EF4-FFF2-40B4-BE49-F238E27FC236}">
                  <a16:creationId xmlns:a16="http://schemas.microsoft.com/office/drawing/2014/main" id="{B581AFC0-8CCC-43D5-A125-02E7F9BD143F}"/>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6" name="Content Placeholder 4" descr="Processor with solid fill">
              <a:extLst>
                <a:ext uri="{FF2B5EF4-FFF2-40B4-BE49-F238E27FC236}">
                  <a16:creationId xmlns:a16="http://schemas.microsoft.com/office/drawing/2014/main" id="{298542AF-868A-42BB-96F4-BB34D800D49E}"/>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7" name="Content Placeholder 4" descr="Processor with solid fill">
              <a:extLst>
                <a:ext uri="{FF2B5EF4-FFF2-40B4-BE49-F238E27FC236}">
                  <a16:creationId xmlns:a16="http://schemas.microsoft.com/office/drawing/2014/main" id="{527052A5-25BB-40A0-AF79-B70A4720DE1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8" name="Content Placeholder 4" descr="Processor with solid fill">
              <a:extLst>
                <a:ext uri="{FF2B5EF4-FFF2-40B4-BE49-F238E27FC236}">
                  <a16:creationId xmlns:a16="http://schemas.microsoft.com/office/drawing/2014/main" id="{67D5D3E6-F057-4556-B283-EA055FD4B232}"/>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9" name="Content Placeholder 4" descr="Processor with solid fill">
              <a:extLst>
                <a:ext uri="{FF2B5EF4-FFF2-40B4-BE49-F238E27FC236}">
                  <a16:creationId xmlns:a16="http://schemas.microsoft.com/office/drawing/2014/main" id="{B17887FB-637B-4D31-A67E-25F921EB68B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70" name="Content Placeholder 4" descr="Processor with solid fill">
              <a:extLst>
                <a:ext uri="{FF2B5EF4-FFF2-40B4-BE49-F238E27FC236}">
                  <a16:creationId xmlns:a16="http://schemas.microsoft.com/office/drawing/2014/main" id="{ACDD51CF-98C3-45D3-BCBB-10B2BB3EF998}"/>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71" name="Group 470">
            <a:extLst>
              <a:ext uri="{FF2B5EF4-FFF2-40B4-BE49-F238E27FC236}">
                <a16:creationId xmlns:a16="http://schemas.microsoft.com/office/drawing/2014/main" id="{17FBEFB5-C787-4CB7-847E-9AC93F5768D9}"/>
              </a:ext>
            </a:extLst>
          </p:cNvPr>
          <p:cNvGrpSpPr/>
          <p:nvPr/>
        </p:nvGrpSpPr>
        <p:grpSpPr>
          <a:xfrm>
            <a:off x="7740210" y="2013965"/>
            <a:ext cx="640314" cy="640314"/>
            <a:chOff x="2078483" y="2013965"/>
            <a:chExt cx="640314" cy="640314"/>
          </a:xfrm>
        </p:grpSpPr>
        <p:sp>
          <p:nvSpPr>
            <p:cNvPr id="472" name="Content Placeholder 4" descr="Processor with solid fill">
              <a:extLst>
                <a:ext uri="{FF2B5EF4-FFF2-40B4-BE49-F238E27FC236}">
                  <a16:creationId xmlns:a16="http://schemas.microsoft.com/office/drawing/2014/main" id="{8ED5374C-29C2-4444-8389-AC971E7F6915}"/>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3" name="Content Placeholder 4" descr="Processor with solid fill">
              <a:extLst>
                <a:ext uri="{FF2B5EF4-FFF2-40B4-BE49-F238E27FC236}">
                  <a16:creationId xmlns:a16="http://schemas.microsoft.com/office/drawing/2014/main" id="{0E40F143-4C1F-413C-B286-41587EA655E4}"/>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4" name="Content Placeholder 4" descr="Processor with solid fill">
              <a:extLst>
                <a:ext uri="{FF2B5EF4-FFF2-40B4-BE49-F238E27FC236}">
                  <a16:creationId xmlns:a16="http://schemas.microsoft.com/office/drawing/2014/main" id="{EEBE7D8A-9F61-4CE9-B17B-0ED8B66A46CB}"/>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5" name="Content Placeholder 4" descr="Processor with solid fill">
              <a:extLst>
                <a:ext uri="{FF2B5EF4-FFF2-40B4-BE49-F238E27FC236}">
                  <a16:creationId xmlns:a16="http://schemas.microsoft.com/office/drawing/2014/main" id="{7681D1CD-1AD7-4755-B4C3-EF7EF0133F53}"/>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6" name="Content Placeholder 4" descr="Processor with solid fill">
              <a:extLst>
                <a:ext uri="{FF2B5EF4-FFF2-40B4-BE49-F238E27FC236}">
                  <a16:creationId xmlns:a16="http://schemas.microsoft.com/office/drawing/2014/main" id="{5CF69B67-D42D-4A1E-B6BF-7F9BF742AA6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7" name="Content Placeholder 4" descr="Processor with solid fill">
              <a:extLst>
                <a:ext uri="{FF2B5EF4-FFF2-40B4-BE49-F238E27FC236}">
                  <a16:creationId xmlns:a16="http://schemas.microsoft.com/office/drawing/2014/main" id="{09934A85-597D-46ED-9657-AFB9A234EBD5}"/>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8" name="Content Placeholder 4" descr="Processor with solid fill">
              <a:extLst>
                <a:ext uri="{FF2B5EF4-FFF2-40B4-BE49-F238E27FC236}">
                  <a16:creationId xmlns:a16="http://schemas.microsoft.com/office/drawing/2014/main" id="{E203ED4E-C4F2-42B6-A7F2-8F68700C86C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9" name="Content Placeholder 4" descr="Processor with solid fill">
              <a:extLst>
                <a:ext uri="{FF2B5EF4-FFF2-40B4-BE49-F238E27FC236}">
                  <a16:creationId xmlns:a16="http://schemas.microsoft.com/office/drawing/2014/main" id="{D4484C65-A8D2-4107-9AE7-896623E10FF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80" name="Content Placeholder 4" descr="Processor with solid fill">
              <a:extLst>
                <a:ext uri="{FF2B5EF4-FFF2-40B4-BE49-F238E27FC236}">
                  <a16:creationId xmlns:a16="http://schemas.microsoft.com/office/drawing/2014/main" id="{2AA86B74-FC90-4AD6-963C-B2D26DA8DA0E}"/>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1" name="Content Placeholder 4" descr="Processor with solid fill">
              <a:extLst>
                <a:ext uri="{FF2B5EF4-FFF2-40B4-BE49-F238E27FC236}">
                  <a16:creationId xmlns:a16="http://schemas.microsoft.com/office/drawing/2014/main" id="{3A01D9C6-F046-4CCC-8BAD-7264C2642DA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2" name="Content Placeholder 4" descr="Processor with solid fill">
              <a:extLst>
                <a:ext uri="{FF2B5EF4-FFF2-40B4-BE49-F238E27FC236}">
                  <a16:creationId xmlns:a16="http://schemas.microsoft.com/office/drawing/2014/main" id="{3325E07D-1504-46D2-9CFD-463D3C4BBBFD}"/>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3" name="Content Placeholder 4" descr="Processor with solid fill">
              <a:extLst>
                <a:ext uri="{FF2B5EF4-FFF2-40B4-BE49-F238E27FC236}">
                  <a16:creationId xmlns:a16="http://schemas.microsoft.com/office/drawing/2014/main" id="{0C05A760-99D6-4042-9F7F-1EA17A400BE7}"/>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4" name="Content Placeholder 4" descr="Processor with solid fill">
              <a:extLst>
                <a:ext uri="{FF2B5EF4-FFF2-40B4-BE49-F238E27FC236}">
                  <a16:creationId xmlns:a16="http://schemas.microsoft.com/office/drawing/2014/main" id="{C763FFD9-D5D6-4CA0-B54D-990E3148C75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5" name="Content Placeholder 4" descr="Processor with solid fill">
              <a:extLst>
                <a:ext uri="{FF2B5EF4-FFF2-40B4-BE49-F238E27FC236}">
                  <a16:creationId xmlns:a16="http://schemas.microsoft.com/office/drawing/2014/main" id="{48622E12-8604-4F2B-A3C4-24B0604285FC}"/>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6" name="Content Placeholder 4" descr="Processor with solid fill">
              <a:extLst>
                <a:ext uri="{FF2B5EF4-FFF2-40B4-BE49-F238E27FC236}">
                  <a16:creationId xmlns:a16="http://schemas.microsoft.com/office/drawing/2014/main" id="{ED8F188E-DC84-4AA3-82A6-10AA717D5B3A}"/>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7" name="Content Placeholder 4" descr="Processor with solid fill">
              <a:extLst>
                <a:ext uri="{FF2B5EF4-FFF2-40B4-BE49-F238E27FC236}">
                  <a16:creationId xmlns:a16="http://schemas.microsoft.com/office/drawing/2014/main" id="{EA7ABF02-9018-452E-BC98-7E1FB0C0DB2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8" name="Content Placeholder 4" descr="Processor with solid fill">
              <a:extLst>
                <a:ext uri="{FF2B5EF4-FFF2-40B4-BE49-F238E27FC236}">
                  <a16:creationId xmlns:a16="http://schemas.microsoft.com/office/drawing/2014/main" id="{74E2A25D-B15D-466D-8ADD-2385F100AC2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9" name="Content Placeholder 4" descr="Processor with solid fill">
              <a:extLst>
                <a:ext uri="{FF2B5EF4-FFF2-40B4-BE49-F238E27FC236}">
                  <a16:creationId xmlns:a16="http://schemas.microsoft.com/office/drawing/2014/main" id="{A90C0CBF-A346-4589-BB16-BDE4AAB5CF63}"/>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0" name="Content Placeholder 4" descr="Processor with solid fill">
              <a:extLst>
                <a:ext uri="{FF2B5EF4-FFF2-40B4-BE49-F238E27FC236}">
                  <a16:creationId xmlns:a16="http://schemas.microsoft.com/office/drawing/2014/main" id="{F73AD8C7-1574-4C67-956C-AFB73F284B6F}"/>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1" name="Content Placeholder 4" descr="Processor with solid fill">
              <a:extLst>
                <a:ext uri="{FF2B5EF4-FFF2-40B4-BE49-F238E27FC236}">
                  <a16:creationId xmlns:a16="http://schemas.microsoft.com/office/drawing/2014/main" id="{FCF80BC2-F483-4128-978B-0B340093814B}"/>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2" name="Content Placeholder 4" descr="Processor with solid fill">
              <a:extLst>
                <a:ext uri="{FF2B5EF4-FFF2-40B4-BE49-F238E27FC236}">
                  <a16:creationId xmlns:a16="http://schemas.microsoft.com/office/drawing/2014/main" id="{F1B17953-9BAD-42E5-A878-FA3DAE6C8F1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3" name="Content Placeholder 4" descr="Processor with solid fill">
              <a:extLst>
                <a:ext uri="{FF2B5EF4-FFF2-40B4-BE49-F238E27FC236}">
                  <a16:creationId xmlns:a16="http://schemas.microsoft.com/office/drawing/2014/main" id="{4670AE3C-AB07-4B40-8D80-9A1B8A48631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4" name="Content Placeholder 4" descr="Processor with solid fill">
              <a:extLst>
                <a:ext uri="{FF2B5EF4-FFF2-40B4-BE49-F238E27FC236}">
                  <a16:creationId xmlns:a16="http://schemas.microsoft.com/office/drawing/2014/main" id="{F2256CA2-7FDA-4D74-8F89-562F0181A659}"/>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5" name="Content Placeholder 4" descr="Processor with solid fill">
              <a:extLst>
                <a:ext uri="{FF2B5EF4-FFF2-40B4-BE49-F238E27FC236}">
                  <a16:creationId xmlns:a16="http://schemas.microsoft.com/office/drawing/2014/main" id="{8A12FABB-26EA-48FE-8880-F3DB0330B554}"/>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6" name="Content Placeholder 4" descr="Processor with solid fill">
              <a:extLst>
                <a:ext uri="{FF2B5EF4-FFF2-40B4-BE49-F238E27FC236}">
                  <a16:creationId xmlns:a16="http://schemas.microsoft.com/office/drawing/2014/main" id="{97906E2F-ED9C-4BAB-A961-1A2A10F13662}"/>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97" name="Content Placeholder 4" descr="Processor with solid fill">
              <a:extLst>
                <a:ext uri="{FF2B5EF4-FFF2-40B4-BE49-F238E27FC236}">
                  <a16:creationId xmlns:a16="http://schemas.microsoft.com/office/drawing/2014/main" id="{B92340C9-0893-4F7D-A54C-9C645DD6400A}"/>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533" name="TextBox 532">
            <a:extLst>
              <a:ext uri="{FF2B5EF4-FFF2-40B4-BE49-F238E27FC236}">
                <a16:creationId xmlns:a16="http://schemas.microsoft.com/office/drawing/2014/main" id="{E60ABA98-984C-4285-BCFF-15D9CD77B35C}"/>
              </a:ext>
            </a:extLst>
          </p:cNvPr>
          <p:cNvSpPr txBox="1"/>
          <p:nvPr/>
        </p:nvSpPr>
        <p:spPr>
          <a:xfrm>
            <a:off x="1" y="3784359"/>
            <a:ext cx="1883376" cy="369332"/>
          </a:xfrm>
          <a:prstGeom prst="rect">
            <a:avLst/>
          </a:prstGeom>
          <a:noFill/>
        </p:spPr>
        <p:txBody>
          <a:bodyPr wrap="square">
            <a:spAutoFit/>
          </a:bodyPr>
          <a:lstStyle/>
          <a:p>
            <a:pPr algn="r"/>
            <a:r>
              <a:rPr lang="en-US" dirty="0"/>
              <a:t>Memory  Nodes:</a:t>
            </a:r>
            <a:endParaRPr lang="en-IL" dirty="0"/>
          </a:p>
        </p:txBody>
      </p:sp>
      <p:sp>
        <p:nvSpPr>
          <p:cNvPr id="247" name="Rectangle: Top Corners Snipped 525">
            <a:extLst>
              <a:ext uri="{FF2B5EF4-FFF2-40B4-BE49-F238E27FC236}">
                <a16:creationId xmlns:a16="http://schemas.microsoft.com/office/drawing/2014/main" id="{F39FAE5F-397E-4AAF-9117-7E3380F2E637}"/>
              </a:ext>
            </a:extLst>
          </p:cNvPr>
          <p:cNvSpPr/>
          <p:nvPr/>
        </p:nvSpPr>
        <p:spPr>
          <a:xfrm rot="10800000">
            <a:off x="2415491" y="3448050"/>
            <a:ext cx="5644875"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sp>
        <p:nvSpPr>
          <p:cNvPr id="248" name="TextBox 247">
            <a:extLst>
              <a:ext uri="{FF2B5EF4-FFF2-40B4-BE49-F238E27FC236}">
                <a16:creationId xmlns:a16="http://schemas.microsoft.com/office/drawing/2014/main" id="{138AA783-1156-4D21-BADE-C437A0B27387}"/>
              </a:ext>
            </a:extLst>
          </p:cNvPr>
          <p:cNvSpPr txBox="1"/>
          <p:nvPr/>
        </p:nvSpPr>
        <p:spPr>
          <a:xfrm>
            <a:off x="3207458" y="3448049"/>
            <a:ext cx="4102399" cy="387191"/>
          </a:xfrm>
          <a:prstGeom prst="round2SameRect">
            <a:avLst/>
          </a:prstGeom>
          <a:noFill/>
        </p:spPr>
        <p:txBody>
          <a:bodyPr wrap="square" rtlCol="0">
            <a:spAutoFit/>
          </a:bodyPr>
          <a:lstStyle/>
          <a:p>
            <a:pPr algn="ctr"/>
            <a:r>
              <a:rPr lang="en-US" dirty="0"/>
              <a:t>Memory Node 0</a:t>
            </a:r>
            <a:endParaRPr lang="en-IL" dirty="0"/>
          </a:p>
        </p:txBody>
      </p:sp>
      <p:pic>
        <p:nvPicPr>
          <p:cNvPr id="249" name="Picture 248" descr="Application, icon&#10;&#10;Description automatically generated">
            <a:extLst>
              <a:ext uri="{FF2B5EF4-FFF2-40B4-BE49-F238E27FC236}">
                <a16:creationId xmlns:a16="http://schemas.microsoft.com/office/drawing/2014/main" id="{C0D40B7D-5EF3-448E-876A-9B3C953929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5976" y="3625445"/>
            <a:ext cx="2541872" cy="1231824"/>
          </a:xfrm>
          <a:prstGeom prst="round2SameRect">
            <a:avLst/>
          </a:prstGeom>
        </p:spPr>
      </p:pic>
    </p:spTree>
    <p:extLst>
      <p:ext uri="{BB962C8B-B14F-4D97-AF65-F5344CB8AC3E}">
        <p14:creationId xmlns:p14="http://schemas.microsoft.com/office/powerpoint/2010/main" val="307574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FB63450E-22B3-45E1-B7A0-18B468115907}"/>
              </a:ext>
            </a:extLst>
          </p:cNvPr>
          <p:cNvSpPr/>
          <p:nvPr/>
        </p:nvSpPr>
        <p:spPr>
          <a:xfrm>
            <a:off x="3625688" y="1929713"/>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1</a:t>
            </a:r>
            <a:endParaRPr lang="en-IL" dirty="0"/>
          </a:p>
        </p:txBody>
      </p:sp>
      <p:sp>
        <p:nvSpPr>
          <p:cNvPr id="141" name="Rectangle 140">
            <a:extLst>
              <a:ext uri="{FF2B5EF4-FFF2-40B4-BE49-F238E27FC236}">
                <a16:creationId xmlns:a16="http://schemas.microsoft.com/office/drawing/2014/main" id="{159062D3-457B-4D4D-8BD1-8C7147CDD0C2}"/>
              </a:ext>
            </a:extLst>
          </p:cNvPr>
          <p:cNvSpPr/>
          <p:nvPr/>
        </p:nvSpPr>
        <p:spPr>
          <a:xfrm>
            <a:off x="5257144" y="1929712"/>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2</a:t>
            </a:r>
            <a:endParaRPr lang="en-IL" dirty="0"/>
          </a:p>
        </p:txBody>
      </p:sp>
      <p:sp>
        <p:nvSpPr>
          <p:cNvPr id="142" name="Rectangle 141">
            <a:extLst>
              <a:ext uri="{FF2B5EF4-FFF2-40B4-BE49-F238E27FC236}">
                <a16:creationId xmlns:a16="http://schemas.microsoft.com/office/drawing/2014/main" id="{9C90666F-012B-4D45-908C-24A64C864330}"/>
              </a:ext>
            </a:extLst>
          </p:cNvPr>
          <p:cNvSpPr/>
          <p:nvPr/>
        </p:nvSpPr>
        <p:spPr>
          <a:xfrm>
            <a:off x="6888600" y="1929711"/>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3</a:t>
            </a:r>
            <a:endParaRPr lang="en-IL" dirty="0"/>
          </a:p>
        </p:txBody>
      </p:sp>
      <p:sp>
        <p:nvSpPr>
          <p:cNvPr id="103" name="Rectangle 102">
            <a:extLst>
              <a:ext uri="{FF2B5EF4-FFF2-40B4-BE49-F238E27FC236}">
                <a16:creationId xmlns:a16="http://schemas.microsoft.com/office/drawing/2014/main" id="{958A0160-D310-4D52-BD22-76E590188DE2}"/>
              </a:ext>
            </a:extLst>
          </p:cNvPr>
          <p:cNvSpPr/>
          <p:nvPr/>
        </p:nvSpPr>
        <p:spPr>
          <a:xfrm>
            <a:off x="1994232" y="1929714"/>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0</a:t>
            </a:r>
            <a:endParaRPr lang="en-IL" dirty="0"/>
          </a:p>
        </p:txBody>
      </p:sp>
      <p:sp>
        <p:nvSpPr>
          <p:cNvPr id="3" name="Title 2">
            <a:extLst>
              <a:ext uri="{FF2B5EF4-FFF2-40B4-BE49-F238E27FC236}">
                <a16:creationId xmlns:a16="http://schemas.microsoft.com/office/drawing/2014/main" id="{0313A2B1-A5BD-49AB-81D7-CAF93190C5DF}"/>
              </a:ext>
            </a:extLst>
          </p:cNvPr>
          <p:cNvSpPr>
            <a:spLocks noGrp="1"/>
          </p:cNvSpPr>
          <p:nvPr>
            <p:ph type="title"/>
          </p:nvPr>
        </p:nvSpPr>
        <p:spPr/>
        <p:txBody>
          <a:bodyPr/>
          <a:lstStyle/>
          <a:p>
            <a:r>
              <a:rPr lang="en-US" dirty="0" err="1"/>
              <a:t>CPU+Memory</a:t>
            </a:r>
            <a:endParaRPr lang="en-IL" dirty="0"/>
          </a:p>
        </p:txBody>
      </p:sp>
      <p:pic>
        <p:nvPicPr>
          <p:cNvPr id="14" name="Graphic 13" descr="Stopwatch with solid fill">
            <a:extLst>
              <a:ext uri="{FF2B5EF4-FFF2-40B4-BE49-F238E27FC236}">
                <a16:creationId xmlns:a16="http://schemas.microsoft.com/office/drawing/2014/main" id="{1A857527-C7BD-4E6A-80A3-5ED9D2F22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4232" y="843864"/>
            <a:ext cx="808818" cy="808818"/>
          </a:xfrm>
          <a:prstGeom prst="rect">
            <a:avLst/>
          </a:prstGeom>
        </p:spPr>
      </p:pic>
      <p:cxnSp>
        <p:nvCxnSpPr>
          <p:cNvPr id="30" name="Straight Arrow Connector 29">
            <a:extLst>
              <a:ext uri="{FF2B5EF4-FFF2-40B4-BE49-F238E27FC236}">
                <a16:creationId xmlns:a16="http://schemas.microsoft.com/office/drawing/2014/main" id="{1CC89C3E-ADAA-4E16-86C5-645BA7A5A5B1}"/>
              </a:ext>
            </a:extLst>
          </p:cNvPr>
          <p:cNvCxnSpPr>
            <a:cxnSpLocks/>
            <a:stCxn id="14" idx="2"/>
          </p:cNvCxnSpPr>
          <p:nvPr/>
        </p:nvCxnSpPr>
        <p:spPr>
          <a:xfrm>
            <a:off x="239864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0" name="TextBox 59">
            <a:extLst>
              <a:ext uri="{FF2B5EF4-FFF2-40B4-BE49-F238E27FC236}">
                <a16:creationId xmlns:a16="http://schemas.microsoft.com/office/drawing/2014/main" id="{71046B63-772C-4C7C-910D-5520AB9503F2}"/>
              </a:ext>
            </a:extLst>
          </p:cNvPr>
          <p:cNvSpPr txBox="1"/>
          <p:nvPr/>
        </p:nvSpPr>
        <p:spPr>
          <a:xfrm>
            <a:off x="576637" y="2123308"/>
            <a:ext cx="1300612" cy="646331"/>
          </a:xfrm>
          <a:prstGeom prst="rect">
            <a:avLst/>
          </a:prstGeom>
          <a:noFill/>
        </p:spPr>
        <p:txBody>
          <a:bodyPr wrap="none" rtlCol="0">
            <a:spAutoFit/>
          </a:bodyPr>
          <a:lstStyle/>
          <a:p>
            <a:pPr algn="r"/>
            <a:r>
              <a:rPr lang="en-US" dirty="0"/>
              <a:t>CPU Cores:</a:t>
            </a:r>
            <a:br>
              <a:rPr lang="en-US" dirty="0"/>
            </a:br>
            <a:r>
              <a:rPr lang="en-US" dirty="0"/>
              <a:t>(logical)</a:t>
            </a:r>
          </a:p>
        </p:txBody>
      </p:sp>
      <p:sp>
        <p:nvSpPr>
          <p:cNvPr id="61" name="TextBox 60">
            <a:extLst>
              <a:ext uri="{FF2B5EF4-FFF2-40B4-BE49-F238E27FC236}">
                <a16:creationId xmlns:a16="http://schemas.microsoft.com/office/drawing/2014/main" id="{7A1ACBF1-0414-4F8D-8A63-839367C857AC}"/>
              </a:ext>
            </a:extLst>
          </p:cNvPr>
          <p:cNvSpPr txBox="1"/>
          <p:nvPr/>
        </p:nvSpPr>
        <p:spPr>
          <a:xfrm>
            <a:off x="55917" y="1167198"/>
            <a:ext cx="1821332" cy="369332"/>
          </a:xfrm>
          <a:prstGeom prst="rect">
            <a:avLst/>
          </a:prstGeom>
          <a:noFill/>
        </p:spPr>
        <p:txBody>
          <a:bodyPr wrap="none" rtlCol="0">
            <a:spAutoFit/>
          </a:bodyPr>
          <a:lstStyle/>
          <a:p>
            <a:pPr algn="r"/>
            <a:r>
              <a:rPr lang="en-US" dirty="0"/>
              <a:t>SOS Schedulers:</a:t>
            </a:r>
            <a:endParaRPr lang="en-IL" dirty="0"/>
          </a:p>
        </p:txBody>
      </p:sp>
      <p:pic>
        <p:nvPicPr>
          <p:cNvPr id="120" name="Graphic 119" descr="Stopwatch with solid fill">
            <a:extLst>
              <a:ext uri="{FF2B5EF4-FFF2-40B4-BE49-F238E27FC236}">
                <a16:creationId xmlns:a16="http://schemas.microsoft.com/office/drawing/2014/main" id="{9DEFF80B-895C-423B-8563-37E7F93CDC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3050" y="843864"/>
            <a:ext cx="808818" cy="808818"/>
          </a:xfrm>
          <a:prstGeom prst="rect">
            <a:avLst/>
          </a:prstGeom>
        </p:spPr>
      </p:pic>
      <p:cxnSp>
        <p:nvCxnSpPr>
          <p:cNvPr id="121" name="Straight Arrow Connector 120">
            <a:extLst>
              <a:ext uri="{FF2B5EF4-FFF2-40B4-BE49-F238E27FC236}">
                <a16:creationId xmlns:a16="http://schemas.microsoft.com/office/drawing/2014/main" id="{02FE8953-D4E6-4FD1-99F2-34C853EBC1FE}"/>
              </a:ext>
            </a:extLst>
          </p:cNvPr>
          <p:cNvCxnSpPr>
            <a:cxnSpLocks/>
            <a:stCxn id="120" idx="2"/>
          </p:cNvCxnSpPr>
          <p:nvPr/>
        </p:nvCxnSpPr>
        <p:spPr>
          <a:xfrm>
            <a:off x="320745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3" name="Graphic 122" descr="Stopwatch with solid fill">
            <a:extLst>
              <a:ext uri="{FF2B5EF4-FFF2-40B4-BE49-F238E27FC236}">
                <a16:creationId xmlns:a16="http://schemas.microsoft.com/office/drawing/2014/main" id="{95D28615-26C8-4B0C-A7BC-7281D616A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1868" y="843864"/>
            <a:ext cx="808818" cy="808818"/>
          </a:xfrm>
          <a:prstGeom prst="rect">
            <a:avLst/>
          </a:prstGeom>
        </p:spPr>
      </p:pic>
      <p:cxnSp>
        <p:nvCxnSpPr>
          <p:cNvPr id="124" name="Straight Arrow Connector 123">
            <a:extLst>
              <a:ext uri="{FF2B5EF4-FFF2-40B4-BE49-F238E27FC236}">
                <a16:creationId xmlns:a16="http://schemas.microsoft.com/office/drawing/2014/main" id="{676AC913-7DE9-4CCA-A020-4C367474F0DF}"/>
              </a:ext>
            </a:extLst>
          </p:cNvPr>
          <p:cNvCxnSpPr>
            <a:cxnSpLocks/>
            <a:stCxn id="123" idx="2"/>
          </p:cNvCxnSpPr>
          <p:nvPr/>
        </p:nvCxnSpPr>
        <p:spPr>
          <a:xfrm>
            <a:off x="401627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6" name="Graphic 125" descr="Stopwatch with solid fill">
            <a:extLst>
              <a:ext uri="{FF2B5EF4-FFF2-40B4-BE49-F238E27FC236}">
                <a16:creationId xmlns:a16="http://schemas.microsoft.com/office/drawing/2014/main" id="{6ED25068-D99A-499C-B41D-956EBD4316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686" y="843864"/>
            <a:ext cx="808818" cy="808818"/>
          </a:xfrm>
          <a:prstGeom prst="rect">
            <a:avLst/>
          </a:prstGeom>
        </p:spPr>
      </p:pic>
      <p:cxnSp>
        <p:nvCxnSpPr>
          <p:cNvPr id="127" name="Straight Arrow Connector 126">
            <a:extLst>
              <a:ext uri="{FF2B5EF4-FFF2-40B4-BE49-F238E27FC236}">
                <a16:creationId xmlns:a16="http://schemas.microsoft.com/office/drawing/2014/main" id="{93B6365C-4ECC-4FD7-BABE-D89DAC1F71E5}"/>
              </a:ext>
            </a:extLst>
          </p:cNvPr>
          <p:cNvCxnSpPr>
            <a:cxnSpLocks/>
            <a:stCxn id="126" idx="2"/>
          </p:cNvCxnSpPr>
          <p:nvPr/>
        </p:nvCxnSpPr>
        <p:spPr>
          <a:xfrm>
            <a:off x="4825095"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9" name="Graphic 128" descr="Stopwatch with solid fill">
            <a:extLst>
              <a:ext uri="{FF2B5EF4-FFF2-40B4-BE49-F238E27FC236}">
                <a16:creationId xmlns:a16="http://schemas.microsoft.com/office/drawing/2014/main" id="{971289E8-62A1-427B-B8EF-E5A53F1A46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9504" y="843864"/>
            <a:ext cx="808818" cy="808818"/>
          </a:xfrm>
          <a:prstGeom prst="rect">
            <a:avLst/>
          </a:prstGeom>
        </p:spPr>
      </p:pic>
      <p:cxnSp>
        <p:nvCxnSpPr>
          <p:cNvPr id="130" name="Straight Arrow Connector 129">
            <a:extLst>
              <a:ext uri="{FF2B5EF4-FFF2-40B4-BE49-F238E27FC236}">
                <a16:creationId xmlns:a16="http://schemas.microsoft.com/office/drawing/2014/main" id="{EA2E7FA6-559D-4F3D-A7F4-F8EC34C4A4F2}"/>
              </a:ext>
            </a:extLst>
          </p:cNvPr>
          <p:cNvCxnSpPr>
            <a:cxnSpLocks/>
            <a:stCxn id="129" idx="2"/>
          </p:cNvCxnSpPr>
          <p:nvPr/>
        </p:nvCxnSpPr>
        <p:spPr>
          <a:xfrm>
            <a:off x="5633913"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2" name="Graphic 131" descr="Stopwatch with solid fill">
            <a:extLst>
              <a:ext uri="{FF2B5EF4-FFF2-40B4-BE49-F238E27FC236}">
                <a16:creationId xmlns:a16="http://schemas.microsoft.com/office/drawing/2014/main" id="{F26862BD-DA58-4249-B477-ADEE3493BC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8322" y="843864"/>
            <a:ext cx="808818" cy="808818"/>
          </a:xfrm>
          <a:prstGeom prst="rect">
            <a:avLst/>
          </a:prstGeom>
        </p:spPr>
      </p:pic>
      <p:cxnSp>
        <p:nvCxnSpPr>
          <p:cNvPr id="133" name="Straight Arrow Connector 132">
            <a:extLst>
              <a:ext uri="{FF2B5EF4-FFF2-40B4-BE49-F238E27FC236}">
                <a16:creationId xmlns:a16="http://schemas.microsoft.com/office/drawing/2014/main" id="{1830E7CA-A984-4788-A7F7-01B7ED98F694}"/>
              </a:ext>
            </a:extLst>
          </p:cNvPr>
          <p:cNvCxnSpPr>
            <a:cxnSpLocks/>
            <a:stCxn id="132" idx="2"/>
          </p:cNvCxnSpPr>
          <p:nvPr/>
        </p:nvCxnSpPr>
        <p:spPr>
          <a:xfrm>
            <a:off x="644273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5" name="Graphic 134" descr="Stopwatch with solid fill">
            <a:extLst>
              <a:ext uri="{FF2B5EF4-FFF2-40B4-BE49-F238E27FC236}">
                <a16:creationId xmlns:a16="http://schemas.microsoft.com/office/drawing/2014/main" id="{0D05DF36-C50C-4E38-AD47-4C358D0A10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7140" y="843864"/>
            <a:ext cx="808818" cy="808818"/>
          </a:xfrm>
          <a:prstGeom prst="rect">
            <a:avLst/>
          </a:prstGeom>
        </p:spPr>
      </p:pic>
      <p:cxnSp>
        <p:nvCxnSpPr>
          <p:cNvPr id="136" name="Straight Arrow Connector 135">
            <a:extLst>
              <a:ext uri="{FF2B5EF4-FFF2-40B4-BE49-F238E27FC236}">
                <a16:creationId xmlns:a16="http://schemas.microsoft.com/office/drawing/2014/main" id="{BA9834C7-5CD0-4FD8-A817-EBA790DFF07C}"/>
              </a:ext>
            </a:extLst>
          </p:cNvPr>
          <p:cNvCxnSpPr>
            <a:cxnSpLocks/>
            <a:stCxn id="135" idx="2"/>
          </p:cNvCxnSpPr>
          <p:nvPr/>
        </p:nvCxnSpPr>
        <p:spPr>
          <a:xfrm>
            <a:off x="725154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8" name="Graphic 137" descr="Stopwatch with solid fill">
            <a:extLst>
              <a:ext uri="{FF2B5EF4-FFF2-40B4-BE49-F238E27FC236}">
                <a16:creationId xmlns:a16="http://schemas.microsoft.com/office/drawing/2014/main" id="{7A44D88D-8C30-4465-98DC-FF7A9DA235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5958" y="843864"/>
            <a:ext cx="808818" cy="808818"/>
          </a:xfrm>
          <a:prstGeom prst="rect">
            <a:avLst/>
          </a:prstGeom>
        </p:spPr>
      </p:pic>
      <p:cxnSp>
        <p:nvCxnSpPr>
          <p:cNvPr id="139" name="Straight Arrow Connector 138">
            <a:extLst>
              <a:ext uri="{FF2B5EF4-FFF2-40B4-BE49-F238E27FC236}">
                <a16:creationId xmlns:a16="http://schemas.microsoft.com/office/drawing/2014/main" id="{F70F4DE7-8990-4463-AB27-2DD53D6D3DE4}"/>
              </a:ext>
            </a:extLst>
          </p:cNvPr>
          <p:cNvCxnSpPr>
            <a:cxnSpLocks/>
            <a:stCxn id="138" idx="2"/>
          </p:cNvCxnSpPr>
          <p:nvPr/>
        </p:nvCxnSpPr>
        <p:spPr>
          <a:xfrm>
            <a:off x="806036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4" name="TextBox 143">
            <a:extLst>
              <a:ext uri="{FF2B5EF4-FFF2-40B4-BE49-F238E27FC236}">
                <a16:creationId xmlns:a16="http://schemas.microsoft.com/office/drawing/2014/main" id="{BE92941F-3B65-4F3F-8C6A-478A1782DC79}"/>
              </a:ext>
            </a:extLst>
          </p:cNvPr>
          <p:cNvSpPr txBox="1"/>
          <p:nvPr/>
        </p:nvSpPr>
        <p:spPr>
          <a:xfrm>
            <a:off x="55918" y="2828249"/>
            <a:ext cx="1821332" cy="369332"/>
          </a:xfrm>
          <a:prstGeom prst="rect">
            <a:avLst/>
          </a:prstGeom>
          <a:noFill/>
        </p:spPr>
        <p:txBody>
          <a:bodyPr wrap="square">
            <a:spAutoFit/>
          </a:bodyPr>
          <a:lstStyle/>
          <a:p>
            <a:pPr algn="r"/>
            <a:r>
              <a:rPr lang="en-US" dirty="0"/>
              <a:t>NUMA Nodes:</a:t>
            </a:r>
            <a:endParaRPr lang="en-IL" dirty="0"/>
          </a:p>
        </p:txBody>
      </p:sp>
      <p:grpSp>
        <p:nvGrpSpPr>
          <p:cNvPr id="200" name="Group 199">
            <a:extLst>
              <a:ext uri="{FF2B5EF4-FFF2-40B4-BE49-F238E27FC236}">
                <a16:creationId xmlns:a16="http://schemas.microsoft.com/office/drawing/2014/main" id="{5348FF0B-89C5-4C76-A627-7920384BB6F7}"/>
              </a:ext>
            </a:extLst>
          </p:cNvPr>
          <p:cNvGrpSpPr/>
          <p:nvPr/>
        </p:nvGrpSpPr>
        <p:grpSpPr>
          <a:xfrm>
            <a:off x="2078483" y="2013965"/>
            <a:ext cx="640314" cy="640314"/>
            <a:chOff x="2078483" y="2013965"/>
            <a:chExt cx="640314" cy="640314"/>
          </a:xfrm>
        </p:grpSpPr>
        <p:sp>
          <p:nvSpPr>
            <p:cNvPr id="174"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5"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6"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7"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8"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9"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0"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1"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82"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3"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4"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5"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6"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8"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9"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0"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1"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2"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3"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4"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5"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6"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8" name="Content Placeholder 4" descr="Processor with solid fill">
              <a:extLst>
                <a:ext uri="{FF2B5EF4-FFF2-40B4-BE49-F238E27FC236}">
                  <a16:creationId xmlns:a16="http://schemas.microsoft.com/office/drawing/2014/main" id="{A48D0615-5284-4404-A582-96F6A36BD586}"/>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99" name="Content Placeholder 4" descr="Processor with solid fill">
              <a:extLst>
                <a:ext uri="{FF2B5EF4-FFF2-40B4-BE49-F238E27FC236}">
                  <a16:creationId xmlns:a16="http://schemas.microsoft.com/office/drawing/2014/main" id="{A48D0615-5284-4404-A582-96F6A36BD58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09" name="Group 308">
            <a:extLst>
              <a:ext uri="{FF2B5EF4-FFF2-40B4-BE49-F238E27FC236}">
                <a16:creationId xmlns:a16="http://schemas.microsoft.com/office/drawing/2014/main" id="{848D674C-9B04-4722-8886-1BEE4995034B}"/>
              </a:ext>
            </a:extLst>
          </p:cNvPr>
          <p:cNvGrpSpPr/>
          <p:nvPr/>
        </p:nvGrpSpPr>
        <p:grpSpPr>
          <a:xfrm>
            <a:off x="2874972" y="2013965"/>
            <a:ext cx="640314" cy="640314"/>
            <a:chOff x="2078483" y="2013965"/>
            <a:chExt cx="640314" cy="640314"/>
          </a:xfrm>
        </p:grpSpPr>
        <p:sp>
          <p:nvSpPr>
            <p:cNvPr id="310" name="Content Placeholder 4" descr="Processor with solid fill">
              <a:extLst>
                <a:ext uri="{FF2B5EF4-FFF2-40B4-BE49-F238E27FC236}">
                  <a16:creationId xmlns:a16="http://schemas.microsoft.com/office/drawing/2014/main" id="{7AA2F026-F86C-47BB-9BBD-71A71C136B2F}"/>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1" name="Content Placeholder 4" descr="Processor with solid fill">
              <a:extLst>
                <a:ext uri="{FF2B5EF4-FFF2-40B4-BE49-F238E27FC236}">
                  <a16:creationId xmlns:a16="http://schemas.microsoft.com/office/drawing/2014/main" id="{016FCE64-53AA-4FEB-8C6F-F81AB648717C}"/>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2" name="Content Placeholder 4" descr="Processor with solid fill">
              <a:extLst>
                <a:ext uri="{FF2B5EF4-FFF2-40B4-BE49-F238E27FC236}">
                  <a16:creationId xmlns:a16="http://schemas.microsoft.com/office/drawing/2014/main" id="{A293CC41-A611-465E-8599-6A9B340A9185}"/>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3" name="Content Placeholder 4" descr="Processor with solid fill">
              <a:extLst>
                <a:ext uri="{FF2B5EF4-FFF2-40B4-BE49-F238E27FC236}">
                  <a16:creationId xmlns:a16="http://schemas.microsoft.com/office/drawing/2014/main" id="{D70F3BC0-327A-45E4-9D88-029B46E6D06E}"/>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4" name="Content Placeholder 4" descr="Processor with solid fill">
              <a:extLst>
                <a:ext uri="{FF2B5EF4-FFF2-40B4-BE49-F238E27FC236}">
                  <a16:creationId xmlns:a16="http://schemas.microsoft.com/office/drawing/2014/main" id="{77DEB0B0-338F-4FA7-948B-ED9BD02D7B5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5" name="Content Placeholder 4" descr="Processor with solid fill">
              <a:extLst>
                <a:ext uri="{FF2B5EF4-FFF2-40B4-BE49-F238E27FC236}">
                  <a16:creationId xmlns:a16="http://schemas.microsoft.com/office/drawing/2014/main" id="{E10733E8-C044-45F4-9368-31C768CB603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6" name="Content Placeholder 4" descr="Processor with solid fill">
              <a:extLst>
                <a:ext uri="{FF2B5EF4-FFF2-40B4-BE49-F238E27FC236}">
                  <a16:creationId xmlns:a16="http://schemas.microsoft.com/office/drawing/2014/main" id="{EE9C2D88-1707-48CB-8A49-F58C4CD68EFC}"/>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7" name="Content Placeholder 4" descr="Processor with solid fill">
              <a:extLst>
                <a:ext uri="{FF2B5EF4-FFF2-40B4-BE49-F238E27FC236}">
                  <a16:creationId xmlns:a16="http://schemas.microsoft.com/office/drawing/2014/main" id="{5EE83094-2F25-4067-BFEB-4303822524D4}"/>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18" name="Content Placeholder 4" descr="Processor with solid fill">
              <a:extLst>
                <a:ext uri="{FF2B5EF4-FFF2-40B4-BE49-F238E27FC236}">
                  <a16:creationId xmlns:a16="http://schemas.microsoft.com/office/drawing/2014/main" id="{FDBEDC5F-7E55-479F-B0E3-B9D04D09CD79}"/>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9" name="Content Placeholder 4" descr="Processor with solid fill">
              <a:extLst>
                <a:ext uri="{FF2B5EF4-FFF2-40B4-BE49-F238E27FC236}">
                  <a16:creationId xmlns:a16="http://schemas.microsoft.com/office/drawing/2014/main" id="{FACABA72-992A-430C-991E-213484D9E54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0" name="Content Placeholder 4" descr="Processor with solid fill">
              <a:extLst>
                <a:ext uri="{FF2B5EF4-FFF2-40B4-BE49-F238E27FC236}">
                  <a16:creationId xmlns:a16="http://schemas.microsoft.com/office/drawing/2014/main" id="{8D5EC5A8-78B9-49FA-A816-CEF53237FA1A}"/>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1" name="Content Placeholder 4" descr="Processor with solid fill">
              <a:extLst>
                <a:ext uri="{FF2B5EF4-FFF2-40B4-BE49-F238E27FC236}">
                  <a16:creationId xmlns:a16="http://schemas.microsoft.com/office/drawing/2014/main" id="{D49FF29F-B1B6-49B4-8D0F-CCB7B77821F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2" name="Content Placeholder 4" descr="Processor with solid fill">
              <a:extLst>
                <a:ext uri="{FF2B5EF4-FFF2-40B4-BE49-F238E27FC236}">
                  <a16:creationId xmlns:a16="http://schemas.microsoft.com/office/drawing/2014/main" id="{124153F3-0CDB-48A2-B46C-7FE5C4B3B8F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3" name="Content Placeholder 4" descr="Processor with solid fill">
              <a:extLst>
                <a:ext uri="{FF2B5EF4-FFF2-40B4-BE49-F238E27FC236}">
                  <a16:creationId xmlns:a16="http://schemas.microsoft.com/office/drawing/2014/main" id="{E18BC3B8-21D7-49B7-94B5-1FE830036411}"/>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4" name="Content Placeholder 4" descr="Processor with solid fill">
              <a:extLst>
                <a:ext uri="{FF2B5EF4-FFF2-40B4-BE49-F238E27FC236}">
                  <a16:creationId xmlns:a16="http://schemas.microsoft.com/office/drawing/2014/main" id="{CDEA440A-9B20-4B66-A945-F2F3B42C3E03}"/>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5" name="Content Placeholder 4" descr="Processor with solid fill">
              <a:extLst>
                <a:ext uri="{FF2B5EF4-FFF2-40B4-BE49-F238E27FC236}">
                  <a16:creationId xmlns:a16="http://schemas.microsoft.com/office/drawing/2014/main" id="{9F8BABFA-2ECE-42EE-A96B-D3A686318EE3}"/>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6" name="Content Placeholder 4" descr="Processor with solid fill">
              <a:extLst>
                <a:ext uri="{FF2B5EF4-FFF2-40B4-BE49-F238E27FC236}">
                  <a16:creationId xmlns:a16="http://schemas.microsoft.com/office/drawing/2014/main" id="{8CEFA645-F494-4371-881D-58C32901ADB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7" name="Content Placeholder 4" descr="Processor with solid fill">
              <a:extLst>
                <a:ext uri="{FF2B5EF4-FFF2-40B4-BE49-F238E27FC236}">
                  <a16:creationId xmlns:a16="http://schemas.microsoft.com/office/drawing/2014/main" id="{4442D6A0-145E-4FE7-A3BA-B63D989856A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8" name="Content Placeholder 4" descr="Processor with solid fill">
              <a:extLst>
                <a:ext uri="{FF2B5EF4-FFF2-40B4-BE49-F238E27FC236}">
                  <a16:creationId xmlns:a16="http://schemas.microsoft.com/office/drawing/2014/main" id="{9CE538F7-0967-41FC-8AED-5692CD6EF218}"/>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9" name="Content Placeholder 4" descr="Processor with solid fill">
              <a:extLst>
                <a:ext uri="{FF2B5EF4-FFF2-40B4-BE49-F238E27FC236}">
                  <a16:creationId xmlns:a16="http://schemas.microsoft.com/office/drawing/2014/main" id="{C0A82625-8C5A-4765-BD23-7C4018B630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0" name="Content Placeholder 4" descr="Processor with solid fill">
              <a:extLst>
                <a:ext uri="{FF2B5EF4-FFF2-40B4-BE49-F238E27FC236}">
                  <a16:creationId xmlns:a16="http://schemas.microsoft.com/office/drawing/2014/main" id="{734CC145-698D-4F44-B083-52F27ADD3094}"/>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1" name="Content Placeholder 4" descr="Processor with solid fill">
              <a:extLst>
                <a:ext uri="{FF2B5EF4-FFF2-40B4-BE49-F238E27FC236}">
                  <a16:creationId xmlns:a16="http://schemas.microsoft.com/office/drawing/2014/main" id="{DAF0DECB-1533-4B81-9D01-72DC9B5B3C4F}"/>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2" name="Content Placeholder 4" descr="Processor with solid fill">
              <a:extLst>
                <a:ext uri="{FF2B5EF4-FFF2-40B4-BE49-F238E27FC236}">
                  <a16:creationId xmlns:a16="http://schemas.microsoft.com/office/drawing/2014/main" id="{6AB30371-953B-437D-AF0C-4FD03A1BE905}"/>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3" name="Content Placeholder 4" descr="Processor with solid fill">
              <a:extLst>
                <a:ext uri="{FF2B5EF4-FFF2-40B4-BE49-F238E27FC236}">
                  <a16:creationId xmlns:a16="http://schemas.microsoft.com/office/drawing/2014/main" id="{CFD587B5-02DF-48EF-AAA5-3A1826F58863}"/>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4" name="Content Placeholder 4" descr="Processor with solid fill">
              <a:extLst>
                <a:ext uri="{FF2B5EF4-FFF2-40B4-BE49-F238E27FC236}">
                  <a16:creationId xmlns:a16="http://schemas.microsoft.com/office/drawing/2014/main" id="{6A8EB813-1397-4868-9CC8-0C9AE02094F7}"/>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35" name="Content Placeholder 4" descr="Processor with solid fill">
              <a:extLst>
                <a:ext uri="{FF2B5EF4-FFF2-40B4-BE49-F238E27FC236}">
                  <a16:creationId xmlns:a16="http://schemas.microsoft.com/office/drawing/2014/main" id="{9DC59304-DC68-4B00-AA9F-244468921E57}"/>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36" name="Group 335">
            <a:extLst>
              <a:ext uri="{FF2B5EF4-FFF2-40B4-BE49-F238E27FC236}">
                <a16:creationId xmlns:a16="http://schemas.microsoft.com/office/drawing/2014/main" id="{ACFB8400-162D-4F81-9128-E5E9C8B6482C}"/>
              </a:ext>
            </a:extLst>
          </p:cNvPr>
          <p:cNvGrpSpPr/>
          <p:nvPr/>
        </p:nvGrpSpPr>
        <p:grpSpPr>
          <a:xfrm>
            <a:off x="3672670" y="2013965"/>
            <a:ext cx="640314" cy="640314"/>
            <a:chOff x="2078483" y="2013965"/>
            <a:chExt cx="640314" cy="640314"/>
          </a:xfrm>
        </p:grpSpPr>
        <p:sp>
          <p:nvSpPr>
            <p:cNvPr id="337" name="Content Placeholder 4" descr="Processor with solid fill">
              <a:extLst>
                <a:ext uri="{FF2B5EF4-FFF2-40B4-BE49-F238E27FC236}">
                  <a16:creationId xmlns:a16="http://schemas.microsoft.com/office/drawing/2014/main" id="{D094640E-D165-486A-9CE3-A2AA56F24B67}"/>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8" name="Content Placeholder 4" descr="Processor with solid fill">
              <a:extLst>
                <a:ext uri="{FF2B5EF4-FFF2-40B4-BE49-F238E27FC236}">
                  <a16:creationId xmlns:a16="http://schemas.microsoft.com/office/drawing/2014/main" id="{C5E72CAB-E869-4921-A2FE-EDD60D559BD7}"/>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9" name="Content Placeholder 4" descr="Processor with solid fill">
              <a:extLst>
                <a:ext uri="{FF2B5EF4-FFF2-40B4-BE49-F238E27FC236}">
                  <a16:creationId xmlns:a16="http://schemas.microsoft.com/office/drawing/2014/main" id="{60254A8B-E713-40A4-99A1-FE9DDDBEC098}"/>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0" name="Content Placeholder 4" descr="Processor with solid fill">
              <a:extLst>
                <a:ext uri="{FF2B5EF4-FFF2-40B4-BE49-F238E27FC236}">
                  <a16:creationId xmlns:a16="http://schemas.microsoft.com/office/drawing/2014/main" id="{4458C9CA-EEBD-4AC5-B070-173844B26D4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1" name="Content Placeholder 4" descr="Processor with solid fill">
              <a:extLst>
                <a:ext uri="{FF2B5EF4-FFF2-40B4-BE49-F238E27FC236}">
                  <a16:creationId xmlns:a16="http://schemas.microsoft.com/office/drawing/2014/main" id="{7BCEF165-0F28-4B0E-8F68-2216682EED9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2" name="Content Placeholder 4" descr="Processor with solid fill">
              <a:extLst>
                <a:ext uri="{FF2B5EF4-FFF2-40B4-BE49-F238E27FC236}">
                  <a16:creationId xmlns:a16="http://schemas.microsoft.com/office/drawing/2014/main" id="{16ACF46A-D794-4C01-98CD-E5A23C68DF0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3" name="Content Placeholder 4" descr="Processor with solid fill">
              <a:extLst>
                <a:ext uri="{FF2B5EF4-FFF2-40B4-BE49-F238E27FC236}">
                  <a16:creationId xmlns:a16="http://schemas.microsoft.com/office/drawing/2014/main" id="{FF6B3C91-FE7E-41C4-BC77-407DCB986BF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4" name="Content Placeholder 4" descr="Processor with solid fill">
              <a:extLst>
                <a:ext uri="{FF2B5EF4-FFF2-40B4-BE49-F238E27FC236}">
                  <a16:creationId xmlns:a16="http://schemas.microsoft.com/office/drawing/2014/main" id="{2D5519AF-0260-4C11-B2C2-98B5E445FCCF}"/>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45" name="Content Placeholder 4" descr="Processor with solid fill">
              <a:extLst>
                <a:ext uri="{FF2B5EF4-FFF2-40B4-BE49-F238E27FC236}">
                  <a16:creationId xmlns:a16="http://schemas.microsoft.com/office/drawing/2014/main" id="{39FC18C4-F957-4E80-84FE-903565781FBC}"/>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6" name="Content Placeholder 4" descr="Processor with solid fill">
              <a:extLst>
                <a:ext uri="{FF2B5EF4-FFF2-40B4-BE49-F238E27FC236}">
                  <a16:creationId xmlns:a16="http://schemas.microsoft.com/office/drawing/2014/main" id="{9AB38EAC-8A69-4215-BB37-62186A077898}"/>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7" name="Content Placeholder 4" descr="Processor with solid fill">
              <a:extLst>
                <a:ext uri="{FF2B5EF4-FFF2-40B4-BE49-F238E27FC236}">
                  <a16:creationId xmlns:a16="http://schemas.microsoft.com/office/drawing/2014/main" id="{4BDE69C5-DD9F-475C-B719-D22451B0BDD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8" name="Content Placeholder 4" descr="Processor with solid fill">
              <a:extLst>
                <a:ext uri="{FF2B5EF4-FFF2-40B4-BE49-F238E27FC236}">
                  <a16:creationId xmlns:a16="http://schemas.microsoft.com/office/drawing/2014/main" id="{C3183A0F-5924-4EDE-8F44-5125D067EB1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9" name="Content Placeholder 4" descr="Processor with solid fill">
              <a:extLst>
                <a:ext uri="{FF2B5EF4-FFF2-40B4-BE49-F238E27FC236}">
                  <a16:creationId xmlns:a16="http://schemas.microsoft.com/office/drawing/2014/main" id="{22462D93-28D4-4F52-9397-91E4B4E2CDB5}"/>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0" name="Content Placeholder 4" descr="Processor with solid fill">
              <a:extLst>
                <a:ext uri="{FF2B5EF4-FFF2-40B4-BE49-F238E27FC236}">
                  <a16:creationId xmlns:a16="http://schemas.microsoft.com/office/drawing/2014/main" id="{AD712325-FA20-4781-9181-4871B9BE10AE}"/>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1" name="Content Placeholder 4" descr="Processor with solid fill">
              <a:extLst>
                <a:ext uri="{FF2B5EF4-FFF2-40B4-BE49-F238E27FC236}">
                  <a16:creationId xmlns:a16="http://schemas.microsoft.com/office/drawing/2014/main" id="{0E5CECD8-1B54-44FF-9C23-3C2444D3466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2" name="Content Placeholder 4" descr="Processor with solid fill">
              <a:extLst>
                <a:ext uri="{FF2B5EF4-FFF2-40B4-BE49-F238E27FC236}">
                  <a16:creationId xmlns:a16="http://schemas.microsoft.com/office/drawing/2014/main" id="{BA401891-5854-486B-ADC9-77392389B6B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3" name="Content Placeholder 4" descr="Processor with solid fill">
              <a:extLst>
                <a:ext uri="{FF2B5EF4-FFF2-40B4-BE49-F238E27FC236}">
                  <a16:creationId xmlns:a16="http://schemas.microsoft.com/office/drawing/2014/main" id="{BE956B46-6AA2-46E3-8E20-91692D8A6B8C}"/>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4" name="Content Placeholder 4" descr="Processor with solid fill">
              <a:extLst>
                <a:ext uri="{FF2B5EF4-FFF2-40B4-BE49-F238E27FC236}">
                  <a16:creationId xmlns:a16="http://schemas.microsoft.com/office/drawing/2014/main" id="{3CA9D4AC-B987-4D34-B324-D333B231462E}"/>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5" name="Content Placeholder 4" descr="Processor with solid fill">
              <a:extLst>
                <a:ext uri="{FF2B5EF4-FFF2-40B4-BE49-F238E27FC236}">
                  <a16:creationId xmlns:a16="http://schemas.microsoft.com/office/drawing/2014/main" id="{9A233BC2-17D1-40D2-854C-74A8CEAFF3F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6" name="Content Placeholder 4" descr="Processor with solid fill">
              <a:extLst>
                <a:ext uri="{FF2B5EF4-FFF2-40B4-BE49-F238E27FC236}">
                  <a16:creationId xmlns:a16="http://schemas.microsoft.com/office/drawing/2014/main" id="{CCB15E6C-9FDC-4390-9621-CC166CA77F10}"/>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7" name="Content Placeholder 4" descr="Processor with solid fill">
              <a:extLst>
                <a:ext uri="{FF2B5EF4-FFF2-40B4-BE49-F238E27FC236}">
                  <a16:creationId xmlns:a16="http://schemas.microsoft.com/office/drawing/2014/main" id="{0F5017D7-5E1B-4C14-918C-7DFD6BA36A5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8" name="Content Placeholder 4" descr="Processor with solid fill">
              <a:extLst>
                <a:ext uri="{FF2B5EF4-FFF2-40B4-BE49-F238E27FC236}">
                  <a16:creationId xmlns:a16="http://schemas.microsoft.com/office/drawing/2014/main" id="{49F22E9E-E12E-4901-A599-11D30E0D8D5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9" name="Content Placeholder 4" descr="Processor with solid fill">
              <a:extLst>
                <a:ext uri="{FF2B5EF4-FFF2-40B4-BE49-F238E27FC236}">
                  <a16:creationId xmlns:a16="http://schemas.microsoft.com/office/drawing/2014/main" id="{41C6FDD5-BAF3-40AB-B629-AB45977FC24F}"/>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0" name="Content Placeholder 4" descr="Processor with solid fill">
              <a:extLst>
                <a:ext uri="{FF2B5EF4-FFF2-40B4-BE49-F238E27FC236}">
                  <a16:creationId xmlns:a16="http://schemas.microsoft.com/office/drawing/2014/main" id="{C91D03F1-7753-44F7-A7B2-CF1936BC57CB}"/>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1" name="Content Placeholder 4" descr="Processor with solid fill">
              <a:extLst>
                <a:ext uri="{FF2B5EF4-FFF2-40B4-BE49-F238E27FC236}">
                  <a16:creationId xmlns:a16="http://schemas.microsoft.com/office/drawing/2014/main" id="{1DD8B51E-CB4B-43E5-9793-544B81280C7C}"/>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62" name="Content Placeholder 4" descr="Processor with solid fill">
              <a:extLst>
                <a:ext uri="{FF2B5EF4-FFF2-40B4-BE49-F238E27FC236}">
                  <a16:creationId xmlns:a16="http://schemas.microsoft.com/office/drawing/2014/main" id="{B0A9D6D5-2E1B-47EB-A4C6-BA63A88F212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63" name="Group 362">
            <a:extLst>
              <a:ext uri="{FF2B5EF4-FFF2-40B4-BE49-F238E27FC236}">
                <a16:creationId xmlns:a16="http://schemas.microsoft.com/office/drawing/2014/main" id="{44877BF6-CD4D-4BD6-B9A0-5704F66205BD}"/>
              </a:ext>
            </a:extLst>
          </p:cNvPr>
          <p:cNvGrpSpPr/>
          <p:nvPr/>
        </p:nvGrpSpPr>
        <p:grpSpPr>
          <a:xfrm>
            <a:off x="4517549" y="2013965"/>
            <a:ext cx="640314" cy="640314"/>
            <a:chOff x="2078483" y="2013965"/>
            <a:chExt cx="640314" cy="640314"/>
          </a:xfrm>
        </p:grpSpPr>
        <p:sp>
          <p:nvSpPr>
            <p:cNvPr id="364" name="Content Placeholder 4" descr="Processor with solid fill">
              <a:extLst>
                <a:ext uri="{FF2B5EF4-FFF2-40B4-BE49-F238E27FC236}">
                  <a16:creationId xmlns:a16="http://schemas.microsoft.com/office/drawing/2014/main" id="{D76636DE-D574-4C8C-A158-DD6139F79DD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5" name="Content Placeholder 4" descr="Processor with solid fill">
              <a:extLst>
                <a:ext uri="{FF2B5EF4-FFF2-40B4-BE49-F238E27FC236}">
                  <a16:creationId xmlns:a16="http://schemas.microsoft.com/office/drawing/2014/main" id="{25558051-BBA8-4FD2-B7F4-E2A91925EBB2}"/>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6" name="Content Placeholder 4" descr="Processor with solid fill">
              <a:extLst>
                <a:ext uri="{FF2B5EF4-FFF2-40B4-BE49-F238E27FC236}">
                  <a16:creationId xmlns:a16="http://schemas.microsoft.com/office/drawing/2014/main" id="{B63CDB33-F9E0-40E9-8601-A36C3D1BF1E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7" name="Content Placeholder 4" descr="Processor with solid fill">
              <a:extLst>
                <a:ext uri="{FF2B5EF4-FFF2-40B4-BE49-F238E27FC236}">
                  <a16:creationId xmlns:a16="http://schemas.microsoft.com/office/drawing/2014/main" id="{BA61BD55-327D-4AFA-B415-D76A1640AFAF}"/>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8" name="Content Placeholder 4" descr="Processor with solid fill">
              <a:extLst>
                <a:ext uri="{FF2B5EF4-FFF2-40B4-BE49-F238E27FC236}">
                  <a16:creationId xmlns:a16="http://schemas.microsoft.com/office/drawing/2014/main" id="{3627A58A-24FC-4F5B-B143-0A942A87126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9" name="Content Placeholder 4" descr="Processor with solid fill">
              <a:extLst>
                <a:ext uri="{FF2B5EF4-FFF2-40B4-BE49-F238E27FC236}">
                  <a16:creationId xmlns:a16="http://schemas.microsoft.com/office/drawing/2014/main" id="{6FD1D606-DF5C-4C7E-ACF6-AFBB3A624B1A}"/>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0" name="Content Placeholder 4" descr="Processor with solid fill">
              <a:extLst>
                <a:ext uri="{FF2B5EF4-FFF2-40B4-BE49-F238E27FC236}">
                  <a16:creationId xmlns:a16="http://schemas.microsoft.com/office/drawing/2014/main" id="{3746A197-D423-4A75-A487-50EF099A63A2}"/>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1" name="Content Placeholder 4" descr="Processor with solid fill">
              <a:extLst>
                <a:ext uri="{FF2B5EF4-FFF2-40B4-BE49-F238E27FC236}">
                  <a16:creationId xmlns:a16="http://schemas.microsoft.com/office/drawing/2014/main" id="{2D857FF1-9056-4E0C-89F6-44FEB9D8CA01}"/>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72" name="Content Placeholder 4" descr="Processor with solid fill">
              <a:extLst>
                <a:ext uri="{FF2B5EF4-FFF2-40B4-BE49-F238E27FC236}">
                  <a16:creationId xmlns:a16="http://schemas.microsoft.com/office/drawing/2014/main" id="{1DFBA4F9-5316-440A-9B94-1D901B0FF100}"/>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3" name="Content Placeholder 4" descr="Processor with solid fill">
              <a:extLst>
                <a:ext uri="{FF2B5EF4-FFF2-40B4-BE49-F238E27FC236}">
                  <a16:creationId xmlns:a16="http://schemas.microsoft.com/office/drawing/2014/main" id="{DD56DA33-BDB2-4CE0-AB40-10A40E44DFAF}"/>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4" name="Content Placeholder 4" descr="Processor with solid fill">
              <a:extLst>
                <a:ext uri="{FF2B5EF4-FFF2-40B4-BE49-F238E27FC236}">
                  <a16:creationId xmlns:a16="http://schemas.microsoft.com/office/drawing/2014/main" id="{EF585667-8FC4-4700-B145-54F71AD20FE3}"/>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5" name="Content Placeholder 4" descr="Processor with solid fill">
              <a:extLst>
                <a:ext uri="{FF2B5EF4-FFF2-40B4-BE49-F238E27FC236}">
                  <a16:creationId xmlns:a16="http://schemas.microsoft.com/office/drawing/2014/main" id="{DA5D2345-0B49-4BB4-B163-B5998A3C0793}"/>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6" name="Content Placeholder 4" descr="Processor with solid fill">
              <a:extLst>
                <a:ext uri="{FF2B5EF4-FFF2-40B4-BE49-F238E27FC236}">
                  <a16:creationId xmlns:a16="http://schemas.microsoft.com/office/drawing/2014/main" id="{7AFBBC2E-CC95-4E04-A01D-81AF3DAE93F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7" name="Content Placeholder 4" descr="Processor with solid fill">
              <a:extLst>
                <a:ext uri="{FF2B5EF4-FFF2-40B4-BE49-F238E27FC236}">
                  <a16:creationId xmlns:a16="http://schemas.microsoft.com/office/drawing/2014/main" id="{3F253FF9-4732-4394-82F9-29435078CA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8" name="Content Placeholder 4" descr="Processor with solid fill">
              <a:extLst>
                <a:ext uri="{FF2B5EF4-FFF2-40B4-BE49-F238E27FC236}">
                  <a16:creationId xmlns:a16="http://schemas.microsoft.com/office/drawing/2014/main" id="{3437F60D-010A-40D1-97D8-2298F8E767F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9" name="Content Placeholder 4" descr="Processor with solid fill">
              <a:extLst>
                <a:ext uri="{FF2B5EF4-FFF2-40B4-BE49-F238E27FC236}">
                  <a16:creationId xmlns:a16="http://schemas.microsoft.com/office/drawing/2014/main" id="{F4A3142B-E176-4D7C-9215-428B6F9B4A5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0" name="Content Placeholder 4" descr="Processor with solid fill">
              <a:extLst>
                <a:ext uri="{FF2B5EF4-FFF2-40B4-BE49-F238E27FC236}">
                  <a16:creationId xmlns:a16="http://schemas.microsoft.com/office/drawing/2014/main" id="{BE13EA19-8EDC-4026-99F4-A5F2B3215FC0}"/>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1" name="Content Placeholder 4" descr="Processor with solid fill">
              <a:extLst>
                <a:ext uri="{FF2B5EF4-FFF2-40B4-BE49-F238E27FC236}">
                  <a16:creationId xmlns:a16="http://schemas.microsoft.com/office/drawing/2014/main" id="{7B21EF8E-D1B7-4671-9091-5F5D8E449B12}"/>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2" name="Content Placeholder 4" descr="Processor with solid fill">
              <a:extLst>
                <a:ext uri="{FF2B5EF4-FFF2-40B4-BE49-F238E27FC236}">
                  <a16:creationId xmlns:a16="http://schemas.microsoft.com/office/drawing/2014/main" id="{55C73572-B3D7-4574-8143-764786CD38BE}"/>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3" name="Content Placeholder 4" descr="Processor with solid fill">
              <a:extLst>
                <a:ext uri="{FF2B5EF4-FFF2-40B4-BE49-F238E27FC236}">
                  <a16:creationId xmlns:a16="http://schemas.microsoft.com/office/drawing/2014/main" id="{DEC243C6-79AE-4A3B-A324-B5EF16F50BA3}"/>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4" name="Content Placeholder 4" descr="Processor with solid fill">
              <a:extLst>
                <a:ext uri="{FF2B5EF4-FFF2-40B4-BE49-F238E27FC236}">
                  <a16:creationId xmlns:a16="http://schemas.microsoft.com/office/drawing/2014/main" id="{B94B348E-A9D4-4704-AD0E-2C3ECFC14DF9}"/>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5" name="Content Placeholder 4" descr="Processor with solid fill">
              <a:extLst>
                <a:ext uri="{FF2B5EF4-FFF2-40B4-BE49-F238E27FC236}">
                  <a16:creationId xmlns:a16="http://schemas.microsoft.com/office/drawing/2014/main" id="{5DB64113-EFB1-4236-9368-512F54B727E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6" name="Content Placeholder 4" descr="Processor with solid fill">
              <a:extLst>
                <a:ext uri="{FF2B5EF4-FFF2-40B4-BE49-F238E27FC236}">
                  <a16:creationId xmlns:a16="http://schemas.microsoft.com/office/drawing/2014/main" id="{608AC170-522B-45C8-8F65-1EE60DC44FB8}"/>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7" name="Content Placeholder 4" descr="Processor with solid fill">
              <a:extLst>
                <a:ext uri="{FF2B5EF4-FFF2-40B4-BE49-F238E27FC236}">
                  <a16:creationId xmlns:a16="http://schemas.microsoft.com/office/drawing/2014/main" id="{5376E357-59A5-48E5-9C40-566C53BC07C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8" name="Content Placeholder 4" descr="Processor with solid fill">
              <a:extLst>
                <a:ext uri="{FF2B5EF4-FFF2-40B4-BE49-F238E27FC236}">
                  <a16:creationId xmlns:a16="http://schemas.microsoft.com/office/drawing/2014/main" id="{D79E5917-7ABC-452B-895D-F362C5D26FBA}"/>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89" name="Content Placeholder 4" descr="Processor with solid fill">
              <a:extLst>
                <a:ext uri="{FF2B5EF4-FFF2-40B4-BE49-F238E27FC236}">
                  <a16:creationId xmlns:a16="http://schemas.microsoft.com/office/drawing/2014/main" id="{39FD9876-9118-43F5-80EF-AC525F406F3D}"/>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90" name="Group 389">
            <a:extLst>
              <a:ext uri="{FF2B5EF4-FFF2-40B4-BE49-F238E27FC236}">
                <a16:creationId xmlns:a16="http://schemas.microsoft.com/office/drawing/2014/main" id="{6547C510-8BF2-41C7-82D8-E064F3172E75}"/>
              </a:ext>
            </a:extLst>
          </p:cNvPr>
          <p:cNvGrpSpPr/>
          <p:nvPr/>
        </p:nvGrpSpPr>
        <p:grpSpPr>
          <a:xfrm>
            <a:off x="5324269" y="2013965"/>
            <a:ext cx="640314" cy="640314"/>
            <a:chOff x="2078483" y="2013965"/>
            <a:chExt cx="640314" cy="640314"/>
          </a:xfrm>
        </p:grpSpPr>
        <p:sp>
          <p:nvSpPr>
            <p:cNvPr id="391" name="Content Placeholder 4" descr="Processor with solid fill">
              <a:extLst>
                <a:ext uri="{FF2B5EF4-FFF2-40B4-BE49-F238E27FC236}">
                  <a16:creationId xmlns:a16="http://schemas.microsoft.com/office/drawing/2014/main" id="{831411CE-C18A-4D1D-B580-13F11FECAF5B}"/>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2" name="Content Placeholder 4" descr="Processor with solid fill">
              <a:extLst>
                <a:ext uri="{FF2B5EF4-FFF2-40B4-BE49-F238E27FC236}">
                  <a16:creationId xmlns:a16="http://schemas.microsoft.com/office/drawing/2014/main" id="{407C6CD7-C373-4CC9-BBAC-EF9320B7B21B}"/>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3" name="Content Placeholder 4" descr="Processor with solid fill">
              <a:extLst>
                <a:ext uri="{FF2B5EF4-FFF2-40B4-BE49-F238E27FC236}">
                  <a16:creationId xmlns:a16="http://schemas.microsoft.com/office/drawing/2014/main" id="{1BC79D92-6295-4A00-B850-58D98424E88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4" name="Content Placeholder 4" descr="Processor with solid fill">
              <a:extLst>
                <a:ext uri="{FF2B5EF4-FFF2-40B4-BE49-F238E27FC236}">
                  <a16:creationId xmlns:a16="http://schemas.microsoft.com/office/drawing/2014/main" id="{A716B56E-DC0A-41E1-A6A4-225BA5C4F85C}"/>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5" name="Content Placeholder 4" descr="Processor with solid fill">
              <a:extLst>
                <a:ext uri="{FF2B5EF4-FFF2-40B4-BE49-F238E27FC236}">
                  <a16:creationId xmlns:a16="http://schemas.microsoft.com/office/drawing/2014/main" id="{658DC3BD-12B6-44A6-8DEA-2CA81312482D}"/>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6" name="Content Placeholder 4" descr="Processor with solid fill">
              <a:extLst>
                <a:ext uri="{FF2B5EF4-FFF2-40B4-BE49-F238E27FC236}">
                  <a16:creationId xmlns:a16="http://schemas.microsoft.com/office/drawing/2014/main" id="{47D3B076-F9C4-4DB8-9B4F-FB8297CCD8E1}"/>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7" name="Content Placeholder 4" descr="Processor with solid fill">
              <a:extLst>
                <a:ext uri="{FF2B5EF4-FFF2-40B4-BE49-F238E27FC236}">
                  <a16:creationId xmlns:a16="http://schemas.microsoft.com/office/drawing/2014/main" id="{BB92B684-5BBB-4821-BC93-560EA98C591D}"/>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8" name="Content Placeholder 4" descr="Processor with solid fill">
              <a:extLst>
                <a:ext uri="{FF2B5EF4-FFF2-40B4-BE49-F238E27FC236}">
                  <a16:creationId xmlns:a16="http://schemas.microsoft.com/office/drawing/2014/main" id="{E34C5F0C-CC9D-4CCD-B320-7FB80765559A}"/>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99" name="Content Placeholder 4" descr="Processor with solid fill">
              <a:extLst>
                <a:ext uri="{FF2B5EF4-FFF2-40B4-BE49-F238E27FC236}">
                  <a16:creationId xmlns:a16="http://schemas.microsoft.com/office/drawing/2014/main" id="{3A53F5AB-8217-4267-8DA2-E6018C3350D3}"/>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0" name="Content Placeholder 4" descr="Processor with solid fill">
              <a:extLst>
                <a:ext uri="{FF2B5EF4-FFF2-40B4-BE49-F238E27FC236}">
                  <a16:creationId xmlns:a16="http://schemas.microsoft.com/office/drawing/2014/main" id="{DFA8F0BD-0AE7-4017-9E5F-A6440F32FB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1" name="Content Placeholder 4" descr="Processor with solid fill">
              <a:extLst>
                <a:ext uri="{FF2B5EF4-FFF2-40B4-BE49-F238E27FC236}">
                  <a16:creationId xmlns:a16="http://schemas.microsoft.com/office/drawing/2014/main" id="{70BC25C7-9A0F-421D-8E0E-CD373EBB601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2" name="Content Placeholder 4" descr="Processor with solid fill">
              <a:extLst>
                <a:ext uri="{FF2B5EF4-FFF2-40B4-BE49-F238E27FC236}">
                  <a16:creationId xmlns:a16="http://schemas.microsoft.com/office/drawing/2014/main" id="{3EFEA477-2846-485C-AB0C-9BA17C46EBFC}"/>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3" name="Content Placeholder 4" descr="Processor with solid fill">
              <a:extLst>
                <a:ext uri="{FF2B5EF4-FFF2-40B4-BE49-F238E27FC236}">
                  <a16:creationId xmlns:a16="http://schemas.microsoft.com/office/drawing/2014/main" id="{FA5262CF-BFA7-4B22-A255-71D5E090D043}"/>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4" name="Content Placeholder 4" descr="Processor with solid fill">
              <a:extLst>
                <a:ext uri="{FF2B5EF4-FFF2-40B4-BE49-F238E27FC236}">
                  <a16:creationId xmlns:a16="http://schemas.microsoft.com/office/drawing/2014/main" id="{E510180E-D9F6-4C27-BCC2-C68D5FCADAE3}"/>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5" name="Content Placeholder 4" descr="Processor with solid fill">
              <a:extLst>
                <a:ext uri="{FF2B5EF4-FFF2-40B4-BE49-F238E27FC236}">
                  <a16:creationId xmlns:a16="http://schemas.microsoft.com/office/drawing/2014/main" id="{DE5845C9-B9DE-4382-AE60-2D5AB9A6C22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6" name="Content Placeholder 4" descr="Processor with solid fill">
              <a:extLst>
                <a:ext uri="{FF2B5EF4-FFF2-40B4-BE49-F238E27FC236}">
                  <a16:creationId xmlns:a16="http://schemas.microsoft.com/office/drawing/2014/main" id="{3B8E25DD-1B51-4161-888E-7A3F7FA0A6D2}"/>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7" name="Content Placeholder 4" descr="Processor with solid fill">
              <a:extLst>
                <a:ext uri="{FF2B5EF4-FFF2-40B4-BE49-F238E27FC236}">
                  <a16:creationId xmlns:a16="http://schemas.microsoft.com/office/drawing/2014/main" id="{1824FEB2-582A-4786-BA61-1D544DBD0BCB}"/>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8" name="Content Placeholder 4" descr="Processor with solid fill">
              <a:extLst>
                <a:ext uri="{FF2B5EF4-FFF2-40B4-BE49-F238E27FC236}">
                  <a16:creationId xmlns:a16="http://schemas.microsoft.com/office/drawing/2014/main" id="{8F2A9419-D567-4964-9EEB-F1CEB7C66E8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9" name="Content Placeholder 4" descr="Processor with solid fill">
              <a:extLst>
                <a:ext uri="{FF2B5EF4-FFF2-40B4-BE49-F238E27FC236}">
                  <a16:creationId xmlns:a16="http://schemas.microsoft.com/office/drawing/2014/main" id="{E12F75A9-E25E-49C5-99E3-0C404E775EC5}"/>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0" name="Content Placeholder 4" descr="Processor with solid fill">
              <a:extLst>
                <a:ext uri="{FF2B5EF4-FFF2-40B4-BE49-F238E27FC236}">
                  <a16:creationId xmlns:a16="http://schemas.microsoft.com/office/drawing/2014/main" id="{8117CB99-3B60-4344-B051-6FA8021EFC0D}"/>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1" name="Content Placeholder 4" descr="Processor with solid fill">
              <a:extLst>
                <a:ext uri="{FF2B5EF4-FFF2-40B4-BE49-F238E27FC236}">
                  <a16:creationId xmlns:a16="http://schemas.microsoft.com/office/drawing/2014/main" id="{3FA83BAE-91A8-4279-8523-3AFBEC8AF780}"/>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2" name="Content Placeholder 4" descr="Processor with solid fill">
              <a:extLst>
                <a:ext uri="{FF2B5EF4-FFF2-40B4-BE49-F238E27FC236}">
                  <a16:creationId xmlns:a16="http://schemas.microsoft.com/office/drawing/2014/main" id="{B67AF479-3893-4462-A2AB-B44C30509F0B}"/>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3" name="Content Placeholder 4" descr="Processor with solid fill">
              <a:extLst>
                <a:ext uri="{FF2B5EF4-FFF2-40B4-BE49-F238E27FC236}">
                  <a16:creationId xmlns:a16="http://schemas.microsoft.com/office/drawing/2014/main" id="{1BBE485D-1FF6-4A3F-B2B2-C4F1204D14A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4" name="Content Placeholder 4" descr="Processor with solid fill">
              <a:extLst>
                <a:ext uri="{FF2B5EF4-FFF2-40B4-BE49-F238E27FC236}">
                  <a16:creationId xmlns:a16="http://schemas.microsoft.com/office/drawing/2014/main" id="{F034B61E-B03F-40EA-96BF-E6541326B0B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5" name="Content Placeholder 4" descr="Processor with solid fill">
              <a:extLst>
                <a:ext uri="{FF2B5EF4-FFF2-40B4-BE49-F238E27FC236}">
                  <a16:creationId xmlns:a16="http://schemas.microsoft.com/office/drawing/2014/main" id="{0CC59309-262F-4588-98B6-941FE2CF7631}"/>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16" name="Content Placeholder 4" descr="Processor with solid fill">
              <a:extLst>
                <a:ext uri="{FF2B5EF4-FFF2-40B4-BE49-F238E27FC236}">
                  <a16:creationId xmlns:a16="http://schemas.microsoft.com/office/drawing/2014/main" id="{869A0CF5-CED3-470F-B792-E4BEBEF0F780}"/>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17" name="Group 416">
            <a:extLst>
              <a:ext uri="{FF2B5EF4-FFF2-40B4-BE49-F238E27FC236}">
                <a16:creationId xmlns:a16="http://schemas.microsoft.com/office/drawing/2014/main" id="{D294A5B1-700E-4AFA-B124-11DD342E4BAA}"/>
              </a:ext>
            </a:extLst>
          </p:cNvPr>
          <p:cNvGrpSpPr/>
          <p:nvPr/>
        </p:nvGrpSpPr>
        <p:grpSpPr>
          <a:xfrm>
            <a:off x="6114695" y="2018015"/>
            <a:ext cx="640314" cy="640314"/>
            <a:chOff x="2078483" y="2013965"/>
            <a:chExt cx="640314" cy="640314"/>
          </a:xfrm>
        </p:grpSpPr>
        <p:sp>
          <p:nvSpPr>
            <p:cNvPr id="418" name="Content Placeholder 4" descr="Processor with solid fill">
              <a:extLst>
                <a:ext uri="{FF2B5EF4-FFF2-40B4-BE49-F238E27FC236}">
                  <a16:creationId xmlns:a16="http://schemas.microsoft.com/office/drawing/2014/main" id="{8D1967DF-C562-48B4-A2DC-E21C63D606CA}"/>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9" name="Content Placeholder 4" descr="Processor with solid fill">
              <a:extLst>
                <a:ext uri="{FF2B5EF4-FFF2-40B4-BE49-F238E27FC236}">
                  <a16:creationId xmlns:a16="http://schemas.microsoft.com/office/drawing/2014/main" id="{015E2FD6-3E93-442A-BE18-8FD00563118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0" name="Content Placeholder 4" descr="Processor with solid fill">
              <a:extLst>
                <a:ext uri="{FF2B5EF4-FFF2-40B4-BE49-F238E27FC236}">
                  <a16:creationId xmlns:a16="http://schemas.microsoft.com/office/drawing/2014/main" id="{F77046B1-7783-4F33-833B-944FF3C4304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1" name="Content Placeholder 4" descr="Processor with solid fill">
              <a:extLst>
                <a:ext uri="{FF2B5EF4-FFF2-40B4-BE49-F238E27FC236}">
                  <a16:creationId xmlns:a16="http://schemas.microsoft.com/office/drawing/2014/main" id="{2AC17089-BA0A-4BAE-AA0D-493786AD4014}"/>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2" name="Content Placeholder 4" descr="Processor with solid fill">
              <a:extLst>
                <a:ext uri="{FF2B5EF4-FFF2-40B4-BE49-F238E27FC236}">
                  <a16:creationId xmlns:a16="http://schemas.microsoft.com/office/drawing/2014/main" id="{EB732CE0-BBE6-487E-B8C0-F96E17297299}"/>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3" name="Content Placeholder 4" descr="Processor with solid fill">
              <a:extLst>
                <a:ext uri="{FF2B5EF4-FFF2-40B4-BE49-F238E27FC236}">
                  <a16:creationId xmlns:a16="http://schemas.microsoft.com/office/drawing/2014/main" id="{29D7D372-8E46-4744-98E4-B2A4E1460609}"/>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4" name="Content Placeholder 4" descr="Processor with solid fill">
              <a:extLst>
                <a:ext uri="{FF2B5EF4-FFF2-40B4-BE49-F238E27FC236}">
                  <a16:creationId xmlns:a16="http://schemas.microsoft.com/office/drawing/2014/main" id="{A0302938-62DC-4F8C-8382-2BB2E6F5D2A0}"/>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5" name="Content Placeholder 4" descr="Processor with solid fill">
              <a:extLst>
                <a:ext uri="{FF2B5EF4-FFF2-40B4-BE49-F238E27FC236}">
                  <a16:creationId xmlns:a16="http://schemas.microsoft.com/office/drawing/2014/main" id="{54F7D28A-A7DD-46E8-9C93-56C6E8BED45C}"/>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26" name="Content Placeholder 4" descr="Processor with solid fill">
              <a:extLst>
                <a:ext uri="{FF2B5EF4-FFF2-40B4-BE49-F238E27FC236}">
                  <a16:creationId xmlns:a16="http://schemas.microsoft.com/office/drawing/2014/main" id="{5092AF83-7134-4D5B-9FDD-8DB7C3E38325}"/>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7" name="Content Placeholder 4" descr="Processor with solid fill">
              <a:extLst>
                <a:ext uri="{FF2B5EF4-FFF2-40B4-BE49-F238E27FC236}">
                  <a16:creationId xmlns:a16="http://schemas.microsoft.com/office/drawing/2014/main" id="{C5B8A16B-16F8-4E07-8030-1417E8B52F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8" name="Content Placeholder 4" descr="Processor with solid fill">
              <a:extLst>
                <a:ext uri="{FF2B5EF4-FFF2-40B4-BE49-F238E27FC236}">
                  <a16:creationId xmlns:a16="http://schemas.microsoft.com/office/drawing/2014/main" id="{3B396962-6A25-4C15-AD52-782957F7F645}"/>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9" name="Content Placeholder 4" descr="Processor with solid fill">
              <a:extLst>
                <a:ext uri="{FF2B5EF4-FFF2-40B4-BE49-F238E27FC236}">
                  <a16:creationId xmlns:a16="http://schemas.microsoft.com/office/drawing/2014/main" id="{8D60CD1E-D257-4871-A924-5C9DA027615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0" name="Content Placeholder 4" descr="Processor with solid fill">
              <a:extLst>
                <a:ext uri="{FF2B5EF4-FFF2-40B4-BE49-F238E27FC236}">
                  <a16:creationId xmlns:a16="http://schemas.microsoft.com/office/drawing/2014/main" id="{D0D3DA81-3218-4574-A80D-1A5B2EB51FFD}"/>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1" name="Content Placeholder 4" descr="Processor with solid fill">
              <a:extLst>
                <a:ext uri="{FF2B5EF4-FFF2-40B4-BE49-F238E27FC236}">
                  <a16:creationId xmlns:a16="http://schemas.microsoft.com/office/drawing/2014/main" id="{CA66FD79-3976-433A-9C8A-513703600C5F}"/>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2" name="Content Placeholder 4" descr="Processor with solid fill">
              <a:extLst>
                <a:ext uri="{FF2B5EF4-FFF2-40B4-BE49-F238E27FC236}">
                  <a16:creationId xmlns:a16="http://schemas.microsoft.com/office/drawing/2014/main" id="{4132CC6F-2311-406D-9792-2B8DA145B43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3" name="Content Placeholder 4" descr="Processor with solid fill">
              <a:extLst>
                <a:ext uri="{FF2B5EF4-FFF2-40B4-BE49-F238E27FC236}">
                  <a16:creationId xmlns:a16="http://schemas.microsoft.com/office/drawing/2014/main" id="{B226893E-52F2-414C-AD1A-32B351B553E0}"/>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4" name="Content Placeholder 4" descr="Processor with solid fill">
              <a:extLst>
                <a:ext uri="{FF2B5EF4-FFF2-40B4-BE49-F238E27FC236}">
                  <a16:creationId xmlns:a16="http://schemas.microsoft.com/office/drawing/2014/main" id="{F1A6114E-5510-4EDC-ABB5-F5AED1274D32}"/>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5" name="Content Placeholder 4" descr="Processor with solid fill">
              <a:extLst>
                <a:ext uri="{FF2B5EF4-FFF2-40B4-BE49-F238E27FC236}">
                  <a16:creationId xmlns:a16="http://schemas.microsoft.com/office/drawing/2014/main" id="{513F586A-2E2C-4BB7-87AD-3DA4481D670F}"/>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6" name="Content Placeholder 4" descr="Processor with solid fill">
              <a:extLst>
                <a:ext uri="{FF2B5EF4-FFF2-40B4-BE49-F238E27FC236}">
                  <a16:creationId xmlns:a16="http://schemas.microsoft.com/office/drawing/2014/main" id="{1963AAF0-3F7C-4AD8-A1EE-17754742B493}"/>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7" name="Content Placeholder 4" descr="Processor with solid fill">
              <a:extLst>
                <a:ext uri="{FF2B5EF4-FFF2-40B4-BE49-F238E27FC236}">
                  <a16:creationId xmlns:a16="http://schemas.microsoft.com/office/drawing/2014/main" id="{5A59E38A-6A2A-48B6-8823-AE0EAC542A6F}"/>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8" name="Content Placeholder 4" descr="Processor with solid fill">
              <a:extLst>
                <a:ext uri="{FF2B5EF4-FFF2-40B4-BE49-F238E27FC236}">
                  <a16:creationId xmlns:a16="http://schemas.microsoft.com/office/drawing/2014/main" id="{A66EE107-6A7A-49DB-A194-EC31DEE2663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9" name="Content Placeholder 4" descr="Processor with solid fill">
              <a:extLst>
                <a:ext uri="{FF2B5EF4-FFF2-40B4-BE49-F238E27FC236}">
                  <a16:creationId xmlns:a16="http://schemas.microsoft.com/office/drawing/2014/main" id="{C674BBFF-E7AC-4DAD-9155-8A4111E70A0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0" name="Content Placeholder 4" descr="Processor with solid fill">
              <a:extLst>
                <a:ext uri="{FF2B5EF4-FFF2-40B4-BE49-F238E27FC236}">
                  <a16:creationId xmlns:a16="http://schemas.microsoft.com/office/drawing/2014/main" id="{DE1FEBCA-B5BB-4BA5-8172-80646C367CA0}"/>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1" name="Content Placeholder 4" descr="Processor with solid fill">
              <a:extLst>
                <a:ext uri="{FF2B5EF4-FFF2-40B4-BE49-F238E27FC236}">
                  <a16:creationId xmlns:a16="http://schemas.microsoft.com/office/drawing/2014/main" id="{F57BFAC4-CC14-4231-A85E-EDD26839A52E}"/>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2" name="Content Placeholder 4" descr="Processor with solid fill">
              <a:extLst>
                <a:ext uri="{FF2B5EF4-FFF2-40B4-BE49-F238E27FC236}">
                  <a16:creationId xmlns:a16="http://schemas.microsoft.com/office/drawing/2014/main" id="{1CBE431D-EF86-4617-A673-E299EEE225A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43" name="Content Placeholder 4" descr="Processor with solid fill">
              <a:extLst>
                <a:ext uri="{FF2B5EF4-FFF2-40B4-BE49-F238E27FC236}">
                  <a16:creationId xmlns:a16="http://schemas.microsoft.com/office/drawing/2014/main" id="{C902E9B9-4246-41CD-B4D0-B5988437D07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44" name="Group 443">
            <a:extLst>
              <a:ext uri="{FF2B5EF4-FFF2-40B4-BE49-F238E27FC236}">
                <a16:creationId xmlns:a16="http://schemas.microsoft.com/office/drawing/2014/main" id="{89C535AC-E06A-472C-BDAA-61864607C1B2}"/>
              </a:ext>
            </a:extLst>
          </p:cNvPr>
          <p:cNvGrpSpPr/>
          <p:nvPr/>
        </p:nvGrpSpPr>
        <p:grpSpPr>
          <a:xfrm>
            <a:off x="6939150" y="2013965"/>
            <a:ext cx="640314" cy="640314"/>
            <a:chOff x="2078483" y="2013965"/>
            <a:chExt cx="640314" cy="640314"/>
          </a:xfrm>
        </p:grpSpPr>
        <p:sp>
          <p:nvSpPr>
            <p:cNvPr id="445" name="Content Placeholder 4" descr="Processor with solid fill">
              <a:extLst>
                <a:ext uri="{FF2B5EF4-FFF2-40B4-BE49-F238E27FC236}">
                  <a16:creationId xmlns:a16="http://schemas.microsoft.com/office/drawing/2014/main" id="{885F369C-90DD-493B-A5EA-7F907AB5AD6C}"/>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6" name="Content Placeholder 4" descr="Processor with solid fill">
              <a:extLst>
                <a:ext uri="{FF2B5EF4-FFF2-40B4-BE49-F238E27FC236}">
                  <a16:creationId xmlns:a16="http://schemas.microsoft.com/office/drawing/2014/main" id="{515619F2-A9F2-479B-BBE7-F63F3FE9F9F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7" name="Content Placeholder 4" descr="Processor with solid fill">
              <a:extLst>
                <a:ext uri="{FF2B5EF4-FFF2-40B4-BE49-F238E27FC236}">
                  <a16:creationId xmlns:a16="http://schemas.microsoft.com/office/drawing/2014/main" id="{C1B98FEB-2851-4903-B8CF-0ED5E8B9E02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8" name="Content Placeholder 4" descr="Processor with solid fill">
              <a:extLst>
                <a:ext uri="{FF2B5EF4-FFF2-40B4-BE49-F238E27FC236}">
                  <a16:creationId xmlns:a16="http://schemas.microsoft.com/office/drawing/2014/main" id="{87DA4671-6C47-4EB4-9DC7-16367B4475D0}"/>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9" name="Content Placeholder 4" descr="Processor with solid fill">
              <a:extLst>
                <a:ext uri="{FF2B5EF4-FFF2-40B4-BE49-F238E27FC236}">
                  <a16:creationId xmlns:a16="http://schemas.microsoft.com/office/drawing/2014/main" id="{1E68B6A5-2062-4D3D-AFD8-17D4B20D67C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0" name="Content Placeholder 4" descr="Processor with solid fill">
              <a:extLst>
                <a:ext uri="{FF2B5EF4-FFF2-40B4-BE49-F238E27FC236}">
                  <a16:creationId xmlns:a16="http://schemas.microsoft.com/office/drawing/2014/main" id="{5BD824B9-F6FA-4A10-AD90-CAA371FAEF9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1" name="Content Placeholder 4" descr="Processor with solid fill">
              <a:extLst>
                <a:ext uri="{FF2B5EF4-FFF2-40B4-BE49-F238E27FC236}">
                  <a16:creationId xmlns:a16="http://schemas.microsoft.com/office/drawing/2014/main" id="{6FFA81C7-9F1B-485D-846A-3282E93EEA61}"/>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2" name="Content Placeholder 4" descr="Processor with solid fill">
              <a:extLst>
                <a:ext uri="{FF2B5EF4-FFF2-40B4-BE49-F238E27FC236}">
                  <a16:creationId xmlns:a16="http://schemas.microsoft.com/office/drawing/2014/main" id="{822B59DB-BDE4-414B-86B5-07B6BA754290}"/>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53" name="Content Placeholder 4" descr="Processor with solid fill">
              <a:extLst>
                <a:ext uri="{FF2B5EF4-FFF2-40B4-BE49-F238E27FC236}">
                  <a16:creationId xmlns:a16="http://schemas.microsoft.com/office/drawing/2014/main" id="{A28860EB-AC78-4FAD-BA9E-BFBFE9DFF67F}"/>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4" name="Content Placeholder 4" descr="Processor with solid fill">
              <a:extLst>
                <a:ext uri="{FF2B5EF4-FFF2-40B4-BE49-F238E27FC236}">
                  <a16:creationId xmlns:a16="http://schemas.microsoft.com/office/drawing/2014/main" id="{D528DF52-80CF-434F-8AC6-471138B49BB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5" name="Content Placeholder 4" descr="Processor with solid fill">
              <a:extLst>
                <a:ext uri="{FF2B5EF4-FFF2-40B4-BE49-F238E27FC236}">
                  <a16:creationId xmlns:a16="http://schemas.microsoft.com/office/drawing/2014/main" id="{B8568AFE-EFA2-4E9F-B493-3CE369B068EE}"/>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6" name="Content Placeholder 4" descr="Processor with solid fill">
              <a:extLst>
                <a:ext uri="{FF2B5EF4-FFF2-40B4-BE49-F238E27FC236}">
                  <a16:creationId xmlns:a16="http://schemas.microsoft.com/office/drawing/2014/main" id="{9521B6F2-D23A-4A1A-9C0F-290FB556BB70}"/>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7" name="Content Placeholder 4" descr="Processor with solid fill">
              <a:extLst>
                <a:ext uri="{FF2B5EF4-FFF2-40B4-BE49-F238E27FC236}">
                  <a16:creationId xmlns:a16="http://schemas.microsoft.com/office/drawing/2014/main" id="{C71B5C39-966B-4B45-8614-8BF5C7A500E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8" name="Content Placeholder 4" descr="Processor with solid fill">
              <a:extLst>
                <a:ext uri="{FF2B5EF4-FFF2-40B4-BE49-F238E27FC236}">
                  <a16:creationId xmlns:a16="http://schemas.microsoft.com/office/drawing/2014/main" id="{C6F43D07-3C35-4AA4-BA58-AED433A26B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9" name="Content Placeholder 4" descr="Processor with solid fill">
              <a:extLst>
                <a:ext uri="{FF2B5EF4-FFF2-40B4-BE49-F238E27FC236}">
                  <a16:creationId xmlns:a16="http://schemas.microsoft.com/office/drawing/2014/main" id="{B24208D5-36BE-4F00-87B3-7B75BCCE59D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0" name="Content Placeholder 4" descr="Processor with solid fill">
              <a:extLst>
                <a:ext uri="{FF2B5EF4-FFF2-40B4-BE49-F238E27FC236}">
                  <a16:creationId xmlns:a16="http://schemas.microsoft.com/office/drawing/2014/main" id="{B9782F17-A9F3-4359-9E0D-14D06811C475}"/>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1" name="Content Placeholder 4" descr="Processor with solid fill">
              <a:extLst>
                <a:ext uri="{FF2B5EF4-FFF2-40B4-BE49-F238E27FC236}">
                  <a16:creationId xmlns:a16="http://schemas.microsoft.com/office/drawing/2014/main" id="{F834891D-C04A-4A6C-9103-B9F0B5E39A3E}"/>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2" name="Content Placeholder 4" descr="Processor with solid fill">
              <a:extLst>
                <a:ext uri="{FF2B5EF4-FFF2-40B4-BE49-F238E27FC236}">
                  <a16:creationId xmlns:a16="http://schemas.microsoft.com/office/drawing/2014/main" id="{BC0B3445-0EC7-4B1B-88C7-EC6B243A4E05}"/>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3" name="Content Placeholder 4" descr="Processor with solid fill">
              <a:extLst>
                <a:ext uri="{FF2B5EF4-FFF2-40B4-BE49-F238E27FC236}">
                  <a16:creationId xmlns:a16="http://schemas.microsoft.com/office/drawing/2014/main" id="{1141C305-09F2-4D48-A43A-2D4F5105B38D}"/>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4" name="Content Placeholder 4" descr="Processor with solid fill">
              <a:extLst>
                <a:ext uri="{FF2B5EF4-FFF2-40B4-BE49-F238E27FC236}">
                  <a16:creationId xmlns:a16="http://schemas.microsoft.com/office/drawing/2014/main" id="{8CC3CE3B-DC10-4B11-BB69-6EB7A89B28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5" name="Content Placeholder 4" descr="Processor with solid fill">
              <a:extLst>
                <a:ext uri="{FF2B5EF4-FFF2-40B4-BE49-F238E27FC236}">
                  <a16:creationId xmlns:a16="http://schemas.microsoft.com/office/drawing/2014/main" id="{B581AFC0-8CCC-43D5-A125-02E7F9BD143F}"/>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6" name="Content Placeholder 4" descr="Processor with solid fill">
              <a:extLst>
                <a:ext uri="{FF2B5EF4-FFF2-40B4-BE49-F238E27FC236}">
                  <a16:creationId xmlns:a16="http://schemas.microsoft.com/office/drawing/2014/main" id="{298542AF-868A-42BB-96F4-BB34D800D49E}"/>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7" name="Content Placeholder 4" descr="Processor with solid fill">
              <a:extLst>
                <a:ext uri="{FF2B5EF4-FFF2-40B4-BE49-F238E27FC236}">
                  <a16:creationId xmlns:a16="http://schemas.microsoft.com/office/drawing/2014/main" id="{527052A5-25BB-40A0-AF79-B70A4720DE1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8" name="Content Placeholder 4" descr="Processor with solid fill">
              <a:extLst>
                <a:ext uri="{FF2B5EF4-FFF2-40B4-BE49-F238E27FC236}">
                  <a16:creationId xmlns:a16="http://schemas.microsoft.com/office/drawing/2014/main" id="{67D5D3E6-F057-4556-B283-EA055FD4B232}"/>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9" name="Content Placeholder 4" descr="Processor with solid fill">
              <a:extLst>
                <a:ext uri="{FF2B5EF4-FFF2-40B4-BE49-F238E27FC236}">
                  <a16:creationId xmlns:a16="http://schemas.microsoft.com/office/drawing/2014/main" id="{B17887FB-637B-4D31-A67E-25F921EB68B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70" name="Content Placeholder 4" descr="Processor with solid fill">
              <a:extLst>
                <a:ext uri="{FF2B5EF4-FFF2-40B4-BE49-F238E27FC236}">
                  <a16:creationId xmlns:a16="http://schemas.microsoft.com/office/drawing/2014/main" id="{ACDD51CF-98C3-45D3-BCBB-10B2BB3EF998}"/>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71" name="Group 470">
            <a:extLst>
              <a:ext uri="{FF2B5EF4-FFF2-40B4-BE49-F238E27FC236}">
                <a16:creationId xmlns:a16="http://schemas.microsoft.com/office/drawing/2014/main" id="{17FBEFB5-C787-4CB7-847E-9AC93F5768D9}"/>
              </a:ext>
            </a:extLst>
          </p:cNvPr>
          <p:cNvGrpSpPr/>
          <p:nvPr/>
        </p:nvGrpSpPr>
        <p:grpSpPr>
          <a:xfrm>
            <a:off x="7740210" y="2013965"/>
            <a:ext cx="640314" cy="640314"/>
            <a:chOff x="2078483" y="2013965"/>
            <a:chExt cx="640314" cy="640314"/>
          </a:xfrm>
        </p:grpSpPr>
        <p:sp>
          <p:nvSpPr>
            <p:cNvPr id="472" name="Content Placeholder 4" descr="Processor with solid fill">
              <a:extLst>
                <a:ext uri="{FF2B5EF4-FFF2-40B4-BE49-F238E27FC236}">
                  <a16:creationId xmlns:a16="http://schemas.microsoft.com/office/drawing/2014/main" id="{8ED5374C-29C2-4444-8389-AC971E7F6915}"/>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3" name="Content Placeholder 4" descr="Processor with solid fill">
              <a:extLst>
                <a:ext uri="{FF2B5EF4-FFF2-40B4-BE49-F238E27FC236}">
                  <a16:creationId xmlns:a16="http://schemas.microsoft.com/office/drawing/2014/main" id="{0E40F143-4C1F-413C-B286-41587EA655E4}"/>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4" name="Content Placeholder 4" descr="Processor with solid fill">
              <a:extLst>
                <a:ext uri="{FF2B5EF4-FFF2-40B4-BE49-F238E27FC236}">
                  <a16:creationId xmlns:a16="http://schemas.microsoft.com/office/drawing/2014/main" id="{EEBE7D8A-9F61-4CE9-B17B-0ED8B66A46CB}"/>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5" name="Content Placeholder 4" descr="Processor with solid fill">
              <a:extLst>
                <a:ext uri="{FF2B5EF4-FFF2-40B4-BE49-F238E27FC236}">
                  <a16:creationId xmlns:a16="http://schemas.microsoft.com/office/drawing/2014/main" id="{7681D1CD-1AD7-4755-B4C3-EF7EF0133F53}"/>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6" name="Content Placeholder 4" descr="Processor with solid fill">
              <a:extLst>
                <a:ext uri="{FF2B5EF4-FFF2-40B4-BE49-F238E27FC236}">
                  <a16:creationId xmlns:a16="http://schemas.microsoft.com/office/drawing/2014/main" id="{5CF69B67-D42D-4A1E-B6BF-7F9BF742AA6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7" name="Content Placeholder 4" descr="Processor with solid fill">
              <a:extLst>
                <a:ext uri="{FF2B5EF4-FFF2-40B4-BE49-F238E27FC236}">
                  <a16:creationId xmlns:a16="http://schemas.microsoft.com/office/drawing/2014/main" id="{09934A85-597D-46ED-9657-AFB9A234EBD5}"/>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8" name="Content Placeholder 4" descr="Processor with solid fill">
              <a:extLst>
                <a:ext uri="{FF2B5EF4-FFF2-40B4-BE49-F238E27FC236}">
                  <a16:creationId xmlns:a16="http://schemas.microsoft.com/office/drawing/2014/main" id="{E203ED4E-C4F2-42B6-A7F2-8F68700C86C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9" name="Content Placeholder 4" descr="Processor with solid fill">
              <a:extLst>
                <a:ext uri="{FF2B5EF4-FFF2-40B4-BE49-F238E27FC236}">
                  <a16:creationId xmlns:a16="http://schemas.microsoft.com/office/drawing/2014/main" id="{D4484C65-A8D2-4107-9AE7-896623E10FF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80" name="Content Placeholder 4" descr="Processor with solid fill">
              <a:extLst>
                <a:ext uri="{FF2B5EF4-FFF2-40B4-BE49-F238E27FC236}">
                  <a16:creationId xmlns:a16="http://schemas.microsoft.com/office/drawing/2014/main" id="{2AA86B74-FC90-4AD6-963C-B2D26DA8DA0E}"/>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1" name="Content Placeholder 4" descr="Processor with solid fill">
              <a:extLst>
                <a:ext uri="{FF2B5EF4-FFF2-40B4-BE49-F238E27FC236}">
                  <a16:creationId xmlns:a16="http://schemas.microsoft.com/office/drawing/2014/main" id="{3A01D9C6-F046-4CCC-8BAD-7264C2642DA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2" name="Content Placeholder 4" descr="Processor with solid fill">
              <a:extLst>
                <a:ext uri="{FF2B5EF4-FFF2-40B4-BE49-F238E27FC236}">
                  <a16:creationId xmlns:a16="http://schemas.microsoft.com/office/drawing/2014/main" id="{3325E07D-1504-46D2-9CFD-463D3C4BBBFD}"/>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3" name="Content Placeholder 4" descr="Processor with solid fill">
              <a:extLst>
                <a:ext uri="{FF2B5EF4-FFF2-40B4-BE49-F238E27FC236}">
                  <a16:creationId xmlns:a16="http://schemas.microsoft.com/office/drawing/2014/main" id="{0C05A760-99D6-4042-9F7F-1EA17A400BE7}"/>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4" name="Content Placeholder 4" descr="Processor with solid fill">
              <a:extLst>
                <a:ext uri="{FF2B5EF4-FFF2-40B4-BE49-F238E27FC236}">
                  <a16:creationId xmlns:a16="http://schemas.microsoft.com/office/drawing/2014/main" id="{C763FFD9-D5D6-4CA0-B54D-990E3148C75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5" name="Content Placeholder 4" descr="Processor with solid fill">
              <a:extLst>
                <a:ext uri="{FF2B5EF4-FFF2-40B4-BE49-F238E27FC236}">
                  <a16:creationId xmlns:a16="http://schemas.microsoft.com/office/drawing/2014/main" id="{48622E12-8604-4F2B-A3C4-24B0604285FC}"/>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6" name="Content Placeholder 4" descr="Processor with solid fill">
              <a:extLst>
                <a:ext uri="{FF2B5EF4-FFF2-40B4-BE49-F238E27FC236}">
                  <a16:creationId xmlns:a16="http://schemas.microsoft.com/office/drawing/2014/main" id="{ED8F188E-DC84-4AA3-82A6-10AA717D5B3A}"/>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7" name="Content Placeholder 4" descr="Processor with solid fill">
              <a:extLst>
                <a:ext uri="{FF2B5EF4-FFF2-40B4-BE49-F238E27FC236}">
                  <a16:creationId xmlns:a16="http://schemas.microsoft.com/office/drawing/2014/main" id="{EA7ABF02-9018-452E-BC98-7E1FB0C0DB2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8" name="Content Placeholder 4" descr="Processor with solid fill">
              <a:extLst>
                <a:ext uri="{FF2B5EF4-FFF2-40B4-BE49-F238E27FC236}">
                  <a16:creationId xmlns:a16="http://schemas.microsoft.com/office/drawing/2014/main" id="{74E2A25D-B15D-466D-8ADD-2385F100AC2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9" name="Content Placeholder 4" descr="Processor with solid fill">
              <a:extLst>
                <a:ext uri="{FF2B5EF4-FFF2-40B4-BE49-F238E27FC236}">
                  <a16:creationId xmlns:a16="http://schemas.microsoft.com/office/drawing/2014/main" id="{A90C0CBF-A346-4589-BB16-BDE4AAB5CF63}"/>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0" name="Content Placeholder 4" descr="Processor with solid fill">
              <a:extLst>
                <a:ext uri="{FF2B5EF4-FFF2-40B4-BE49-F238E27FC236}">
                  <a16:creationId xmlns:a16="http://schemas.microsoft.com/office/drawing/2014/main" id="{F73AD8C7-1574-4C67-956C-AFB73F284B6F}"/>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1" name="Content Placeholder 4" descr="Processor with solid fill">
              <a:extLst>
                <a:ext uri="{FF2B5EF4-FFF2-40B4-BE49-F238E27FC236}">
                  <a16:creationId xmlns:a16="http://schemas.microsoft.com/office/drawing/2014/main" id="{FCF80BC2-F483-4128-978B-0B340093814B}"/>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2" name="Content Placeholder 4" descr="Processor with solid fill">
              <a:extLst>
                <a:ext uri="{FF2B5EF4-FFF2-40B4-BE49-F238E27FC236}">
                  <a16:creationId xmlns:a16="http://schemas.microsoft.com/office/drawing/2014/main" id="{F1B17953-9BAD-42E5-A878-FA3DAE6C8F1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3" name="Content Placeholder 4" descr="Processor with solid fill">
              <a:extLst>
                <a:ext uri="{FF2B5EF4-FFF2-40B4-BE49-F238E27FC236}">
                  <a16:creationId xmlns:a16="http://schemas.microsoft.com/office/drawing/2014/main" id="{4670AE3C-AB07-4B40-8D80-9A1B8A48631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4" name="Content Placeholder 4" descr="Processor with solid fill">
              <a:extLst>
                <a:ext uri="{FF2B5EF4-FFF2-40B4-BE49-F238E27FC236}">
                  <a16:creationId xmlns:a16="http://schemas.microsoft.com/office/drawing/2014/main" id="{F2256CA2-7FDA-4D74-8F89-562F0181A659}"/>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5" name="Content Placeholder 4" descr="Processor with solid fill">
              <a:extLst>
                <a:ext uri="{FF2B5EF4-FFF2-40B4-BE49-F238E27FC236}">
                  <a16:creationId xmlns:a16="http://schemas.microsoft.com/office/drawing/2014/main" id="{8A12FABB-26EA-48FE-8880-F3DB0330B554}"/>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6" name="Content Placeholder 4" descr="Processor with solid fill">
              <a:extLst>
                <a:ext uri="{FF2B5EF4-FFF2-40B4-BE49-F238E27FC236}">
                  <a16:creationId xmlns:a16="http://schemas.microsoft.com/office/drawing/2014/main" id="{97906E2F-ED9C-4BAB-A961-1A2A10F13662}"/>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97" name="Content Placeholder 4" descr="Processor with solid fill">
              <a:extLst>
                <a:ext uri="{FF2B5EF4-FFF2-40B4-BE49-F238E27FC236}">
                  <a16:creationId xmlns:a16="http://schemas.microsoft.com/office/drawing/2014/main" id="{B92340C9-0893-4F7D-A54C-9C645DD6400A}"/>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526" name="Rectangle: Top Corners Snipped 525">
            <a:extLst>
              <a:ext uri="{FF2B5EF4-FFF2-40B4-BE49-F238E27FC236}">
                <a16:creationId xmlns:a16="http://schemas.microsoft.com/office/drawing/2014/main" id="{E9005CDF-D211-4BAC-B198-D8760113E0F6}"/>
              </a:ext>
            </a:extLst>
          </p:cNvPr>
          <p:cNvSpPr/>
          <p:nvPr/>
        </p:nvSpPr>
        <p:spPr>
          <a:xfrm rot="10800000">
            <a:off x="2415492" y="3448050"/>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146" name="Picture 145" descr="Application, icon&#10;&#10;Description automatically generated">
            <a:extLst>
              <a:ext uri="{FF2B5EF4-FFF2-40B4-BE49-F238E27FC236}">
                <a16:creationId xmlns:a16="http://schemas.microsoft.com/office/drawing/2014/main" id="{406C6BE0-937F-413C-9202-AC0DC3087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9163" y="3625445"/>
            <a:ext cx="1231824" cy="1231824"/>
          </a:xfrm>
          <a:prstGeom prst="round2SameRect">
            <a:avLst/>
          </a:prstGeom>
        </p:spPr>
      </p:pic>
      <p:sp>
        <p:nvSpPr>
          <p:cNvPr id="527" name="TextBox 526">
            <a:extLst>
              <a:ext uri="{FF2B5EF4-FFF2-40B4-BE49-F238E27FC236}">
                <a16:creationId xmlns:a16="http://schemas.microsoft.com/office/drawing/2014/main" id="{172BA33E-AB6F-4966-8496-5F3D3B1025EE}"/>
              </a:ext>
            </a:extLst>
          </p:cNvPr>
          <p:cNvSpPr txBox="1"/>
          <p:nvPr/>
        </p:nvSpPr>
        <p:spPr>
          <a:xfrm>
            <a:off x="2728739" y="3432665"/>
            <a:ext cx="1897019" cy="387191"/>
          </a:xfrm>
          <a:prstGeom prst="round2SameRect">
            <a:avLst/>
          </a:prstGeom>
          <a:noFill/>
        </p:spPr>
        <p:txBody>
          <a:bodyPr wrap="none" rtlCol="0">
            <a:spAutoFit/>
          </a:bodyPr>
          <a:lstStyle/>
          <a:p>
            <a:pPr algn="ctr"/>
            <a:r>
              <a:rPr lang="en-US" dirty="0"/>
              <a:t>Memory Node 0</a:t>
            </a:r>
            <a:endParaRPr lang="en-IL" dirty="0"/>
          </a:p>
        </p:txBody>
      </p:sp>
      <p:grpSp>
        <p:nvGrpSpPr>
          <p:cNvPr id="529" name="Group 528">
            <a:extLst>
              <a:ext uri="{FF2B5EF4-FFF2-40B4-BE49-F238E27FC236}">
                <a16:creationId xmlns:a16="http://schemas.microsoft.com/office/drawing/2014/main" id="{6AFD636B-8D59-4BBF-895D-FD52C8D6EEBD}"/>
              </a:ext>
            </a:extLst>
          </p:cNvPr>
          <p:cNvGrpSpPr/>
          <p:nvPr/>
        </p:nvGrpSpPr>
        <p:grpSpPr>
          <a:xfrm>
            <a:off x="5623400" y="3432663"/>
            <a:ext cx="2487518" cy="1424604"/>
            <a:chOff x="2415492" y="3432665"/>
            <a:chExt cx="2487518" cy="1424604"/>
          </a:xfrm>
        </p:grpSpPr>
        <p:sp>
          <p:nvSpPr>
            <p:cNvPr id="530" name="Rectangle: Top Corners Snipped 529">
              <a:extLst>
                <a:ext uri="{FF2B5EF4-FFF2-40B4-BE49-F238E27FC236}">
                  <a16:creationId xmlns:a16="http://schemas.microsoft.com/office/drawing/2014/main" id="{30B8EBAC-93C6-4B31-BFEB-C077E0765CBE}"/>
                </a:ext>
              </a:extLst>
            </p:cNvPr>
            <p:cNvSpPr/>
            <p:nvPr/>
          </p:nvSpPr>
          <p:spPr>
            <a:xfrm rot="10800000">
              <a:off x="2415492" y="3448050"/>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531" name="Picture 530" descr="Application, icon&#10;&#10;Description automatically generated">
              <a:extLst>
                <a:ext uri="{FF2B5EF4-FFF2-40B4-BE49-F238E27FC236}">
                  <a16:creationId xmlns:a16="http://schemas.microsoft.com/office/drawing/2014/main" id="{785C6E7B-81B0-4D52-B1DA-F9261E279B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9163" y="3625445"/>
              <a:ext cx="1231824" cy="1231824"/>
            </a:xfrm>
            <a:prstGeom prst="round2SameRect">
              <a:avLst/>
            </a:prstGeom>
          </p:spPr>
        </p:pic>
        <p:sp>
          <p:nvSpPr>
            <p:cNvPr id="532" name="TextBox 531">
              <a:extLst>
                <a:ext uri="{FF2B5EF4-FFF2-40B4-BE49-F238E27FC236}">
                  <a16:creationId xmlns:a16="http://schemas.microsoft.com/office/drawing/2014/main" id="{B4A30318-D34B-4EE5-9646-262267EE15CD}"/>
                </a:ext>
              </a:extLst>
            </p:cNvPr>
            <p:cNvSpPr txBox="1"/>
            <p:nvPr/>
          </p:nvSpPr>
          <p:spPr>
            <a:xfrm>
              <a:off x="2728739" y="3432665"/>
              <a:ext cx="1897019" cy="387191"/>
            </a:xfrm>
            <a:prstGeom prst="round2SameRect">
              <a:avLst/>
            </a:prstGeom>
            <a:noFill/>
          </p:spPr>
          <p:txBody>
            <a:bodyPr wrap="none" rtlCol="0">
              <a:spAutoFit/>
            </a:bodyPr>
            <a:lstStyle/>
            <a:p>
              <a:pPr algn="ctr"/>
              <a:r>
                <a:rPr lang="en-US" dirty="0"/>
                <a:t>Memory Node 1</a:t>
              </a:r>
              <a:endParaRPr lang="en-IL" dirty="0"/>
            </a:p>
          </p:txBody>
        </p:sp>
      </p:grpSp>
      <p:sp>
        <p:nvSpPr>
          <p:cNvPr id="533" name="TextBox 532">
            <a:extLst>
              <a:ext uri="{FF2B5EF4-FFF2-40B4-BE49-F238E27FC236}">
                <a16:creationId xmlns:a16="http://schemas.microsoft.com/office/drawing/2014/main" id="{E60ABA98-984C-4285-BCFF-15D9CD77B35C}"/>
              </a:ext>
            </a:extLst>
          </p:cNvPr>
          <p:cNvSpPr txBox="1"/>
          <p:nvPr/>
        </p:nvSpPr>
        <p:spPr>
          <a:xfrm>
            <a:off x="1" y="3784359"/>
            <a:ext cx="1883376" cy="369332"/>
          </a:xfrm>
          <a:prstGeom prst="rect">
            <a:avLst/>
          </a:prstGeom>
          <a:noFill/>
        </p:spPr>
        <p:txBody>
          <a:bodyPr wrap="square">
            <a:spAutoFit/>
          </a:bodyPr>
          <a:lstStyle/>
          <a:p>
            <a:pPr algn="r"/>
            <a:r>
              <a:rPr lang="en-US" dirty="0"/>
              <a:t>Memory  Nodes:</a:t>
            </a:r>
            <a:endParaRPr lang="en-IL" dirty="0"/>
          </a:p>
        </p:txBody>
      </p:sp>
      <p:sp>
        <p:nvSpPr>
          <p:cNvPr id="2" name="Multiplication Sign 1">
            <a:extLst>
              <a:ext uri="{FF2B5EF4-FFF2-40B4-BE49-F238E27FC236}">
                <a16:creationId xmlns:a16="http://schemas.microsoft.com/office/drawing/2014/main" id="{8B21A374-839F-4132-8A8A-904338859F58}"/>
              </a:ext>
            </a:extLst>
          </p:cNvPr>
          <p:cNvSpPr/>
          <p:nvPr/>
        </p:nvSpPr>
        <p:spPr>
          <a:xfrm>
            <a:off x="7603167" y="827719"/>
            <a:ext cx="914400" cy="91440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252" name="Multiplication Sign 251">
            <a:extLst>
              <a:ext uri="{FF2B5EF4-FFF2-40B4-BE49-F238E27FC236}">
                <a16:creationId xmlns:a16="http://schemas.microsoft.com/office/drawing/2014/main" id="{7F5005EB-C737-4B8C-8AFD-EE1F7B38CCCB}"/>
              </a:ext>
            </a:extLst>
          </p:cNvPr>
          <p:cNvSpPr/>
          <p:nvPr/>
        </p:nvSpPr>
        <p:spPr>
          <a:xfrm>
            <a:off x="6794348" y="844570"/>
            <a:ext cx="914400" cy="91440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253" name="Multiplication Sign 252">
            <a:extLst>
              <a:ext uri="{FF2B5EF4-FFF2-40B4-BE49-F238E27FC236}">
                <a16:creationId xmlns:a16="http://schemas.microsoft.com/office/drawing/2014/main" id="{2BE69C06-AE9A-4D60-A536-0ACAC4A5357E}"/>
              </a:ext>
            </a:extLst>
          </p:cNvPr>
          <p:cNvSpPr/>
          <p:nvPr/>
        </p:nvSpPr>
        <p:spPr>
          <a:xfrm>
            <a:off x="5985529" y="861421"/>
            <a:ext cx="914400" cy="91440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254" name="Multiplication Sign 253">
            <a:extLst>
              <a:ext uri="{FF2B5EF4-FFF2-40B4-BE49-F238E27FC236}">
                <a16:creationId xmlns:a16="http://schemas.microsoft.com/office/drawing/2014/main" id="{B5359492-8F14-41D1-B533-4BCDF3C78E3A}"/>
              </a:ext>
            </a:extLst>
          </p:cNvPr>
          <p:cNvSpPr/>
          <p:nvPr/>
        </p:nvSpPr>
        <p:spPr>
          <a:xfrm>
            <a:off x="7594075" y="1864879"/>
            <a:ext cx="914400" cy="91440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255" name="Multiplication Sign 254">
            <a:extLst>
              <a:ext uri="{FF2B5EF4-FFF2-40B4-BE49-F238E27FC236}">
                <a16:creationId xmlns:a16="http://schemas.microsoft.com/office/drawing/2014/main" id="{57D394FD-3987-4C67-9161-5929C11DF683}"/>
              </a:ext>
            </a:extLst>
          </p:cNvPr>
          <p:cNvSpPr/>
          <p:nvPr/>
        </p:nvSpPr>
        <p:spPr>
          <a:xfrm>
            <a:off x="6785256" y="1881730"/>
            <a:ext cx="914400" cy="91440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256" name="Multiplication Sign 255">
            <a:extLst>
              <a:ext uri="{FF2B5EF4-FFF2-40B4-BE49-F238E27FC236}">
                <a16:creationId xmlns:a16="http://schemas.microsoft.com/office/drawing/2014/main" id="{4DA3B47F-245C-4559-AB83-80864819E604}"/>
              </a:ext>
            </a:extLst>
          </p:cNvPr>
          <p:cNvSpPr/>
          <p:nvPr/>
        </p:nvSpPr>
        <p:spPr>
          <a:xfrm>
            <a:off x="5976437" y="1898581"/>
            <a:ext cx="914400" cy="91440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260" name="Multiplication Sign 259">
            <a:extLst>
              <a:ext uri="{FF2B5EF4-FFF2-40B4-BE49-F238E27FC236}">
                <a16:creationId xmlns:a16="http://schemas.microsoft.com/office/drawing/2014/main" id="{18FA51BA-59A9-4EC7-9138-16C2347C89C8}"/>
              </a:ext>
            </a:extLst>
          </p:cNvPr>
          <p:cNvSpPr/>
          <p:nvPr/>
        </p:nvSpPr>
        <p:spPr>
          <a:xfrm>
            <a:off x="6552609" y="1536530"/>
            <a:ext cx="2277326" cy="2277328"/>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dirty="0"/>
          </a:p>
        </p:txBody>
      </p:sp>
      <p:sp>
        <p:nvSpPr>
          <p:cNvPr id="261" name="Multiplication Sign 260">
            <a:extLst>
              <a:ext uri="{FF2B5EF4-FFF2-40B4-BE49-F238E27FC236}">
                <a16:creationId xmlns:a16="http://schemas.microsoft.com/office/drawing/2014/main" id="{0D933F7A-FE82-4BF0-AE3F-A55F4B95D6B2}"/>
              </a:ext>
            </a:extLst>
          </p:cNvPr>
          <p:cNvSpPr/>
          <p:nvPr/>
        </p:nvSpPr>
        <p:spPr>
          <a:xfrm>
            <a:off x="5166199" y="828779"/>
            <a:ext cx="914400" cy="91440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262" name="Multiplication Sign 261">
            <a:extLst>
              <a:ext uri="{FF2B5EF4-FFF2-40B4-BE49-F238E27FC236}">
                <a16:creationId xmlns:a16="http://schemas.microsoft.com/office/drawing/2014/main" id="{91E9808E-0863-4143-8801-AFC0A5852E41}"/>
              </a:ext>
            </a:extLst>
          </p:cNvPr>
          <p:cNvSpPr/>
          <p:nvPr/>
        </p:nvSpPr>
        <p:spPr>
          <a:xfrm>
            <a:off x="5169767" y="1881730"/>
            <a:ext cx="914400" cy="91440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263" name="Multiplication Sign 262">
            <a:extLst>
              <a:ext uri="{FF2B5EF4-FFF2-40B4-BE49-F238E27FC236}">
                <a16:creationId xmlns:a16="http://schemas.microsoft.com/office/drawing/2014/main" id="{45EB6EAB-5993-43A5-8080-8BD952280F6E}"/>
              </a:ext>
            </a:extLst>
          </p:cNvPr>
          <p:cNvSpPr/>
          <p:nvPr/>
        </p:nvSpPr>
        <p:spPr>
          <a:xfrm>
            <a:off x="4939376" y="1507031"/>
            <a:ext cx="2277326" cy="2277328"/>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dirty="0"/>
          </a:p>
        </p:txBody>
      </p:sp>
      <p:sp>
        <p:nvSpPr>
          <p:cNvPr id="264" name="Multiplication Sign 263">
            <a:extLst>
              <a:ext uri="{FF2B5EF4-FFF2-40B4-BE49-F238E27FC236}">
                <a16:creationId xmlns:a16="http://schemas.microsoft.com/office/drawing/2014/main" id="{42997E24-7B82-4733-91F4-490D5407FD22}"/>
              </a:ext>
            </a:extLst>
          </p:cNvPr>
          <p:cNvSpPr/>
          <p:nvPr/>
        </p:nvSpPr>
        <p:spPr>
          <a:xfrm>
            <a:off x="5736113" y="3102691"/>
            <a:ext cx="2277326" cy="2277328"/>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dirty="0"/>
          </a:p>
        </p:txBody>
      </p:sp>
    </p:spTree>
    <p:extLst>
      <p:ext uri="{BB962C8B-B14F-4D97-AF65-F5344CB8AC3E}">
        <p14:creationId xmlns:p14="http://schemas.microsoft.com/office/powerpoint/2010/main" val="488625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252"/>
                                        </p:tgtEl>
                                        <p:attrNameLst>
                                          <p:attrName>style.visibility</p:attrName>
                                        </p:attrNameLst>
                                      </p:cBhvr>
                                      <p:to>
                                        <p:strVal val="visible"/>
                                      </p:to>
                                    </p:set>
                                    <p:animEffect transition="in" filter="fade">
                                      <p:cBhvr>
                                        <p:cTn id="11" dur="250"/>
                                        <p:tgtEl>
                                          <p:spTgt spid="252"/>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253"/>
                                        </p:tgtEl>
                                        <p:attrNameLst>
                                          <p:attrName>style.visibility</p:attrName>
                                        </p:attrNameLst>
                                      </p:cBhvr>
                                      <p:to>
                                        <p:strVal val="visible"/>
                                      </p:to>
                                    </p:set>
                                    <p:animEffect transition="in" filter="fade">
                                      <p:cBhvr>
                                        <p:cTn id="15" dur="250"/>
                                        <p:tgtEl>
                                          <p:spTgt spid="253"/>
                                        </p:tgtEl>
                                      </p:cBhvr>
                                    </p:animEffect>
                                  </p:childTnLst>
                                </p:cTn>
                              </p:par>
                            </p:childTnLst>
                          </p:cTn>
                        </p:par>
                        <p:par>
                          <p:cTn id="16" fill="hold">
                            <p:stCondLst>
                              <p:cond delay="750"/>
                            </p:stCondLst>
                            <p:childTnLst>
                              <p:par>
                                <p:cTn id="17" presetID="10" presetClass="entr" presetSubtype="0" fill="hold" grpId="0" nodeType="afterEffect">
                                  <p:stCondLst>
                                    <p:cond delay="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250"/>
                                        <p:tgtEl>
                                          <p:spTgt spid="25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55"/>
                                        </p:tgtEl>
                                        <p:attrNameLst>
                                          <p:attrName>style.visibility</p:attrName>
                                        </p:attrNameLst>
                                      </p:cBhvr>
                                      <p:to>
                                        <p:strVal val="visible"/>
                                      </p:to>
                                    </p:set>
                                    <p:animEffect transition="in" filter="fade">
                                      <p:cBhvr>
                                        <p:cTn id="23" dur="250"/>
                                        <p:tgtEl>
                                          <p:spTgt spid="255"/>
                                        </p:tgtEl>
                                      </p:cBhvr>
                                    </p:animEffect>
                                  </p:childTnLst>
                                </p:cTn>
                              </p:par>
                            </p:childTnLst>
                          </p:cTn>
                        </p:par>
                        <p:par>
                          <p:cTn id="24" fill="hold">
                            <p:stCondLst>
                              <p:cond delay="1250"/>
                            </p:stCondLst>
                            <p:childTnLst>
                              <p:par>
                                <p:cTn id="25" presetID="10" presetClass="entr" presetSubtype="0" fill="hold" grpId="0" nodeType="afterEffect">
                                  <p:stCondLst>
                                    <p:cond delay="0"/>
                                  </p:stCondLst>
                                  <p:childTnLst>
                                    <p:set>
                                      <p:cBhvr>
                                        <p:cTn id="26" dur="1" fill="hold">
                                          <p:stCondLst>
                                            <p:cond delay="0"/>
                                          </p:stCondLst>
                                        </p:cTn>
                                        <p:tgtEl>
                                          <p:spTgt spid="256"/>
                                        </p:tgtEl>
                                        <p:attrNameLst>
                                          <p:attrName>style.visibility</p:attrName>
                                        </p:attrNameLst>
                                      </p:cBhvr>
                                      <p:to>
                                        <p:strVal val="visible"/>
                                      </p:to>
                                    </p:set>
                                    <p:animEffect transition="in" filter="fade">
                                      <p:cBhvr>
                                        <p:cTn id="27" dur="250"/>
                                        <p:tgtEl>
                                          <p:spTgt spid="256"/>
                                        </p:tgtEl>
                                      </p:cBhvr>
                                    </p:animEffect>
                                  </p:childTnLst>
                                </p:cTn>
                              </p:par>
                            </p:childTnLst>
                          </p:cTn>
                        </p:par>
                        <p:par>
                          <p:cTn id="28" fill="hold">
                            <p:stCondLst>
                              <p:cond delay="1500"/>
                            </p:stCondLst>
                            <p:childTnLst>
                              <p:par>
                                <p:cTn id="29" presetID="10" presetClass="entr" presetSubtype="0" fill="hold" grpId="0" nodeType="afterEffect">
                                  <p:stCondLst>
                                    <p:cond delay="1000"/>
                                  </p:stCondLst>
                                  <p:childTnLst>
                                    <p:set>
                                      <p:cBhvr>
                                        <p:cTn id="30" dur="1" fill="hold">
                                          <p:stCondLst>
                                            <p:cond delay="0"/>
                                          </p:stCondLst>
                                        </p:cTn>
                                        <p:tgtEl>
                                          <p:spTgt spid="260"/>
                                        </p:tgtEl>
                                        <p:attrNameLst>
                                          <p:attrName>style.visibility</p:attrName>
                                        </p:attrNameLst>
                                      </p:cBhvr>
                                      <p:to>
                                        <p:strVal val="visible"/>
                                      </p:to>
                                    </p:set>
                                    <p:animEffect transition="in" filter="fade">
                                      <p:cBhvr>
                                        <p:cTn id="31" dur="500"/>
                                        <p:tgtEl>
                                          <p:spTgt spid="26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1"/>
                                        </p:tgtEl>
                                        <p:attrNameLst>
                                          <p:attrName>style.visibility</p:attrName>
                                        </p:attrNameLst>
                                      </p:cBhvr>
                                      <p:to>
                                        <p:strVal val="visible"/>
                                      </p:to>
                                    </p:set>
                                    <p:animEffect transition="in" filter="fade">
                                      <p:cBhvr>
                                        <p:cTn id="36" dur="250"/>
                                        <p:tgtEl>
                                          <p:spTgt spid="261"/>
                                        </p:tgtEl>
                                      </p:cBhvr>
                                    </p:animEffect>
                                  </p:childTnLst>
                                </p:cTn>
                              </p:par>
                            </p:childTnLst>
                          </p:cTn>
                        </p:par>
                        <p:par>
                          <p:cTn id="37" fill="hold">
                            <p:stCondLst>
                              <p:cond delay="250"/>
                            </p:stCondLst>
                            <p:childTnLst>
                              <p:par>
                                <p:cTn id="38" presetID="10" presetClass="entr" presetSubtype="0" fill="hold" grpId="0" nodeType="afterEffect">
                                  <p:stCondLst>
                                    <p:cond delay="0"/>
                                  </p:stCondLst>
                                  <p:childTnLst>
                                    <p:set>
                                      <p:cBhvr>
                                        <p:cTn id="39" dur="1" fill="hold">
                                          <p:stCondLst>
                                            <p:cond delay="0"/>
                                          </p:stCondLst>
                                        </p:cTn>
                                        <p:tgtEl>
                                          <p:spTgt spid="262"/>
                                        </p:tgtEl>
                                        <p:attrNameLst>
                                          <p:attrName>style.visibility</p:attrName>
                                        </p:attrNameLst>
                                      </p:cBhvr>
                                      <p:to>
                                        <p:strVal val="visible"/>
                                      </p:to>
                                    </p:set>
                                    <p:animEffect transition="in" filter="fade">
                                      <p:cBhvr>
                                        <p:cTn id="40" dur="250"/>
                                        <p:tgtEl>
                                          <p:spTgt spid="262"/>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63"/>
                                        </p:tgtEl>
                                        <p:attrNameLst>
                                          <p:attrName>style.visibility</p:attrName>
                                        </p:attrNameLst>
                                      </p:cBhvr>
                                      <p:to>
                                        <p:strVal val="visible"/>
                                      </p:to>
                                    </p:set>
                                    <p:animEffect transition="in" filter="fade">
                                      <p:cBhvr>
                                        <p:cTn id="44" dur="500"/>
                                        <p:tgtEl>
                                          <p:spTgt spid="263"/>
                                        </p:tgtEl>
                                      </p:cBhvr>
                                    </p:animEffect>
                                  </p:childTnLst>
                                </p:cTn>
                              </p:par>
                            </p:childTnLst>
                          </p:cTn>
                        </p:par>
                        <p:par>
                          <p:cTn id="45" fill="hold">
                            <p:stCondLst>
                              <p:cond delay="1000"/>
                            </p:stCondLst>
                            <p:childTnLst>
                              <p:par>
                                <p:cTn id="46" presetID="10" presetClass="entr" presetSubtype="0" fill="hold" grpId="0" nodeType="afterEffect">
                                  <p:stCondLst>
                                    <p:cond delay="1000"/>
                                  </p:stCondLst>
                                  <p:childTnLst>
                                    <p:set>
                                      <p:cBhvr>
                                        <p:cTn id="47" dur="1" fill="hold">
                                          <p:stCondLst>
                                            <p:cond delay="0"/>
                                          </p:stCondLst>
                                        </p:cTn>
                                        <p:tgtEl>
                                          <p:spTgt spid="264"/>
                                        </p:tgtEl>
                                        <p:attrNameLst>
                                          <p:attrName>style.visibility</p:attrName>
                                        </p:attrNameLst>
                                      </p:cBhvr>
                                      <p:to>
                                        <p:strVal val="visible"/>
                                      </p:to>
                                    </p:set>
                                    <p:animEffect transition="in" filter="fade">
                                      <p:cBhvr>
                                        <p:cTn id="48" dur="500"/>
                                        <p:tgtEl>
                                          <p:spTgt spid="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52" grpId="0" animBg="1"/>
      <p:bldP spid="253" grpId="0" animBg="1"/>
      <p:bldP spid="254" grpId="0" animBg="1"/>
      <p:bldP spid="255" grpId="0" animBg="1"/>
      <p:bldP spid="256" grpId="0" animBg="1"/>
      <p:bldP spid="260" grpId="0" animBg="1"/>
      <p:bldP spid="261" grpId="0" animBg="1"/>
      <p:bldP spid="262" grpId="0" animBg="1"/>
      <p:bldP spid="263" grpId="0" animBg="1"/>
      <p:bldP spid="26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D5303-924A-4E2A-9C83-F50607242B35}"/>
              </a:ext>
            </a:extLst>
          </p:cNvPr>
          <p:cNvSpPr>
            <a:spLocks noGrp="1"/>
          </p:cNvSpPr>
          <p:nvPr>
            <p:ph type="title"/>
          </p:nvPr>
        </p:nvSpPr>
        <p:spPr/>
        <p:txBody>
          <a:bodyPr/>
          <a:lstStyle/>
          <a:p>
            <a:r>
              <a:rPr lang="en-US" dirty="0"/>
              <a:t>Offline Schedulers -&gt; Unused CPU</a:t>
            </a:r>
            <a:endParaRPr lang="en-IL" dirty="0"/>
          </a:p>
        </p:txBody>
      </p:sp>
      <p:pic>
        <p:nvPicPr>
          <p:cNvPr id="4" name="Graphic 3" descr="Stopwatch with solid fill">
            <a:extLst>
              <a:ext uri="{FF2B5EF4-FFF2-40B4-BE49-F238E27FC236}">
                <a16:creationId xmlns:a16="http://schemas.microsoft.com/office/drawing/2014/main" id="{D5CF2288-EC95-4A4A-A665-4653E6BB6F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8815" y="1085714"/>
            <a:ext cx="808818" cy="808818"/>
          </a:xfrm>
          <a:prstGeom prst="rect">
            <a:avLst/>
          </a:prstGeom>
        </p:spPr>
      </p:pic>
      <p:grpSp>
        <p:nvGrpSpPr>
          <p:cNvPr id="5" name="Group 4">
            <a:extLst>
              <a:ext uri="{FF2B5EF4-FFF2-40B4-BE49-F238E27FC236}">
                <a16:creationId xmlns:a16="http://schemas.microsoft.com/office/drawing/2014/main" id="{4188B1B0-61F9-4EE2-B490-FE2D34861B1C}"/>
              </a:ext>
            </a:extLst>
          </p:cNvPr>
          <p:cNvGrpSpPr/>
          <p:nvPr/>
        </p:nvGrpSpPr>
        <p:grpSpPr>
          <a:xfrm>
            <a:off x="2515486" y="1186817"/>
            <a:ext cx="640314" cy="640314"/>
            <a:chOff x="2078483" y="2013965"/>
            <a:chExt cx="640314" cy="640314"/>
          </a:xfrm>
        </p:grpSpPr>
        <p:sp>
          <p:nvSpPr>
            <p:cNvPr id="6" name="Content Placeholder 4" descr="Processor with solid fill">
              <a:extLst>
                <a:ext uri="{FF2B5EF4-FFF2-40B4-BE49-F238E27FC236}">
                  <a16:creationId xmlns:a16="http://schemas.microsoft.com/office/drawing/2014/main" id="{0909E9BD-1C84-4ED5-9843-BD0F19AA82B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 name="Content Placeholder 4" descr="Processor with solid fill">
              <a:extLst>
                <a:ext uri="{FF2B5EF4-FFF2-40B4-BE49-F238E27FC236}">
                  <a16:creationId xmlns:a16="http://schemas.microsoft.com/office/drawing/2014/main" id="{7582488F-D188-47FA-8B8F-CD80A43E0B91}"/>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 name="Content Placeholder 4" descr="Processor with solid fill">
              <a:extLst>
                <a:ext uri="{FF2B5EF4-FFF2-40B4-BE49-F238E27FC236}">
                  <a16:creationId xmlns:a16="http://schemas.microsoft.com/office/drawing/2014/main" id="{A07C2BA7-58BE-4DDF-8930-E3ADD617A45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 name="Content Placeholder 4" descr="Processor with solid fill">
              <a:extLst>
                <a:ext uri="{FF2B5EF4-FFF2-40B4-BE49-F238E27FC236}">
                  <a16:creationId xmlns:a16="http://schemas.microsoft.com/office/drawing/2014/main" id="{C9D9283D-48EC-42C3-8FFC-227FC4E430AB}"/>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 name="Content Placeholder 4" descr="Processor with solid fill">
              <a:extLst>
                <a:ext uri="{FF2B5EF4-FFF2-40B4-BE49-F238E27FC236}">
                  <a16:creationId xmlns:a16="http://schemas.microsoft.com/office/drawing/2014/main" id="{02F6302A-E155-4BA6-8C7A-08571BAA60E8}"/>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 name="Content Placeholder 4" descr="Processor with solid fill">
              <a:extLst>
                <a:ext uri="{FF2B5EF4-FFF2-40B4-BE49-F238E27FC236}">
                  <a16:creationId xmlns:a16="http://schemas.microsoft.com/office/drawing/2014/main" id="{90632282-1A92-402F-89C9-74B8EC7F2BE4}"/>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 name="Content Placeholder 4" descr="Processor with solid fill">
              <a:extLst>
                <a:ext uri="{FF2B5EF4-FFF2-40B4-BE49-F238E27FC236}">
                  <a16:creationId xmlns:a16="http://schemas.microsoft.com/office/drawing/2014/main" id="{2065990A-F56E-4741-ABAC-5EF0DE523185}"/>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 name="Content Placeholder 4" descr="Processor with solid fill">
              <a:extLst>
                <a:ext uri="{FF2B5EF4-FFF2-40B4-BE49-F238E27FC236}">
                  <a16:creationId xmlns:a16="http://schemas.microsoft.com/office/drawing/2014/main" id="{4E47D4BF-01A9-4C12-AD34-F7A6CF4EC6B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4" name="Content Placeholder 4" descr="Processor with solid fill">
              <a:extLst>
                <a:ext uri="{FF2B5EF4-FFF2-40B4-BE49-F238E27FC236}">
                  <a16:creationId xmlns:a16="http://schemas.microsoft.com/office/drawing/2014/main" id="{B892CB23-F657-40C5-A15A-44002FA5F7B8}"/>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 name="Content Placeholder 4" descr="Processor with solid fill">
              <a:extLst>
                <a:ext uri="{FF2B5EF4-FFF2-40B4-BE49-F238E27FC236}">
                  <a16:creationId xmlns:a16="http://schemas.microsoft.com/office/drawing/2014/main" id="{064DF420-F3F1-40B9-9A1E-8FE102FBAC5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 name="Content Placeholder 4" descr="Processor with solid fill">
              <a:extLst>
                <a:ext uri="{FF2B5EF4-FFF2-40B4-BE49-F238E27FC236}">
                  <a16:creationId xmlns:a16="http://schemas.microsoft.com/office/drawing/2014/main" id="{CECAF61F-898C-4339-BF19-43CDED6F9AC6}"/>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 name="Content Placeholder 4" descr="Processor with solid fill">
              <a:extLst>
                <a:ext uri="{FF2B5EF4-FFF2-40B4-BE49-F238E27FC236}">
                  <a16:creationId xmlns:a16="http://schemas.microsoft.com/office/drawing/2014/main" id="{E187D185-F401-42B0-9EFA-668E51E70132}"/>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 name="Content Placeholder 4" descr="Processor with solid fill">
              <a:extLst>
                <a:ext uri="{FF2B5EF4-FFF2-40B4-BE49-F238E27FC236}">
                  <a16:creationId xmlns:a16="http://schemas.microsoft.com/office/drawing/2014/main" id="{B0D80724-0258-45D2-A408-115A0A30EE5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 name="Content Placeholder 4" descr="Processor with solid fill">
              <a:extLst>
                <a:ext uri="{FF2B5EF4-FFF2-40B4-BE49-F238E27FC236}">
                  <a16:creationId xmlns:a16="http://schemas.microsoft.com/office/drawing/2014/main" id="{1EE3B815-EF15-491D-837C-06F0D6CFECC4}"/>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 name="Content Placeholder 4" descr="Processor with solid fill">
              <a:extLst>
                <a:ext uri="{FF2B5EF4-FFF2-40B4-BE49-F238E27FC236}">
                  <a16:creationId xmlns:a16="http://schemas.microsoft.com/office/drawing/2014/main" id="{8FBB6AB1-7CF0-4593-92E2-5A05E6765297}"/>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 name="Content Placeholder 4" descr="Processor with solid fill">
              <a:extLst>
                <a:ext uri="{FF2B5EF4-FFF2-40B4-BE49-F238E27FC236}">
                  <a16:creationId xmlns:a16="http://schemas.microsoft.com/office/drawing/2014/main" id="{06461C7C-162C-41CB-8768-E937AB0D3FA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 name="Content Placeholder 4" descr="Processor with solid fill">
              <a:extLst>
                <a:ext uri="{FF2B5EF4-FFF2-40B4-BE49-F238E27FC236}">
                  <a16:creationId xmlns:a16="http://schemas.microsoft.com/office/drawing/2014/main" id="{B68D99F3-F8A3-447D-87CB-B7D528703404}"/>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 name="Content Placeholder 4" descr="Processor with solid fill">
              <a:extLst>
                <a:ext uri="{FF2B5EF4-FFF2-40B4-BE49-F238E27FC236}">
                  <a16:creationId xmlns:a16="http://schemas.microsoft.com/office/drawing/2014/main" id="{BBABC156-0410-4186-A7F8-F8AF1D9FC4C1}"/>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 name="Content Placeholder 4" descr="Processor with solid fill">
              <a:extLst>
                <a:ext uri="{FF2B5EF4-FFF2-40B4-BE49-F238E27FC236}">
                  <a16:creationId xmlns:a16="http://schemas.microsoft.com/office/drawing/2014/main" id="{A2C0CD74-4939-4E49-B0BA-3E9D1D24EE9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5" name="Content Placeholder 4" descr="Processor with solid fill">
              <a:extLst>
                <a:ext uri="{FF2B5EF4-FFF2-40B4-BE49-F238E27FC236}">
                  <a16:creationId xmlns:a16="http://schemas.microsoft.com/office/drawing/2014/main" id="{CEF5C3FC-EDD2-4695-A68E-E4F22CC61BF9}"/>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6" name="Content Placeholder 4" descr="Processor with solid fill">
              <a:extLst>
                <a:ext uri="{FF2B5EF4-FFF2-40B4-BE49-F238E27FC236}">
                  <a16:creationId xmlns:a16="http://schemas.microsoft.com/office/drawing/2014/main" id="{37006BC5-C090-4453-B0CD-A0858EEBC3CF}"/>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7" name="Content Placeholder 4" descr="Processor with solid fill">
              <a:extLst>
                <a:ext uri="{FF2B5EF4-FFF2-40B4-BE49-F238E27FC236}">
                  <a16:creationId xmlns:a16="http://schemas.microsoft.com/office/drawing/2014/main" id="{623B2D99-251E-47FB-89E1-06D92F57C7C9}"/>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8" name="Content Placeholder 4" descr="Processor with solid fill">
              <a:extLst>
                <a:ext uri="{FF2B5EF4-FFF2-40B4-BE49-F238E27FC236}">
                  <a16:creationId xmlns:a16="http://schemas.microsoft.com/office/drawing/2014/main" id="{4EFB26C3-804C-4F93-B819-1A05C6E00922}"/>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9" name="Content Placeholder 4" descr="Processor with solid fill">
              <a:extLst>
                <a:ext uri="{FF2B5EF4-FFF2-40B4-BE49-F238E27FC236}">
                  <a16:creationId xmlns:a16="http://schemas.microsoft.com/office/drawing/2014/main" id="{EC49839A-94CD-46A0-9512-3023E5B21312}"/>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0" name="Content Placeholder 4" descr="Processor with solid fill">
              <a:extLst>
                <a:ext uri="{FF2B5EF4-FFF2-40B4-BE49-F238E27FC236}">
                  <a16:creationId xmlns:a16="http://schemas.microsoft.com/office/drawing/2014/main" id="{FD0609BF-B885-4FC6-BBE5-066B43865739}"/>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1" name="Content Placeholder 4" descr="Processor with solid fill">
              <a:extLst>
                <a:ext uri="{FF2B5EF4-FFF2-40B4-BE49-F238E27FC236}">
                  <a16:creationId xmlns:a16="http://schemas.microsoft.com/office/drawing/2014/main" id="{B6F2B2C9-519E-4637-8229-7D0650A6F92C}"/>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cxnSp>
        <p:nvCxnSpPr>
          <p:cNvPr id="33" name="Straight Arrow Connector 32">
            <a:extLst>
              <a:ext uri="{FF2B5EF4-FFF2-40B4-BE49-F238E27FC236}">
                <a16:creationId xmlns:a16="http://schemas.microsoft.com/office/drawing/2014/main" id="{B2022558-C63C-448D-BE7B-3DBEB9ACE928}"/>
              </a:ext>
            </a:extLst>
          </p:cNvPr>
          <p:cNvCxnSpPr>
            <a:cxnSpLocks/>
            <a:stCxn id="4" idx="3"/>
          </p:cNvCxnSpPr>
          <p:nvPr/>
        </p:nvCxnSpPr>
        <p:spPr>
          <a:xfrm>
            <a:off x="1587633" y="1490123"/>
            <a:ext cx="809900" cy="0"/>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35" name="Multiplication Sign 34">
            <a:extLst>
              <a:ext uri="{FF2B5EF4-FFF2-40B4-BE49-F238E27FC236}">
                <a16:creationId xmlns:a16="http://schemas.microsoft.com/office/drawing/2014/main" id="{2E9A6C54-346C-4BE1-938F-500FD3CE1769}"/>
              </a:ext>
            </a:extLst>
          </p:cNvPr>
          <p:cNvSpPr/>
          <p:nvPr/>
        </p:nvSpPr>
        <p:spPr>
          <a:xfrm>
            <a:off x="1759530" y="1145720"/>
            <a:ext cx="393132" cy="34372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38" name="TextBox 37">
            <a:extLst>
              <a:ext uri="{FF2B5EF4-FFF2-40B4-BE49-F238E27FC236}">
                <a16:creationId xmlns:a16="http://schemas.microsoft.com/office/drawing/2014/main" id="{A65D658A-F7E8-4520-881D-309463C7BB7B}"/>
              </a:ext>
            </a:extLst>
          </p:cNvPr>
          <p:cNvSpPr txBox="1"/>
          <p:nvPr/>
        </p:nvSpPr>
        <p:spPr>
          <a:xfrm>
            <a:off x="315968" y="2320830"/>
            <a:ext cx="4585156" cy="861774"/>
          </a:xfrm>
          <a:prstGeom prst="rect">
            <a:avLst/>
          </a:prstGeom>
          <a:noFill/>
        </p:spPr>
        <p:txBody>
          <a:bodyPr wrap="square">
            <a:spAutoFit/>
          </a:bodyPr>
          <a:lstStyle/>
          <a:p>
            <a:r>
              <a:rPr lang="en-US" sz="1000" dirty="0">
                <a:solidFill>
                  <a:srgbClr val="0000FF"/>
                </a:solidFill>
                <a:latin typeface="Consolas" panose="020B0609020204030204" pitchFamily="49" charset="0"/>
              </a:rPr>
              <a:t>SELECT</a:t>
            </a:r>
            <a:r>
              <a:rPr lang="en-US" sz="1000" dirty="0">
                <a:solidFill>
                  <a:srgbClr val="000000"/>
                </a:solidFill>
                <a:latin typeface="Consolas" panose="020B0609020204030204" pitchFamily="49" charset="0"/>
              </a:rPr>
              <a:t> </a:t>
            </a:r>
            <a:r>
              <a:rPr lang="en-US" sz="1000" dirty="0" err="1">
                <a:solidFill>
                  <a:srgbClr val="FF0000"/>
                </a:solidFill>
                <a:latin typeface="Consolas" panose="020B0609020204030204" pitchFamily="49" charset="0"/>
              </a:rPr>
              <a:t>N'Offline</a:t>
            </a:r>
            <a:r>
              <a:rPr lang="en-US" sz="1000" dirty="0">
                <a:solidFill>
                  <a:srgbClr val="FF0000"/>
                </a:solidFill>
                <a:latin typeface="Consolas" panose="020B0609020204030204" pitchFamily="49" charset="0"/>
              </a:rPr>
              <a:t> CPU schedulers found'</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FF"/>
                </a:solidFill>
                <a:latin typeface="Consolas" panose="020B0609020204030204" pitchFamily="49" charset="0"/>
              </a:rPr>
              <a:t>COUNT</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[value] </a:t>
            </a:r>
          </a:p>
          <a:p>
            <a:r>
              <a:rPr lang="en-US" sz="1000" dirty="0">
                <a:solidFill>
                  <a:srgbClr val="0000FF"/>
                </a:solidFill>
                <a:latin typeface="Consolas" panose="020B0609020204030204" pitchFamily="49" charset="0"/>
              </a:rPr>
              <a:t>FROM</a:t>
            </a:r>
            <a:r>
              <a:rPr lang="en-US" sz="1000" dirty="0">
                <a:solidFill>
                  <a:srgbClr val="000000"/>
                </a:solidFill>
                <a:latin typeface="Consolas" panose="020B0609020204030204" pitchFamily="49" charset="0"/>
              </a:rPr>
              <a:t> </a:t>
            </a:r>
            <a:r>
              <a:rPr lang="en-US" sz="1000" dirty="0" err="1">
                <a:solidFill>
                  <a:schemeClr val="accent5"/>
                </a:solidFill>
                <a:latin typeface="Consolas" panose="020B0609020204030204" pitchFamily="49" charset="0"/>
              </a:rPr>
              <a:t>sys.dm_os_schedulers</a:t>
            </a:r>
            <a:r>
              <a:rPr lang="en-US" sz="1000" dirty="0">
                <a:solidFill>
                  <a:schemeClr val="accent5"/>
                </a:solidFill>
                <a:latin typeface="Consolas" panose="020B0609020204030204" pitchFamily="49" charset="0"/>
              </a:rPr>
              <a:t> </a:t>
            </a:r>
            <a:r>
              <a:rPr lang="en-US" sz="1000" dirty="0">
                <a:solidFill>
                  <a:srgbClr val="0000FF"/>
                </a:solidFill>
                <a:latin typeface="Consolas" panose="020B0609020204030204" pitchFamily="49" charset="0"/>
              </a:rPr>
              <a:t>WITH </a:t>
            </a:r>
            <a:r>
              <a:rPr lang="en-US" sz="1000" dirty="0">
                <a:solidFill>
                  <a:srgbClr val="808080"/>
                </a:solidFill>
                <a:latin typeface="Consolas" panose="020B0609020204030204" pitchFamily="49" charset="0"/>
              </a:rPr>
              <a:t>(</a:t>
            </a:r>
            <a:r>
              <a:rPr lang="en-US" sz="1000" dirty="0">
                <a:solidFill>
                  <a:srgbClr val="0000FF"/>
                </a:solidFill>
                <a:latin typeface="Consolas" panose="020B0609020204030204" pitchFamily="49" charset="0"/>
              </a:rPr>
              <a:t>NOLOCK</a:t>
            </a:r>
            <a:r>
              <a:rPr lang="en-US" sz="1000" dirty="0">
                <a:solidFill>
                  <a:srgbClr val="808080"/>
                </a:solidFill>
                <a:latin typeface="Consolas" panose="020B0609020204030204" pitchFamily="49" charset="0"/>
              </a:rPr>
              <a:t>)</a:t>
            </a:r>
            <a:endParaRPr lang="en-US" sz="1000" dirty="0">
              <a:solidFill>
                <a:srgbClr val="000000"/>
              </a:solidFill>
              <a:latin typeface="Consolas" panose="020B0609020204030204" pitchFamily="49" charset="0"/>
            </a:endParaRPr>
          </a:p>
          <a:p>
            <a:r>
              <a:rPr lang="en-US" sz="1000" dirty="0">
                <a:solidFill>
                  <a:srgbClr val="0000FF"/>
                </a:solidFill>
                <a:latin typeface="Consolas" panose="020B0609020204030204" pitchFamily="49" charset="0"/>
              </a:rPr>
              <a:t>WHERE</a:t>
            </a:r>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is_online</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0 </a:t>
            </a:r>
            <a:r>
              <a:rPr lang="en-US" sz="1000" dirty="0">
                <a:solidFill>
                  <a:srgbClr val="808080"/>
                </a:solidFill>
                <a:latin typeface="Consolas" panose="020B0609020204030204" pitchFamily="49" charset="0"/>
              </a:rPr>
              <a:t>OR</a:t>
            </a:r>
            <a:r>
              <a:rPr lang="en-US" sz="1000" dirty="0">
                <a:solidFill>
                  <a:srgbClr val="000000"/>
                </a:solidFill>
                <a:latin typeface="Consolas" panose="020B0609020204030204" pitchFamily="49" charset="0"/>
              </a:rPr>
              <a:t> [status]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N'VISIBLE OFFLINE'</a:t>
            </a:r>
            <a:r>
              <a:rPr lang="en-US" sz="1000" dirty="0">
                <a:solidFill>
                  <a:srgbClr val="000000"/>
                </a:solidFill>
                <a:latin typeface="Consolas" panose="020B0609020204030204" pitchFamily="49" charset="0"/>
              </a:rPr>
              <a:t>)</a:t>
            </a:r>
          </a:p>
          <a:p>
            <a:r>
              <a:rPr lang="en-US" sz="1000" dirty="0">
                <a:solidFill>
                  <a:srgbClr val="808080"/>
                </a:solidFill>
                <a:latin typeface="Consolas" panose="020B0609020204030204" pitchFamily="49" charset="0"/>
              </a:rPr>
              <a:t>and</a:t>
            </a:r>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scheduler_id</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&lt;</a:t>
            </a:r>
            <a:r>
              <a:rPr lang="en-US" sz="1000" dirty="0">
                <a:solidFill>
                  <a:srgbClr val="000000"/>
                </a:solidFill>
                <a:latin typeface="Consolas" panose="020B0609020204030204" pitchFamily="49" charset="0"/>
              </a:rPr>
              <a:t> 255</a:t>
            </a:r>
          </a:p>
          <a:p>
            <a:r>
              <a:rPr lang="en-US" sz="1000" dirty="0">
                <a:solidFill>
                  <a:srgbClr val="0000FF"/>
                </a:solidFill>
                <a:latin typeface="Consolas" panose="020B0609020204030204" pitchFamily="49" charset="0"/>
              </a:rPr>
              <a:t>HAVING</a:t>
            </a:r>
            <a:r>
              <a:rPr lang="en-US" sz="1000" dirty="0">
                <a:solidFill>
                  <a:srgbClr val="000000"/>
                </a:solidFill>
                <a:latin typeface="Consolas" panose="020B0609020204030204" pitchFamily="49" charset="0"/>
              </a:rPr>
              <a:t> </a:t>
            </a:r>
            <a:r>
              <a:rPr lang="en-US" sz="1000" dirty="0">
                <a:solidFill>
                  <a:srgbClr val="FF00FF"/>
                </a:solidFill>
                <a:latin typeface="Consolas" panose="020B0609020204030204" pitchFamily="49" charset="0"/>
              </a:rPr>
              <a:t>COUNT</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&gt;</a:t>
            </a:r>
            <a:r>
              <a:rPr lang="en-US" sz="1000" dirty="0">
                <a:solidFill>
                  <a:srgbClr val="000000"/>
                </a:solidFill>
                <a:latin typeface="Consolas" panose="020B0609020204030204" pitchFamily="49" charset="0"/>
              </a:rPr>
              <a:t> 0</a:t>
            </a:r>
            <a:endParaRPr lang="en-IL" sz="1000" dirty="0"/>
          </a:p>
        </p:txBody>
      </p:sp>
      <p:pic>
        <p:nvPicPr>
          <p:cNvPr id="40" name="Picture 39">
            <a:extLst>
              <a:ext uri="{FF2B5EF4-FFF2-40B4-BE49-F238E27FC236}">
                <a16:creationId xmlns:a16="http://schemas.microsoft.com/office/drawing/2014/main" id="{BFB9CDA4-7B37-4C68-9BBC-AB4F5794CA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1754" y="1085714"/>
            <a:ext cx="3761804" cy="3535773"/>
          </a:xfrm>
          <a:prstGeom prst="rect">
            <a:avLst/>
          </a:prstGeom>
        </p:spPr>
      </p:pic>
      <p:sp>
        <p:nvSpPr>
          <p:cNvPr id="42" name="Thought Bubble: Cloud 41">
            <a:extLst>
              <a:ext uri="{FF2B5EF4-FFF2-40B4-BE49-F238E27FC236}">
                <a16:creationId xmlns:a16="http://schemas.microsoft.com/office/drawing/2014/main" id="{246A5AD8-E578-4993-B0A1-5B142B78813B}"/>
              </a:ext>
            </a:extLst>
          </p:cNvPr>
          <p:cNvSpPr/>
          <p:nvPr/>
        </p:nvSpPr>
        <p:spPr>
          <a:xfrm>
            <a:off x="7045485" y="1768155"/>
            <a:ext cx="605214" cy="402018"/>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dirty="0" err="1"/>
              <a:t>zzz</a:t>
            </a:r>
            <a:endParaRPr lang="en-IL" sz="1000" dirty="0"/>
          </a:p>
        </p:txBody>
      </p:sp>
      <p:sp>
        <p:nvSpPr>
          <p:cNvPr id="43" name="Thought Bubble: Cloud 42">
            <a:extLst>
              <a:ext uri="{FF2B5EF4-FFF2-40B4-BE49-F238E27FC236}">
                <a16:creationId xmlns:a16="http://schemas.microsoft.com/office/drawing/2014/main" id="{9224D7FB-FE0F-4051-9185-3F5346C050C9}"/>
              </a:ext>
            </a:extLst>
          </p:cNvPr>
          <p:cNvSpPr/>
          <p:nvPr/>
        </p:nvSpPr>
        <p:spPr>
          <a:xfrm>
            <a:off x="8217668" y="1894532"/>
            <a:ext cx="605214" cy="402018"/>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dirty="0" err="1"/>
              <a:t>zzz</a:t>
            </a:r>
            <a:endParaRPr lang="en-IL" sz="1000" dirty="0"/>
          </a:p>
        </p:txBody>
      </p:sp>
      <p:sp>
        <p:nvSpPr>
          <p:cNvPr id="44" name="Thought Bubble: Cloud 43">
            <a:extLst>
              <a:ext uri="{FF2B5EF4-FFF2-40B4-BE49-F238E27FC236}">
                <a16:creationId xmlns:a16="http://schemas.microsoft.com/office/drawing/2014/main" id="{6F39E830-DBA3-4622-9C59-BC0441346F67}"/>
              </a:ext>
            </a:extLst>
          </p:cNvPr>
          <p:cNvSpPr/>
          <p:nvPr/>
        </p:nvSpPr>
        <p:spPr>
          <a:xfrm>
            <a:off x="7076445" y="2571750"/>
            <a:ext cx="605214" cy="402018"/>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000" dirty="0" err="1"/>
              <a:t>zzz</a:t>
            </a:r>
            <a:endParaRPr lang="en-IL" sz="1000" dirty="0"/>
          </a:p>
        </p:txBody>
      </p:sp>
    </p:spTree>
    <p:extLst>
      <p:ext uri="{BB962C8B-B14F-4D97-AF65-F5344CB8AC3E}">
        <p14:creationId xmlns:p14="http://schemas.microsoft.com/office/powerpoint/2010/main" val="4256717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D5303-924A-4E2A-9C83-F50607242B35}"/>
              </a:ext>
            </a:extLst>
          </p:cNvPr>
          <p:cNvSpPr>
            <a:spLocks noGrp="1"/>
          </p:cNvSpPr>
          <p:nvPr>
            <p:ph type="title"/>
          </p:nvPr>
        </p:nvSpPr>
        <p:spPr>
          <a:xfrm>
            <a:off x="457199" y="230908"/>
            <a:ext cx="8624456" cy="612956"/>
          </a:xfrm>
        </p:spPr>
        <p:txBody>
          <a:bodyPr/>
          <a:lstStyle/>
          <a:p>
            <a:r>
              <a:rPr lang="en-US" dirty="0"/>
              <a:t>Unused CPU -&gt; Unused Memory (NUMA)</a:t>
            </a:r>
            <a:endParaRPr lang="en-IL" dirty="0"/>
          </a:p>
        </p:txBody>
      </p:sp>
      <p:grpSp>
        <p:nvGrpSpPr>
          <p:cNvPr id="5" name="Group 4">
            <a:extLst>
              <a:ext uri="{FF2B5EF4-FFF2-40B4-BE49-F238E27FC236}">
                <a16:creationId xmlns:a16="http://schemas.microsoft.com/office/drawing/2014/main" id="{4188B1B0-61F9-4EE2-B490-FE2D34861B1C}"/>
              </a:ext>
            </a:extLst>
          </p:cNvPr>
          <p:cNvGrpSpPr/>
          <p:nvPr/>
        </p:nvGrpSpPr>
        <p:grpSpPr>
          <a:xfrm>
            <a:off x="457199" y="1170741"/>
            <a:ext cx="640314" cy="640314"/>
            <a:chOff x="2078483" y="2013965"/>
            <a:chExt cx="640314" cy="640314"/>
          </a:xfrm>
        </p:grpSpPr>
        <p:sp>
          <p:nvSpPr>
            <p:cNvPr id="6" name="Content Placeholder 4" descr="Processor with solid fill">
              <a:extLst>
                <a:ext uri="{FF2B5EF4-FFF2-40B4-BE49-F238E27FC236}">
                  <a16:creationId xmlns:a16="http://schemas.microsoft.com/office/drawing/2014/main" id="{0909E9BD-1C84-4ED5-9843-BD0F19AA82B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 name="Content Placeholder 4" descr="Processor with solid fill">
              <a:extLst>
                <a:ext uri="{FF2B5EF4-FFF2-40B4-BE49-F238E27FC236}">
                  <a16:creationId xmlns:a16="http://schemas.microsoft.com/office/drawing/2014/main" id="{7582488F-D188-47FA-8B8F-CD80A43E0B91}"/>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 name="Content Placeholder 4" descr="Processor with solid fill">
              <a:extLst>
                <a:ext uri="{FF2B5EF4-FFF2-40B4-BE49-F238E27FC236}">
                  <a16:creationId xmlns:a16="http://schemas.microsoft.com/office/drawing/2014/main" id="{A07C2BA7-58BE-4DDF-8930-E3ADD617A45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 name="Content Placeholder 4" descr="Processor with solid fill">
              <a:extLst>
                <a:ext uri="{FF2B5EF4-FFF2-40B4-BE49-F238E27FC236}">
                  <a16:creationId xmlns:a16="http://schemas.microsoft.com/office/drawing/2014/main" id="{C9D9283D-48EC-42C3-8FFC-227FC4E430AB}"/>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 name="Content Placeholder 4" descr="Processor with solid fill">
              <a:extLst>
                <a:ext uri="{FF2B5EF4-FFF2-40B4-BE49-F238E27FC236}">
                  <a16:creationId xmlns:a16="http://schemas.microsoft.com/office/drawing/2014/main" id="{02F6302A-E155-4BA6-8C7A-08571BAA60E8}"/>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 name="Content Placeholder 4" descr="Processor with solid fill">
              <a:extLst>
                <a:ext uri="{FF2B5EF4-FFF2-40B4-BE49-F238E27FC236}">
                  <a16:creationId xmlns:a16="http://schemas.microsoft.com/office/drawing/2014/main" id="{90632282-1A92-402F-89C9-74B8EC7F2BE4}"/>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 name="Content Placeholder 4" descr="Processor with solid fill">
              <a:extLst>
                <a:ext uri="{FF2B5EF4-FFF2-40B4-BE49-F238E27FC236}">
                  <a16:creationId xmlns:a16="http://schemas.microsoft.com/office/drawing/2014/main" id="{2065990A-F56E-4741-ABAC-5EF0DE523185}"/>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 name="Content Placeholder 4" descr="Processor with solid fill">
              <a:extLst>
                <a:ext uri="{FF2B5EF4-FFF2-40B4-BE49-F238E27FC236}">
                  <a16:creationId xmlns:a16="http://schemas.microsoft.com/office/drawing/2014/main" id="{4E47D4BF-01A9-4C12-AD34-F7A6CF4EC6B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4" name="Content Placeholder 4" descr="Processor with solid fill">
              <a:extLst>
                <a:ext uri="{FF2B5EF4-FFF2-40B4-BE49-F238E27FC236}">
                  <a16:creationId xmlns:a16="http://schemas.microsoft.com/office/drawing/2014/main" id="{B892CB23-F657-40C5-A15A-44002FA5F7B8}"/>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 name="Content Placeholder 4" descr="Processor with solid fill">
              <a:extLst>
                <a:ext uri="{FF2B5EF4-FFF2-40B4-BE49-F238E27FC236}">
                  <a16:creationId xmlns:a16="http://schemas.microsoft.com/office/drawing/2014/main" id="{064DF420-F3F1-40B9-9A1E-8FE102FBAC5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 name="Content Placeholder 4" descr="Processor with solid fill">
              <a:extLst>
                <a:ext uri="{FF2B5EF4-FFF2-40B4-BE49-F238E27FC236}">
                  <a16:creationId xmlns:a16="http://schemas.microsoft.com/office/drawing/2014/main" id="{CECAF61F-898C-4339-BF19-43CDED6F9AC6}"/>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 name="Content Placeholder 4" descr="Processor with solid fill">
              <a:extLst>
                <a:ext uri="{FF2B5EF4-FFF2-40B4-BE49-F238E27FC236}">
                  <a16:creationId xmlns:a16="http://schemas.microsoft.com/office/drawing/2014/main" id="{E187D185-F401-42B0-9EFA-668E51E70132}"/>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 name="Content Placeholder 4" descr="Processor with solid fill">
              <a:extLst>
                <a:ext uri="{FF2B5EF4-FFF2-40B4-BE49-F238E27FC236}">
                  <a16:creationId xmlns:a16="http://schemas.microsoft.com/office/drawing/2014/main" id="{B0D80724-0258-45D2-A408-115A0A30EE5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 name="Content Placeholder 4" descr="Processor with solid fill">
              <a:extLst>
                <a:ext uri="{FF2B5EF4-FFF2-40B4-BE49-F238E27FC236}">
                  <a16:creationId xmlns:a16="http://schemas.microsoft.com/office/drawing/2014/main" id="{1EE3B815-EF15-491D-837C-06F0D6CFECC4}"/>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 name="Content Placeholder 4" descr="Processor with solid fill">
              <a:extLst>
                <a:ext uri="{FF2B5EF4-FFF2-40B4-BE49-F238E27FC236}">
                  <a16:creationId xmlns:a16="http://schemas.microsoft.com/office/drawing/2014/main" id="{8FBB6AB1-7CF0-4593-92E2-5A05E6765297}"/>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 name="Content Placeholder 4" descr="Processor with solid fill">
              <a:extLst>
                <a:ext uri="{FF2B5EF4-FFF2-40B4-BE49-F238E27FC236}">
                  <a16:creationId xmlns:a16="http://schemas.microsoft.com/office/drawing/2014/main" id="{06461C7C-162C-41CB-8768-E937AB0D3FA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 name="Content Placeholder 4" descr="Processor with solid fill">
              <a:extLst>
                <a:ext uri="{FF2B5EF4-FFF2-40B4-BE49-F238E27FC236}">
                  <a16:creationId xmlns:a16="http://schemas.microsoft.com/office/drawing/2014/main" id="{B68D99F3-F8A3-447D-87CB-B7D528703404}"/>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 name="Content Placeholder 4" descr="Processor with solid fill">
              <a:extLst>
                <a:ext uri="{FF2B5EF4-FFF2-40B4-BE49-F238E27FC236}">
                  <a16:creationId xmlns:a16="http://schemas.microsoft.com/office/drawing/2014/main" id="{BBABC156-0410-4186-A7F8-F8AF1D9FC4C1}"/>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 name="Content Placeholder 4" descr="Processor with solid fill">
              <a:extLst>
                <a:ext uri="{FF2B5EF4-FFF2-40B4-BE49-F238E27FC236}">
                  <a16:creationId xmlns:a16="http://schemas.microsoft.com/office/drawing/2014/main" id="{A2C0CD74-4939-4E49-B0BA-3E9D1D24EE9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5" name="Content Placeholder 4" descr="Processor with solid fill">
              <a:extLst>
                <a:ext uri="{FF2B5EF4-FFF2-40B4-BE49-F238E27FC236}">
                  <a16:creationId xmlns:a16="http://schemas.microsoft.com/office/drawing/2014/main" id="{CEF5C3FC-EDD2-4695-A68E-E4F22CC61BF9}"/>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6" name="Content Placeholder 4" descr="Processor with solid fill">
              <a:extLst>
                <a:ext uri="{FF2B5EF4-FFF2-40B4-BE49-F238E27FC236}">
                  <a16:creationId xmlns:a16="http://schemas.microsoft.com/office/drawing/2014/main" id="{37006BC5-C090-4453-B0CD-A0858EEBC3CF}"/>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7" name="Content Placeholder 4" descr="Processor with solid fill">
              <a:extLst>
                <a:ext uri="{FF2B5EF4-FFF2-40B4-BE49-F238E27FC236}">
                  <a16:creationId xmlns:a16="http://schemas.microsoft.com/office/drawing/2014/main" id="{623B2D99-251E-47FB-89E1-06D92F57C7C9}"/>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8" name="Content Placeholder 4" descr="Processor with solid fill">
              <a:extLst>
                <a:ext uri="{FF2B5EF4-FFF2-40B4-BE49-F238E27FC236}">
                  <a16:creationId xmlns:a16="http://schemas.microsoft.com/office/drawing/2014/main" id="{4EFB26C3-804C-4F93-B819-1A05C6E00922}"/>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9" name="Content Placeholder 4" descr="Processor with solid fill">
              <a:extLst>
                <a:ext uri="{FF2B5EF4-FFF2-40B4-BE49-F238E27FC236}">
                  <a16:creationId xmlns:a16="http://schemas.microsoft.com/office/drawing/2014/main" id="{EC49839A-94CD-46A0-9512-3023E5B21312}"/>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0" name="Content Placeholder 4" descr="Processor with solid fill">
              <a:extLst>
                <a:ext uri="{FF2B5EF4-FFF2-40B4-BE49-F238E27FC236}">
                  <a16:creationId xmlns:a16="http://schemas.microsoft.com/office/drawing/2014/main" id="{FD0609BF-B885-4FC6-BBE5-066B43865739}"/>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1" name="Content Placeholder 4" descr="Processor with solid fill">
              <a:extLst>
                <a:ext uri="{FF2B5EF4-FFF2-40B4-BE49-F238E27FC236}">
                  <a16:creationId xmlns:a16="http://schemas.microsoft.com/office/drawing/2014/main" id="{B6F2B2C9-519E-4637-8229-7D0650A6F92C}"/>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39" name="Rectangle 38">
            <a:extLst>
              <a:ext uri="{FF2B5EF4-FFF2-40B4-BE49-F238E27FC236}">
                <a16:creationId xmlns:a16="http://schemas.microsoft.com/office/drawing/2014/main" id="{30F5A3A3-B1DC-450E-97F4-781A66FFB0A1}"/>
              </a:ext>
            </a:extLst>
          </p:cNvPr>
          <p:cNvSpPr/>
          <p:nvPr/>
        </p:nvSpPr>
        <p:spPr>
          <a:xfrm>
            <a:off x="1983401" y="1085714"/>
            <a:ext cx="1068563" cy="77666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t>Numa</a:t>
            </a:r>
            <a:r>
              <a:rPr lang="en-US" dirty="0"/>
              <a:t> 0</a:t>
            </a:r>
            <a:endParaRPr lang="en-IL" dirty="0"/>
          </a:p>
        </p:txBody>
      </p:sp>
      <p:grpSp>
        <p:nvGrpSpPr>
          <p:cNvPr id="41" name="Group 40">
            <a:extLst>
              <a:ext uri="{FF2B5EF4-FFF2-40B4-BE49-F238E27FC236}">
                <a16:creationId xmlns:a16="http://schemas.microsoft.com/office/drawing/2014/main" id="{D5D69F33-4079-4759-A464-4436F073F8B9}"/>
              </a:ext>
            </a:extLst>
          </p:cNvPr>
          <p:cNvGrpSpPr/>
          <p:nvPr/>
        </p:nvGrpSpPr>
        <p:grpSpPr>
          <a:xfrm>
            <a:off x="3928269" y="1098768"/>
            <a:ext cx="1417392" cy="811742"/>
            <a:chOff x="2415492" y="3432665"/>
            <a:chExt cx="2487518" cy="1424604"/>
          </a:xfrm>
        </p:grpSpPr>
        <p:sp>
          <p:nvSpPr>
            <p:cNvPr id="45" name="Rectangle: Top Corners Snipped 525">
              <a:extLst>
                <a:ext uri="{FF2B5EF4-FFF2-40B4-BE49-F238E27FC236}">
                  <a16:creationId xmlns:a16="http://schemas.microsoft.com/office/drawing/2014/main" id="{D2F08CB6-B3E2-47BF-8987-75659B16576A}"/>
                </a:ext>
              </a:extLst>
            </p:cNvPr>
            <p:cNvSpPr/>
            <p:nvPr/>
          </p:nvSpPr>
          <p:spPr>
            <a:xfrm rot="10800000">
              <a:off x="2415492" y="3448050"/>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46" name="Picture 45" descr="Application, icon&#10;&#10;Description automatically generated">
              <a:extLst>
                <a:ext uri="{FF2B5EF4-FFF2-40B4-BE49-F238E27FC236}">
                  <a16:creationId xmlns:a16="http://schemas.microsoft.com/office/drawing/2014/main" id="{61550D75-5C58-448B-AA9D-8AD6161281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9163" y="3625445"/>
              <a:ext cx="1231824" cy="1231824"/>
            </a:xfrm>
            <a:prstGeom prst="round2SameRect">
              <a:avLst/>
            </a:prstGeom>
          </p:spPr>
        </p:pic>
        <p:sp>
          <p:nvSpPr>
            <p:cNvPr id="47" name="TextBox 46">
              <a:extLst>
                <a:ext uri="{FF2B5EF4-FFF2-40B4-BE49-F238E27FC236}">
                  <a16:creationId xmlns:a16="http://schemas.microsoft.com/office/drawing/2014/main" id="{3B47ACD4-B348-417E-93A0-925EC6632C51}"/>
                </a:ext>
              </a:extLst>
            </p:cNvPr>
            <p:cNvSpPr txBox="1"/>
            <p:nvPr/>
          </p:nvSpPr>
          <p:spPr>
            <a:xfrm>
              <a:off x="2597280" y="3432665"/>
              <a:ext cx="2159936" cy="481325"/>
            </a:xfrm>
            <a:prstGeom prst="round2SameRect">
              <a:avLst/>
            </a:prstGeom>
            <a:noFill/>
          </p:spPr>
          <p:txBody>
            <a:bodyPr wrap="none" rtlCol="0">
              <a:spAutoFit/>
            </a:bodyPr>
            <a:lstStyle/>
            <a:p>
              <a:pPr algn="ctr"/>
              <a:r>
                <a:rPr lang="en-US" sz="1100" dirty="0"/>
                <a:t>Memory Node 0</a:t>
              </a:r>
              <a:endParaRPr lang="en-IL" sz="1100" dirty="0"/>
            </a:p>
          </p:txBody>
        </p:sp>
      </p:grpSp>
      <p:cxnSp>
        <p:nvCxnSpPr>
          <p:cNvPr id="48" name="Straight Arrow Connector 47">
            <a:extLst>
              <a:ext uri="{FF2B5EF4-FFF2-40B4-BE49-F238E27FC236}">
                <a16:creationId xmlns:a16="http://schemas.microsoft.com/office/drawing/2014/main" id="{8698D288-BA69-4E6B-9633-B07E9E4A0F5E}"/>
              </a:ext>
            </a:extLst>
          </p:cNvPr>
          <p:cNvCxnSpPr>
            <a:cxnSpLocks/>
          </p:cNvCxnSpPr>
          <p:nvPr/>
        </p:nvCxnSpPr>
        <p:spPr>
          <a:xfrm>
            <a:off x="3068766" y="1488442"/>
            <a:ext cx="809900" cy="0"/>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49" name="Multiplication Sign 48">
            <a:extLst>
              <a:ext uri="{FF2B5EF4-FFF2-40B4-BE49-F238E27FC236}">
                <a16:creationId xmlns:a16="http://schemas.microsoft.com/office/drawing/2014/main" id="{45654BC1-8388-4249-BB6D-E77FD8E6A6AA}"/>
              </a:ext>
            </a:extLst>
          </p:cNvPr>
          <p:cNvSpPr/>
          <p:nvPr/>
        </p:nvSpPr>
        <p:spPr>
          <a:xfrm>
            <a:off x="3240663" y="1144039"/>
            <a:ext cx="393132" cy="34372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graphicFrame>
        <p:nvGraphicFramePr>
          <p:cNvPr id="34" name="Chart 33">
            <a:extLst>
              <a:ext uri="{FF2B5EF4-FFF2-40B4-BE49-F238E27FC236}">
                <a16:creationId xmlns:a16="http://schemas.microsoft.com/office/drawing/2014/main" id="{0CD0F2D6-6525-40F4-AF06-B5B9984D7612}"/>
              </a:ext>
            </a:extLst>
          </p:cNvPr>
          <p:cNvGraphicFramePr/>
          <p:nvPr/>
        </p:nvGraphicFramePr>
        <p:xfrm>
          <a:off x="4901124" y="1811055"/>
          <a:ext cx="4128655" cy="2594924"/>
        </p:xfrm>
        <a:graphic>
          <a:graphicData uri="http://schemas.openxmlformats.org/drawingml/2006/chart">
            <c:chart xmlns:c="http://schemas.openxmlformats.org/drawingml/2006/chart" xmlns:r="http://schemas.openxmlformats.org/officeDocument/2006/relationships" r:id="rId4"/>
          </a:graphicData>
        </a:graphic>
      </p:graphicFrame>
      <p:cxnSp>
        <p:nvCxnSpPr>
          <p:cNvPr id="44" name="Straight Arrow Connector 43">
            <a:extLst>
              <a:ext uri="{FF2B5EF4-FFF2-40B4-BE49-F238E27FC236}">
                <a16:creationId xmlns:a16="http://schemas.microsoft.com/office/drawing/2014/main" id="{D197426E-83EE-4D84-BAD4-9538E8ECC97A}"/>
              </a:ext>
            </a:extLst>
          </p:cNvPr>
          <p:cNvCxnSpPr>
            <a:cxnSpLocks/>
          </p:cNvCxnSpPr>
          <p:nvPr/>
        </p:nvCxnSpPr>
        <p:spPr>
          <a:xfrm>
            <a:off x="1149618" y="1490123"/>
            <a:ext cx="809900" cy="0"/>
          </a:xfrm>
          <a:prstGeom prst="straightConnector1">
            <a:avLst/>
          </a:prstGeom>
          <a:ln>
            <a:solidFill>
              <a:srgbClr val="FF0000"/>
            </a:solidFill>
            <a:tailEnd type="triangle"/>
          </a:ln>
        </p:spPr>
        <p:style>
          <a:lnRef idx="3">
            <a:schemeClr val="accent3"/>
          </a:lnRef>
          <a:fillRef idx="0">
            <a:schemeClr val="accent3"/>
          </a:fillRef>
          <a:effectRef idx="2">
            <a:schemeClr val="accent3"/>
          </a:effectRef>
          <a:fontRef idx="minor">
            <a:schemeClr val="tx1"/>
          </a:fontRef>
        </p:style>
      </p:cxnSp>
      <p:sp>
        <p:nvSpPr>
          <p:cNvPr id="50" name="Multiplication Sign 49">
            <a:extLst>
              <a:ext uri="{FF2B5EF4-FFF2-40B4-BE49-F238E27FC236}">
                <a16:creationId xmlns:a16="http://schemas.microsoft.com/office/drawing/2014/main" id="{7499F761-A4A7-4608-80B3-A95C7330929E}"/>
              </a:ext>
            </a:extLst>
          </p:cNvPr>
          <p:cNvSpPr/>
          <p:nvPr/>
        </p:nvSpPr>
        <p:spPr>
          <a:xfrm>
            <a:off x="1321515" y="1145720"/>
            <a:ext cx="393132" cy="343720"/>
          </a:xfrm>
          <a:prstGeom prst="mathMultiply">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IL"/>
          </a:p>
        </p:txBody>
      </p:sp>
      <p:sp>
        <p:nvSpPr>
          <p:cNvPr id="42" name="TextBox 41">
            <a:extLst>
              <a:ext uri="{FF2B5EF4-FFF2-40B4-BE49-F238E27FC236}">
                <a16:creationId xmlns:a16="http://schemas.microsoft.com/office/drawing/2014/main" id="{AAB51D82-9A9D-4798-A3E6-26B95A21826E}"/>
              </a:ext>
            </a:extLst>
          </p:cNvPr>
          <p:cNvSpPr txBox="1"/>
          <p:nvPr/>
        </p:nvSpPr>
        <p:spPr>
          <a:xfrm>
            <a:off x="315270" y="2175903"/>
            <a:ext cx="4585854" cy="1938992"/>
          </a:xfrm>
          <a:prstGeom prst="rect">
            <a:avLst/>
          </a:prstGeom>
          <a:noFill/>
        </p:spPr>
        <p:txBody>
          <a:bodyPr wrap="square">
            <a:spAutoFit/>
          </a:bodyPr>
          <a:lstStyle/>
          <a:p>
            <a:r>
              <a:rPr lang="en-US" sz="1000" dirty="0">
                <a:solidFill>
                  <a:srgbClr val="0000FF"/>
                </a:solidFill>
                <a:latin typeface="Consolas" panose="020B0609020204030204" pitchFamily="49" charset="0"/>
              </a:rPr>
              <a:t>SELECT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'Max server memory configured: '</a:t>
            </a:r>
            <a:endParaRPr lang="en-US" sz="1000" dirty="0">
              <a:solidFill>
                <a:srgbClr val="000000"/>
              </a:solidFill>
              <a:latin typeface="Consolas" panose="020B0609020204030204" pitchFamily="49" charset="0"/>
            </a:endParaRP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FF"/>
                </a:solidFill>
                <a:latin typeface="Consolas" panose="020B0609020204030204" pitchFamily="49" charset="0"/>
              </a:rPr>
              <a:t>CAST</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c.[value]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a:t>
            </a:r>
            <a:r>
              <a:rPr lang="en-US" sz="1000" dirty="0">
                <a:solidFill>
                  <a:srgbClr val="0000FF"/>
                </a:solidFill>
                <a:latin typeface="Consolas" panose="020B0609020204030204" pitchFamily="49" charset="0"/>
              </a:rPr>
              <a:t>varchar</a:t>
            </a:r>
            <a:r>
              <a:rPr lang="en-US" sz="1000" dirty="0">
                <a:solidFill>
                  <a:srgbClr val="808080"/>
                </a:solidFill>
                <a:latin typeface="Consolas" panose="020B0609020204030204" pitchFamily="49" charset="0"/>
              </a:rPr>
              <a:t>(</a:t>
            </a:r>
            <a:r>
              <a:rPr lang="en-US" sz="1000" dirty="0">
                <a:solidFill>
                  <a:srgbClr val="FF00FF"/>
                </a:solidFill>
                <a:latin typeface="Consolas" panose="020B0609020204030204" pitchFamily="49" charset="0"/>
              </a:rPr>
              <a:t>max</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 MB (used memory on server: '</a:t>
            </a:r>
            <a:r>
              <a:rPr lang="en-US" sz="1000" dirty="0">
                <a:solidFill>
                  <a:srgbClr val="000000"/>
                </a:solidFill>
                <a:latin typeface="Consolas" panose="020B0609020204030204" pitchFamily="49" charset="0"/>
              </a:rPr>
              <a:t> </a:t>
            </a: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FF"/>
                </a:solidFill>
                <a:latin typeface="Consolas" panose="020B0609020204030204" pitchFamily="49" charset="0"/>
              </a:rPr>
              <a:t>CAST</a:t>
            </a:r>
            <a:r>
              <a:rPr lang="en-US" sz="1000" dirty="0">
                <a:solidFill>
                  <a:srgbClr val="808080"/>
                </a:solidFill>
                <a:latin typeface="Consolas" panose="020B0609020204030204" pitchFamily="49" charset="0"/>
              </a:rPr>
              <a:t>(</a:t>
            </a:r>
            <a:r>
              <a:rPr lang="en-US" sz="1000" dirty="0" err="1">
                <a:solidFill>
                  <a:srgbClr val="000000"/>
                </a:solidFill>
                <a:latin typeface="Consolas" panose="020B0609020204030204" pitchFamily="49" charset="0"/>
              </a:rPr>
              <a:t>m.available_physical_memory_kb</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1024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a:t>
            </a:r>
            <a:r>
              <a:rPr lang="en-US" sz="1000" dirty="0">
                <a:solidFill>
                  <a:srgbClr val="0000FF"/>
                </a:solidFill>
                <a:latin typeface="Consolas" panose="020B0609020204030204" pitchFamily="49" charset="0"/>
              </a:rPr>
              <a:t>varchar</a:t>
            </a:r>
            <a:r>
              <a:rPr lang="en-US" sz="1000" dirty="0">
                <a:solidFill>
                  <a:srgbClr val="808080"/>
                </a:solidFill>
                <a:latin typeface="Consolas" panose="020B0609020204030204" pitchFamily="49" charset="0"/>
              </a:rPr>
              <a:t>(</a:t>
            </a:r>
            <a:r>
              <a:rPr lang="en-US" sz="1000" dirty="0">
                <a:solidFill>
                  <a:srgbClr val="FF00FF"/>
                </a:solidFill>
                <a:latin typeface="Consolas" panose="020B0609020204030204" pitchFamily="49" charset="0"/>
              </a:rPr>
              <a:t>max</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 MB, total: '</a:t>
            </a:r>
            <a:endParaRPr lang="en-US" sz="1000" dirty="0">
              <a:solidFill>
                <a:srgbClr val="000000"/>
              </a:solidFill>
              <a:latin typeface="Consolas" panose="020B0609020204030204" pitchFamily="49" charset="0"/>
            </a:endParaRP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FF"/>
                </a:solidFill>
                <a:latin typeface="Consolas" panose="020B0609020204030204" pitchFamily="49" charset="0"/>
              </a:rPr>
              <a:t>CAST</a:t>
            </a:r>
            <a:r>
              <a:rPr lang="en-US" sz="1000" dirty="0">
                <a:solidFill>
                  <a:srgbClr val="808080"/>
                </a:solidFill>
                <a:latin typeface="Consolas" panose="020B0609020204030204" pitchFamily="49" charset="0"/>
              </a:rPr>
              <a:t>(</a:t>
            </a:r>
            <a:r>
              <a:rPr lang="en-US" sz="1000" dirty="0" err="1">
                <a:solidFill>
                  <a:srgbClr val="000000"/>
                </a:solidFill>
                <a:latin typeface="Consolas" panose="020B0609020204030204" pitchFamily="49" charset="0"/>
              </a:rPr>
              <a:t>m.total_physical_memory_kb</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1024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a:t>
            </a:r>
            <a:r>
              <a:rPr lang="en-US" sz="1000" dirty="0">
                <a:solidFill>
                  <a:srgbClr val="0000FF"/>
                </a:solidFill>
                <a:latin typeface="Consolas" panose="020B0609020204030204" pitchFamily="49" charset="0"/>
              </a:rPr>
              <a:t>varchar</a:t>
            </a:r>
            <a:r>
              <a:rPr lang="en-US" sz="1000" dirty="0">
                <a:solidFill>
                  <a:srgbClr val="808080"/>
                </a:solidFill>
                <a:latin typeface="Consolas" panose="020B0609020204030204" pitchFamily="49" charset="0"/>
              </a:rPr>
              <a:t>(</a:t>
            </a:r>
            <a:r>
              <a:rPr lang="en-US" sz="1000" dirty="0">
                <a:solidFill>
                  <a:srgbClr val="FF00FF"/>
                </a:solidFill>
                <a:latin typeface="Consolas" panose="020B0609020204030204" pitchFamily="49" charset="0"/>
              </a:rPr>
              <a:t>max</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 MB)'</a:t>
            </a:r>
            <a:endParaRPr lang="en-US" sz="1000" dirty="0">
              <a:solidFill>
                <a:srgbClr val="000000"/>
              </a:solidFill>
              <a:latin typeface="Consolas" panose="020B0609020204030204" pitchFamily="49" charset="0"/>
            </a:endParaRPr>
          </a:p>
          <a:p>
            <a:r>
              <a:rPr lang="en-US" sz="1000" dirty="0">
                <a:solidFill>
                  <a:srgbClr val="0000FF"/>
                </a:solidFill>
                <a:latin typeface="Consolas" panose="020B0609020204030204" pitchFamily="49" charset="0"/>
              </a:rPr>
              <a:t>FROM</a:t>
            </a:r>
            <a:r>
              <a:rPr lang="en-US" sz="1000" dirty="0">
                <a:solidFill>
                  <a:srgbClr val="000000"/>
                </a:solidFill>
                <a:latin typeface="Consolas" panose="020B0609020204030204" pitchFamily="49" charset="0"/>
              </a:rPr>
              <a:t>  </a:t>
            </a:r>
            <a:r>
              <a:rPr lang="en-US" sz="1000" dirty="0" err="1">
                <a:solidFill>
                  <a:schemeClr val="accent5"/>
                </a:solidFill>
                <a:latin typeface="Consolas" panose="020B0609020204030204" pitchFamily="49" charset="0"/>
              </a:rPr>
              <a:t>sys.dm_os_sys_memory</a:t>
            </a:r>
            <a:r>
              <a:rPr lang="en-US" sz="1000" dirty="0">
                <a:solidFill>
                  <a:schemeClr val="accent5"/>
                </a:solidFill>
                <a:latin typeface="Consolas" panose="020B0609020204030204" pitchFamily="49" charset="0"/>
              </a:rPr>
              <a:t>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m, </a:t>
            </a:r>
            <a:r>
              <a:rPr lang="en-US" sz="1000" dirty="0" err="1">
                <a:solidFill>
                  <a:schemeClr val="accent5"/>
                </a:solidFill>
                <a:latin typeface="Consolas" panose="020B0609020204030204" pitchFamily="49" charset="0"/>
              </a:rPr>
              <a:t>sys.configurations</a:t>
            </a:r>
            <a:r>
              <a:rPr lang="en-US" sz="1000" dirty="0">
                <a:solidFill>
                  <a:schemeClr val="accent5"/>
                </a:solidFill>
                <a:latin typeface="Consolas" panose="020B0609020204030204" pitchFamily="49" charset="0"/>
              </a:rPr>
              <a:t>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c</a:t>
            </a:r>
          </a:p>
          <a:p>
            <a:r>
              <a:rPr lang="en-US" sz="1000" dirty="0">
                <a:solidFill>
                  <a:srgbClr val="0000FF"/>
                </a:solidFill>
                <a:latin typeface="Consolas" panose="020B0609020204030204" pitchFamily="49" charset="0"/>
              </a:rPr>
              <a:t>WHERE</a:t>
            </a:r>
            <a:r>
              <a:rPr lang="en-US" sz="1000" dirty="0">
                <a:solidFill>
                  <a:srgbClr val="000000"/>
                </a:solidFill>
                <a:latin typeface="Consolas" panose="020B0609020204030204" pitchFamily="49" charset="0"/>
              </a:rPr>
              <a:t> c.[name]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'max server memory (MB)'</a:t>
            </a:r>
            <a:endParaRPr lang="en-US" sz="1000" dirty="0">
              <a:solidFill>
                <a:srgbClr val="000000"/>
              </a:solidFill>
              <a:latin typeface="Consolas" panose="020B0609020204030204" pitchFamily="49" charset="0"/>
            </a:endParaRPr>
          </a:p>
          <a:p>
            <a:r>
              <a:rPr lang="en-US" sz="1000" dirty="0">
                <a:solidFill>
                  <a:srgbClr val="808080"/>
                </a:solidFill>
                <a:latin typeface="Consolas" panose="020B0609020204030204" pitchFamily="49" charset="0"/>
              </a:rPr>
              <a:t>AND</a:t>
            </a:r>
          </a:p>
          <a:p>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available_physical_memory_kb</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&gt;=</a:t>
            </a:r>
            <a:r>
              <a:rPr lang="en-US" sz="1000" dirty="0">
                <a:solidFill>
                  <a:srgbClr val="000000"/>
                </a:solidFill>
                <a:latin typeface="Consolas" panose="020B0609020204030204" pitchFamily="49" charset="0"/>
              </a:rPr>
              <a:t> 0.4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total_physical_memory_kb</a:t>
            </a:r>
            <a:endParaRPr lang="en-IL" sz="1000" dirty="0"/>
          </a:p>
        </p:txBody>
      </p:sp>
    </p:spTree>
    <p:extLst>
      <p:ext uri="{BB962C8B-B14F-4D97-AF65-F5344CB8AC3E}">
        <p14:creationId xmlns:p14="http://schemas.microsoft.com/office/powerpoint/2010/main" val="3699372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BD5303-924A-4E2A-9C83-F50607242B35}"/>
              </a:ext>
            </a:extLst>
          </p:cNvPr>
          <p:cNvSpPr>
            <a:spLocks noGrp="1"/>
          </p:cNvSpPr>
          <p:nvPr>
            <p:ph type="title"/>
          </p:nvPr>
        </p:nvSpPr>
        <p:spPr>
          <a:xfrm>
            <a:off x="457199" y="230908"/>
            <a:ext cx="8624456" cy="612956"/>
          </a:xfrm>
        </p:spPr>
        <p:txBody>
          <a:bodyPr/>
          <a:lstStyle/>
          <a:p>
            <a:r>
              <a:rPr lang="en-US" dirty="0"/>
              <a:t>Unused Memory</a:t>
            </a:r>
            <a:br>
              <a:rPr lang="en-US" dirty="0"/>
            </a:br>
            <a:r>
              <a:rPr lang="en-US" dirty="0"/>
              <a:t>(‘max server memory’ configuration)</a:t>
            </a:r>
            <a:endParaRPr lang="en-IL" dirty="0"/>
          </a:p>
        </p:txBody>
      </p:sp>
      <p:graphicFrame>
        <p:nvGraphicFramePr>
          <p:cNvPr id="34" name="Chart 33">
            <a:extLst>
              <a:ext uri="{FF2B5EF4-FFF2-40B4-BE49-F238E27FC236}">
                <a16:creationId xmlns:a16="http://schemas.microsoft.com/office/drawing/2014/main" id="{0CD0F2D6-6525-40F4-AF06-B5B9984D7612}"/>
              </a:ext>
            </a:extLst>
          </p:cNvPr>
          <p:cNvGraphicFramePr/>
          <p:nvPr>
            <p:extLst>
              <p:ext uri="{D42A27DB-BD31-4B8C-83A1-F6EECF244321}">
                <p14:modId xmlns:p14="http://schemas.microsoft.com/office/powerpoint/2010/main" val="3918307557"/>
              </p:ext>
            </p:extLst>
          </p:nvPr>
        </p:nvGraphicFramePr>
        <p:xfrm>
          <a:off x="4901124" y="1274288"/>
          <a:ext cx="4128655" cy="259492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7E3DEFF-F68A-4F3D-AF57-A2E0A993CD29}"/>
              </a:ext>
            </a:extLst>
          </p:cNvPr>
          <p:cNvSpPr txBox="1"/>
          <p:nvPr/>
        </p:nvSpPr>
        <p:spPr>
          <a:xfrm>
            <a:off x="315270" y="2175903"/>
            <a:ext cx="4585854" cy="1785104"/>
          </a:xfrm>
          <a:prstGeom prst="rect">
            <a:avLst/>
          </a:prstGeom>
          <a:noFill/>
        </p:spPr>
        <p:txBody>
          <a:bodyPr wrap="square">
            <a:spAutoFit/>
          </a:bodyPr>
          <a:lstStyle/>
          <a:p>
            <a:r>
              <a:rPr lang="en-US" sz="1000" dirty="0">
                <a:solidFill>
                  <a:srgbClr val="0000FF"/>
                </a:solidFill>
                <a:latin typeface="Consolas" panose="020B0609020204030204" pitchFamily="49" charset="0"/>
              </a:rPr>
              <a:t>SELECT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'Max server memory configured: '</a:t>
            </a:r>
            <a:endParaRPr lang="en-US" sz="1000" dirty="0">
              <a:solidFill>
                <a:srgbClr val="000000"/>
              </a:solidFill>
              <a:latin typeface="Consolas" panose="020B0609020204030204" pitchFamily="49" charset="0"/>
            </a:endParaRP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FF"/>
                </a:solidFill>
                <a:latin typeface="Consolas" panose="020B0609020204030204" pitchFamily="49" charset="0"/>
              </a:rPr>
              <a:t>CAST</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[value]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a:t>
            </a:r>
            <a:r>
              <a:rPr lang="en-US" sz="1000" dirty="0">
                <a:solidFill>
                  <a:srgbClr val="0000FF"/>
                </a:solidFill>
                <a:latin typeface="Consolas" panose="020B0609020204030204" pitchFamily="49" charset="0"/>
              </a:rPr>
              <a:t>varchar</a:t>
            </a:r>
            <a:r>
              <a:rPr lang="en-US" sz="1000" dirty="0">
                <a:solidFill>
                  <a:srgbClr val="808080"/>
                </a:solidFill>
                <a:latin typeface="Consolas" panose="020B0609020204030204" pitchFamily="49" charset="0"/>
              </a:rPr>
              <a:t>(</a:t>
            </a:r>
            <a:r>
              <a:rPr lang="en-US" sz="1000" dirty="0">
                <a:solidFill>
                  <a:srgbClr val="FF00FF"/>
                </a:solidFill>
                <a:latin typeface="Consolas" panose="020B0609020204030204" pitchFamily="49" charset="0"/>
              </a:rPr>
              <a:t>max</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 MB (used memory on server: '</a:t>
            </a:r>
            <a:r>
              <a:rPr lang="en-US" sz="1000" dirty="0">
                <a:solidFill>
                  <a:srgbClr val="000000"/>
                </a:solidFill>
                <a:latin typeface="Consolas" panose="020B0609020204030204" pitchFamily="49" charset="0"/>
              </a:rPr>
              <a:t> </a:t>
            </a: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FF"/>
                </a:solidFill>
                <a:latin typeface="Consolas" panose="020B0609020204030204" pitchFamily="49" charset="0"/>
              </a:rPr>
              <a:t>CAST</a:t>
            </a:r>
            <a:r>
              <a:rPr lang="en-US" sz="1000" dirty="0">
                <a:solidFill>
                  <a:srgbClr val="808080"/>
                </a:solidFill>
                <a:latin typeface="Consolas" panose="020B0609020204030204" pitchFamily="49" charset="0"/>
              </a:rPr>
              <a:t>(</a:t>
            </a:r>
            <a:r>
              <a:rPr lang="en-US" sz="1000" dirty="0" err="1">
                <a:solidFill>
                  <a:srgbClr val="000000"/>
                </a:solidFill>
                <a:latin typeface="Consolas" panose="020B0609020204030204" pitchFamily="49" charset="0"/>
              </a:rPr>
              <a:t>available_physical_memory_kb</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1024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a:t>
            </a:r>
            <a:r>
              <a:rPr lang="en-US" sz="1000" dirty="0">
                <a:solidFill>
                  <a:srgbClr val="0000FF"/>
                </a:solidFill>
                <a:latin typeface="Consolas" panose="020B0609020204030204" pitchFamily="49" charset="0"/>
              </a:rPr>
              <a:t>varchar</a:t>
            </a:r>
            <a:r>
              <a:rPr lang="en-US" sz="1000" dirty="0">
                <a:solidFill>
                  <a:srgbClr val="808080"/>
                </a:solidFill>
                <a:latin typeface="Consolas" panose="020B0609020204030204" pitchFamily="49" charset="0"/>
              </a:rPr>
              <a:t>(</a:t>
            </a:r>
            <a:r>
              <a:rPr lang="en-US" sz="1000" dirty="0">
                <a:solidFill>
                  <a:srgbClr val="FF00FF"/>
                </a:solidFill>
                <a:latin typeface="Consolas" panose="020B0609020204030204" pitchFamily="49" charset="0"/>
              </a:rPr>
              <a:t>max</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 MB, total: '</a:t>
            </a:r>
            <a:endParaRPr lang="en-US" sz="1000" dirty="0">
              <a:solidFill>
                <a:srgbClr val="000000"/>
              </a:solidFill>
              <a:latin typeface="Consolas" panose="020B0609020204030204" pitchFamily="49" charset="0"/>
            </a:endParaRP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FF"/>
                </a:solidFill>
                <a:latin typeface="Consolas" panose="020B0609020204030204" pitchFamily="49" charset="0"/>
              </a:rPr>
              <a:t>CAST</a:t>
            </a:r>
            <a:r>
              <a:rPr lang="en-US" sz="1000" dirty="0">
                <a:solidFill>
                  <a:srgbClr val="808080"/>
                </a:solidFill>
                <a:latin typeface="Consolas" panose="020B0609020204030204" pitchFamily="49" charset="0"/>
              </a:rPr>
              <a:t>(</a:t>
            </a:r>
            <a:r>
              <a:rPr lang="en-US" sz="1000" dirty="0" err="1">
                <a:solidFill>
                  <a:srgbClr val="000000"/>
                </a:solidFill>
                <a:latin typeface="Consolas" panose="020B0609020204030204" pitchFamily="49" charset="0"/>
              </a:rPr>
              <a:t>total_physical_memory_kb</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1024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a:t>
            </a:r>
            <a:r>
              <a:rPr lang="en-US" sz="1000" dirty="0">
                <a:solidFill>
                  <a:srgbClr val="0000FF"/>
                </a:solidFill>
                <a:latin typeface="Consolas" panose="020B0609020204030204" pitchFamily="49" charset="0"/>
              </a:rPr>
              <a:t>varchar</a:t>
            </a:r>
            <a:r>
              <a:rPr lang="en-US" sz="1000" dirty="0">
                <a:solidFill>
                  <a:srgbClr val="808080"/>
                </a:solidFill>
                <a:latin typeface="Consolas" panose="020B0609020204030204" pitchFamily="49" charset="0"/>
              </a:rPr>
              <a:t>(</a:t>
            </a:r>
            <a:r>
              <a:rPr lang="en-US" sz="1000" dirty="0">
                <a:solidFill>
                  <a:srgbClr val="FF00FF"/>
                </a:solidFill>
                <a:latin typeface="Consolas" panose="020B0609020204030204" pitchFamily="49" charset="0"/>
              </a:rPr>
              <a:t>max</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p>
          <a:p>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 MB)'</a:t>
            </a:r>
            <a:endParaRPr lang="en-US" sz="1000" dirty="0">
              <a:solidFill>
                <a:srgbClr val="000000"/>
              </a:solidFill>
              <a:latin typeface="Consolas" panose="020B0609020204030204" pitchFamily="49" charset="0"/>
            </a:endParaRPr>
          </a:p>
          <a:p>
            <a:r>
              <a:rPr lang="en-US" sz="1000" dirty="0">
                <a:solidFill>
                  <a:srgbClr val="0000FF"/>
                </a:solidFill>
                <a:latin typeface="Consolas" panose="020B0609020204030204" pitchFamily="49" charset="0"/>
              </a:rPr>
              <a:t>FROM</a:t>
            </a:r>
            <a:r>
              <a:rPr lang="en-US" sz="1000" dirty="0">
                <a:solidFill>
                  <a:srgbClr val="000000"/>
                </a:solidFill>
                <a:latin typeface="Consolas" panose="020B0609020204030204" pitchFamily="49" charset="0"/>
              </a:rPr>
              <a:t> </a:t>
            </a:r>
            <a:r>
              <a:rPr lang="en-US" sz="1000" dirty="0" err="1">
                <a:solidFill>
                  <a:schemeClr val="accent5"/>
                </a:solidFill>
                <a:latin typeface="Consolas" panose="020B0609020204030204" pitchFamily="49" charset="0"/>
              </a:rPr>
              <a:t>sys.configurations</a:t>
            </a:r>
            <a:r>
              <a:rPr lang="en-US" sz="1000" dirty="0">
                <a:solidFill>
                  <a:schemeClr val="accent5"/>
                </a:solidFill>
                <a:latin typeface="Consolas" panose="020B0609020204030204" pitchFamily="49" charset="0"/>
              </a:rPr>
              <a:t>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c</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err="1">
                <a:solidFill>
                  <a:schemeClr val="accent5"/>
                </a:solidFill>
                <a:latin typeface="Consolas" panose="020B0609020204030204" pitchFamily="49" charset="0"/>
              </a:rPr>
              <a:t>sys.dm_os_sys_memory</a:t>
            </a:r>
            <a:r>
              <a:rPr lang="en-US" sz="1000" dirty="0">
                <a:solidFill>
                  <a:schemeClr val="accent5"/>
                </a:solidFill>
                <a:latin typeface="Consolas" panose="020B0609020204030204" pitchFamily="49" charset="0"/>
              </a:rPr>
              <a:t> </a:t>
            </a:r>
            <a:r>
              <a:rPr lang="en-US" sz="1000" dirty="0">
                <a:solidFill>
                  <a:srgbClr val="0000FF"/>
                </a:solidFill>
                <a:latin typeface="Consolas" panose="020B0609020204030204" pitchFamily="49" charset="0"/>
              </a:rPr>
              <a:t>AS</a:t>
            </a:r>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osmem</a:t>
            </a:r>
            <a:endParaRPr lang="en-US" sz="1000" dirty="0">
              <a:solidFill>
                <a:srgbClr val="000000"/>
              </a:solidFill>
              <a:latin typeface="Consolas" panose="020B0609020204030204" pitchFamily="49" charset="0"/>
            </a:endParaRPr>
          </a:p>
          <a:p>
            <a:r>
              <a:rPr lang="en-US" sz="1000" dirty="0">
                <a:solidFill>
                  <a:srgbClr val="0000FF"/>
                </a:solidFill>
                <a:latin typeface="Consolas" panose="020B0609020204030204" pitchFamily="49" charset="0"/>
              </a:rPr>
              <a:t>WHERE</a:t>
            </a:r>
            <a:r>
              <a:rPr lang="en-US" sz="1000" dirty="0">
                <a:solidFill>
                  <a:srgbClr val="000000"/>
                </a:solidFill>
                <a:latin typeface="Consolas" panose="020B0609020204030204" pitchFamily="49" charset="0"/>
              </a:rPr>
              <a:t> [name]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a:solidFill>
                  <a:srgbClr val="FF0000"/>
                </a:solidFill>
                <a:latin typeface="Consolas" panose="020B0609020204030204" pitchFamily="49" charset="0"/>
              </a:rPr>
              <a:t>'max server memory (MB)'</a:t>
            </a:r>
            <a:endParaRPr lang="en-US" sz="1000" dirty="0">
              <a:solidFill>
                <a:srgbClr val="000000"/>
              </a:solidFill>
              <a:latin typeface="Consolas" panose="020B0609020204030204" pitchFamily="49" charset="0"/>
            </a:endParaRPr>
          </a:p>
          <a:p>
            <a:r>
              <a:rPr lang="en-US" sz="1000" dirty="0">
                <a:solidFill>
                  <a:srgbClr val="808080"/>
                </a:solidFill>
                <a:latin typeface="Consolas" panose="020B0609020204030204" pitchFamily="49" charset="0"/>
              </a:rPr>
              <a:t>AND</a:t>
            </a:r>
          </a:p>
          <a:p>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available_physical_memory_kb</a:t>
            </a:r>
            <a:r>
              <a:rPr lang="en-US" sz="1000" dirty="0">
                <a:solidFill>
                  <a:srgbClr val="000000"/>
                </a:solidFill>
                <a:latin typeface="Consolas" panose="020B0609020204030204" pitchFamily="49" charset="0"/>
              </a:rPr>
              <a:t> </a:t>
            </a:r>
            <a:r>
              <a:rPr lang="en-US" sz="1000" dirty="0">
                <a:solidFill>
                  <a:srgbClr val="808080"/>
                </a:solidFill>
                <a:latin typeface="Consolas" panose="020B0609020204030204" pitchFamily="49" charset="0"/>
              </a:rPr>
              <a:t>&gt;=</a:t>
            </a:r>
            <a:r>
              <a:rPr lang="en-US" sz="1000" dirty="0">
                <a:solidFill>
                  <a:srgbClr val="000000"/>
                </a:solidFill>
                <a:latin typeface="Consolas" panose="020B0609020204030204" pitchFamily="49" charset="0"/>
              </a:rPr>
              <a:t> 0.4 </a:t>
            </a:r>
            <a:r>
              <a:rPr lang="en-US" sz="1000" dirty="0">
                <a:solidFill>
                  <a:srgbClr val="808080"/>
                </a:solidFill>
                <a:latin typeface="Consolas" panose="020B0609020204030204" pitchFamily="49" charset="0"/>
              </a:rPr>
              <a:t>*</a:t>
            </a:r>
            <a:r>
              <a:rPr lang="en-US" sz="1000" dirty="0">
                <a:solidFill>
                  <a:srgbClr val="000000"/>
                </a:solidFill>
                <a:latin typeface="Consolas" panose="020B0609020204030204" pitchFamily="49" charset="0"/>
              </a:rPr>
              <a:t> </a:t>
            </a:r>
            <a:r>
              <a:rPr lang="en-US" sz="1000" dirty="0" err="1">
                <a:solidFill>
                  <a:srgbClr val="000000"/>
                </a:solidFill>
                <a:latin typeface="Consolas" panose="020B0609020204030204" pitchFamily="49" charset="0"/>
              </a:rPr>
              <a:t>total_physical_memory_kb</a:t>
            </a:r>
            <a:endParaRPr lang="en-IL" sz="1000" dirty="0"/>
          </a:p>
        </p:txBody>
      </p:sp>
      <p:sp>
        <p:nvSpPr>
          <p:cNvPr id="6" name="TextBox 5">
            <a:extLst>
              <a:ext uri="{FF2B5EF4-FFF2-40B4-BE49-F238E27FC236}">
                <a16:creationId xmlns:a16="http://schemas.microsoft.com/office/drawing/2014/main" id="{1CE5852C-FF69-40E3-A488-E25F3774AE19}"/>
              </a:ext>
            </a:extLst>
          </p:cNvPr>
          <p:cNvSpPr txBox="1"/>
          <p:nvPr/>
        </p:nvSpPr>
        <p:spPr>
          <a:xfrm>
            <a:off x="2757714" y="4299636"/>
            <a:ext cx="3628572" cy="338554"/>
          </a:xfrm>
          <a:prstGeom prst="rect">
            <a:avLst/>
          </a:prstGeom>
          <a:noFill/>
        </p:spPr>
        <p:txBody>
          <a:bodyPr wrap="square">
            <a:spAutoFit/>
          </a:bodyPr>
          <a:lstStyle/>
          <a:p>
            <a:pPr marL="285750" indent="-285750" algn="ctr">
              <a:buFont typeface="Wingdings" panose="05000000000000000000" pitchFamily="2" charset="2"/>
              <a:buChar char="Ø"/>
            </a:pPr>
            <a:r>
              <a:rPr lang="en-IL" sz="1600" dirty="0">
                <a:hlinkClick r:id="rId4"/>
              </a:rPr>
              <a:t>Max Memory </a:t>
            </a:r>
            <a:r>
              <a:rPr lang="en-IL" sz="1600" dirty="0" err="1">
                <a:hlinkClick r:id="rId4"/>
              </a:rPr>
              <a:t>Recommendation.sql</a:t>
            </a:r>
            <a:endParaRPr lang="en-US" sz="1600" dirty="0"/>
          </a:p>
        </p:txBody>
      </p:sp>
      <p:pic>
        <p:nvPicPr>
          <p:cNvPr id="4" name="Graphic 3" descr="Settings with solid fill">
            <a:extLst>
              <a:ext uri="{FF2B5EF4-FFF2-40B4-BE49-F238E27FC236}">
                <a16:creationId xmlns:a16="http://schemas.microsoft.com/office/drawing/2014/main" id="{B1936E7E-445D-6EFE-43E7-96E91790BEC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3314" y="1182493"/>
            <a:ext cx="914400" cy="914400"/>
          </a:xfrm>
          <a:prstGeom prst="rect">
            <a:avLst/>
          </a:prstGeom>
          <a:effectLst/>
        </p:spPr>
      </p:pic>
    </p:spTree>
    <p:extLst>
      <p:ext uri="{BB962C8B-B14F-4D97-AF65-F5344CB8AC3E}">
        <p14:creationId xmlns:p14="http://schemas.microsoft.com/office/powerpoint/2010/main" val="37212324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515F1-AE75-43C0-BFB3-0DBAF71DC8E8}"/>
              </a:ext>
            </a:extLst>
          </p:cNvPr>
          <p:cNvSpPr>
            <a:spLocks noGrp="1"/>
          </p:cNvSpPr>
          <p:nvPr>
            <p:ph type="title"/>
          </p:nvPr>
        </p:nvSpPr>
        <p:spPr/>
        <p:txBody>
          <a:bodyPr/>
          <a:lstStyle/>
          <a:p>
            <a:r>
              <a:rPr lang="en-US" dirty="0"/>
              <a:t>Version/Edition Scale Limitations</a:t>
            </a:r>
            <a:endParaRPr lang="en-IL" dirty="0"/>
          </a:p>
        </p:txBody>
      </p:sp>
      <p:graphicFrame>
        <p:nvGraphicFramePr>
          <p:cNvPr id="6" name="Content Placeholder 5">
            <a:extLst>
              <a:ext uri="{FF2B5EF4-FFF2-40B4-BE49-F238E27FC236}">
                <a16:creationId xmlns:a16="http://schemas.microsoft.com/office/drawing/2014/main" id="{DC59CB80-B865-4643-94AF-B2E573A435A0}"/>
              </a:ext>
            </a:extLst>
          </p:cNvPr>
          <p:cNvGraphicFramePr>
            <a:graphicFrameLocks noGrp="1"/>
          </p:cNvGraphicFramePr>
          <p:nvPr>
            <p:ph sz="quarter" idx="10"/>
            <p:extLst>
              <p:ext uri="{D42A27DB-BD31-4B8C-83A1-F6EECF244321}">
                <p14:modId xmlns:p14="http://schemas.microsoft.com/office/powerpoint/2010/main" val="4092055168"/>
              </p:ext>
            </p:extLst>
          </p:nvPr>
        </p:nvGraphicFramePr>
        <p:xfrm>
          <a:off x="254707" y="843864"/>
          <a:ext cx="8634585" cy="3642888"/>
        </p:xfrm>
        <a:graphic>
          <a:graphicData uri="http://schemas.openxmlformats.org/drawingml/2006/table">
            <a:tbl>
              <a:tblPr firstRow="1" firstCol="1" bandRow="1">
                <a:tableStyleId>{5C22544A-7EE6-4342-B048-85BDC9FD1C3A}</a:tableStyleId>
              </a:tblPr>
              <a:tblGrid>
                <a:gridCol w="1792084">
                  <a:extLst>
                    <a:ext uri="{9D8B030D-6E8A-4147-A177-3AD203B41FA5}">
                      <a16:colId xmlns:a16="http://schemas.microsoft.com/office/drawing/2014/main" val="1812505997"/>
                    </a:ext>
                  </a:extLst>
                </a:gridCol>
                <a:gridCol w="1921790">
                  <a:extLst>
                    <a:ext uri="{9D8B030D-6E8A-4147-A177-3AD203B41FA5}">
                      <a16:colId xmlns:a16="http://schemas.microsoft.com/office/drawing/2014/main" val="2563744029"/>
                    </a:ext>
                  </a:extLst>
                </a:gridCol>
                <a:gridCol w="1069383">
                  <a:extLst>
                    <a:ext uri="{9D8B030D-6E8A-4147-A177-3AD203B41FA5}">
                      <a16:colId xmlns:a16="http://schemas.microsoft.com/office/drawing/2014/main" val="3755996290"/>
                    </a:ext>
                  </a:extLst>
                </a:gridCol>
                <a:gridCol w="1193367">
                  <a:extLst>
                    <a:ext uri="{9D8B030D-6E8A-4147-A177-3AD203B41FA5}">
                      <a16:colId xmlns:a16="http://schemas.microsoft.com/office/drawing/2014/main" val="4189554299"/>
                    </a:ext>
                  </a:extLst>
                </a:gridCol>
                <a:gridCol w="1704814">
                  <a:extLst>
                    <a:ext uri="{9D8B030D-6E8A-4147-A177-3AD203B41FA5}">
                      <a16:colId xmlns:a16="http://schemas.microsoft.com/office/drawing/2014/main" val="3278301261"/>
                    </a:ext>
                  </a:extLst>
                </a:gridCol>
                <a:gridCol w="953147">
                  <a:extLst>
                    <a:ext uri="{9D8B030D-6E8A-4147-A177-3AD203B41FA5}">
                      <a16:colId xmlns:a16="http://schemas.microsoft.com/office/drawing/2014/main" val="1555887001"/>
                    </a:ext>
                  </a:extLst>
                </a:gridCol>
              </a:tblGrid>
              <a:tr h="305493">
                <a:tc>
                  <a:txBody>
                    <a:bodyPr/>
                    <a:lstStyle/>
                    <a:p>
                      <a:pPr algn="ctr" fontAlgn="b"/>
                      <a:r>
                        <a:rPr lang="en-US" sz="1600" b="1" u="none" strike="noStrike" kern="1200" dirty="0">
                          <a:solidFill>
                            <a:schemeClr val="lt1"/>
                          </a:solidFill>
                          <a:effectLst/>
                          <a:latin typeface="+mn-lt"/>
                          <a:ea typeface="+mn-ea"/>
                          <a:cs typeface="+mn-cs"/>
                        </a:rPr>
                        <a:t>Edition:</a:t>
                      </a:r>
                      <a:endParaRPr lang="en-IL" sz="1600" b="1" u="none" strike="noStrike" kern="1200" dirty="0">
                        <a:solidFill>
                          <a:schemeClr val="lt1"/>
                        </a:solidFill>
                        <a:effectLst/>
                        <a:latin typeface="+mn-lt"/>
                        <a:ea typeface="+mn-ea"/>
                        <a:cs typeface="+mn-cs"/>
                      </a:endParaRPr>
                    </a:p>
                  </a:txBody>
                  <a:tcPr marL="7641" marR="7641" marT="7641" marB="0" anchor="ctr">
                    <a:solidFill>
                      <a:schemeClr val="accent1">
                        <a:lumMod val="50000"/>
                      </a:schemeClr>
                    </a:solidFill>
                  </a:tcPr>
                </a:tc>
                <a:tc gridSpan="2">
                  <a:txBody>
                    <a:bodyPr/>
                    <a:lstStyle/>
                    <a:p>
                      <a:pPr algn="ctr" fontAlgn="b"/>
                      <a:r>
                        <a:rPr lang="en-US" sz="1600" b="1" u="none" strike="noStrike" dirty="0">
                          <a:effectLst/>
                        </a:rPr>
                        <a:t>Standard</a:t>
                      </a:r>
                      <a:endParaRPr lang="en-US" sz="1600" b="1" i="0" u="none" strike="noStrike" dirty="0">
                        <a:solidFill>
                          <a:srgbClr val="000000"/>
                        </a:solidFill>
                        <a:effectLst/>
                        <a:latin typeface="Calibri" panose="020F0502020204030204" pitchFamily="34" charset="0"/>
                      </a:endParaRPr>
                    </a:p>
                  </a:txBody>
                  <a:tcPr marL="7641" marR="7641" marT="7641" marB="0" anchor="ctr">
                    <a:lnR w="12700" cap="flat" cmpd="sng" algn="ctr">
                      <a:solidFill>
                        <a:schemeClr val="tx1"/>
                      </a:solidFill>
                      <a:prstDash val="solid"/>
                      <a:round/>
                      <a:headEnd type="none" w="med" len="med"/>
                      <a:tailEnd type="none" w="med" len="med"/>
                    </a:lnR>
                    <a:solidFill>
                      <a:schemeClr val="accent4">
                        <a:lumMod val="75000"/>
                      </a:schemeClr>
                    </a:solidFill>
                  </a:tcPr>
                </a:tc>
                <a:tc hMerge="1">
                  <a:txBody>
                    <a:bodyPr/>
                    <a:lstStyle/>
                    <a:p>
                      <a:pPr algn="l" fontAlgn="b"/>
                      <a:endParaRPr lang="en-IL" sz="1600" b="1" i="0" u="none" strike="noStrike" dirty="0">
                        <a:solidFill>
                          <a:srgbClr val="000000"/>
                        </a:solidFill>
                        <a:effectLst/>
                        <a:latin typeface="Calibri" panose="020F0502020204030204" pitchFamily="34" charset="0"/>
                      </a:endParaRPr>
                    </a:p>
                  </a:txBody>
                  <a:tcPr marL="7641" marR="7641" marT="7641" marB="0" anchor="b"/>
                </a:tc>
                <a:tc>
                  <a:txBody>
                    <a:bodyPr/>
                    <a:lstStyle/>
                    <a:p>
                      <a:pPr algn="ctr" fontAlgn="b"/>
                      <a:r>
                        <a:rPr lang="en-US" sz="1600" b="1" u="none" strike="noStrike" dirty="0">
                          <a:effectLst/>
                        </a:rPr>
                        <a:t>Web</a:t>
                      </a:r>
                      <a:endParaRPr lang="en-US" sz="1600" b="1" i="0" u="none" strike="noStrike" dirty="0">
                        <a:solidFill>
                          <a:srgbClr val="000000"/>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60000"/>
                        <a:lumOff val="40000"/>
                      </a:schemeClr>
                    </a:solidFill>
                  </a:tcPr>
                </a:tc>
                <a:tc gridSpan="2">
                  <a:txBody>
                    <a:bodyPr/>
                    <a:lstStyle/>
                    <a:p>
                      <a:pPr algn="ctr" fontAlgn="b"/>
                      <a:r>
                        <a:rPr lang="en-US" sz="1600" b="1" u="none" strike="noStrike" dirty="0">
                          <a:effectLst/>
                        </a:rPr>
                        <a:t>Express</a:t>
                      </a:r>
                      <a:endParaRPr lang="en-US" sz="1600" b="1" i="0" u="none" strike="noStrike" dirty="0">
                        <a:solidFill>
                          <a:srgbClr val="000000"/>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solidFill>
                      <a:schemeClr val="accent3">
                        <a:lumMod val="75000"/>
                      </a:schemeClr>
                    </a:solidFill>
                  </a:tcPr>
                </a:tc>
                <a:tc hMerge="1">
                  <a:txBody>
                    <a:bodyPr/>
                    <a:lstStyle/>
                    <a:p>
                      <a:pPr algn="l" fontAlgn="b"/>
                      <a:endParaRPr lang="en-IL" sz="1600" b="1" i="0" u="none" strike="noStrike" dirty="0">
                        <a:solidFill>
                          <a:srgbClr val="000000"/>
                        </a:solidFill>
                        <a:effectLst/>
                        <a:latin typeface="Calibri" panose="020F0502020204030204" pitchFamily="34" charset="0"/>
                      </a:endParaRPr>
                    </a:p>
                  </a:txBody>
                  <a:tcPr marL="7641" marR="7641" marT="7641" marB="0" anchor="b"/>
                </a:tc>
                <a:extLst>
                  <a:ext uri="{0D108BD9-81ED-4DB2-BD59-A6C34878D82A}">
                    <a16:rowId xmlns:a16="http://schemas.microsoft.com/office/drawing/2014/main" val="1791254336"/>
                  </a:ext>
                </a:extLst>
              </a:tr>
              <a:tr h="600423">
                <a:tc>
                  <a:txBody>
                    <a:bodyPr/>
                    <a:lstStyle/>
                    <a:p>
                      <a:pPr algn="ctr" fontAlgn="b"/>
                      <a:r>
                        <a:rPr lang="en-US" sz="1600" b="1" u="none" strike="noStrike" dirty="0">
                          <a:effectLst/>
                        </a:rPr>
                        <a:t>SQL Versions</a:t>
                      </a:r>
                      <a:endParaRPr lang="en-US" sz="1600" b="1" i="0" u="none" strike="noStrike" dirty="0">
                        <a:solidFill>
                          <a:srgbClr val="000000"/>
                        </a:solidFill>
                        <a:effectLst/>
                        <a:latin typeface="Calibri" panose="020F0502020204030204" pitchFamily="34" charset="0"/>
                      </a:endParaRPr>
                    </a:p>
                  </a:txBody>
                  <a:tcPr marL="7641" marR="7641" marT="7641" marB="0" anchor="ctr">
                    <a:solidFill>
                      <a:schemeClr val="accent1">
                        <a:lumMod val="50000"/>
                      </a:schemeClr>
                    </a:solidFill>
                  </a:tcPr>
                </a:tc>
                <a:tc>
                  <a:txBody>
                    <a:bodyPr/>
                    <a:lstStyle/>
                    <a:p>
                      <a:pPr algn="ctr" fontAlgn="b"/>
                      <a:r>
                        <a:rPr lang="en-US" sz="1600" b="1" u="none" strike="noStrike" dirty="0">
                          <a:effectLst/>
                        </a:rPr>
                        <a:t>CPU Cores</a:t>
                      </a:r>
                      <a:endParaRPr lang="en-US" sz="1600" b="1" i="0" u="none" strike="noStrike" dirty="0">
                        <a:solidFill>
                          <a:srgbClr val="000000"/>
                        </a:solidFill>
                        <a:effectLst/>
                        <a:latin typeface="Calibri" panose="020F0502020204030204" pitchFamily="34" charset="0"/>
                      </a:endParaRPr>
                    </a:p>
                  </a:txBody>
                  <a:tcPr marL="7641" marR="7641" marT="7641" marB="0" anchor="ctr"/>
                </a:tc>
                <a:tc>
                  <a:txBody>
                    <a:bodyPr/>
                    <a:lstStyle/>
                    <a:p>
                      <a:pPr algn="ctr" fontAlgn="b"/>
                      <a:r>
                        <a:rPr lang="en-US" sz="1600" b="1" u="none" strike="noStrike" dirty="0">
                          <a:effectLst/>
                        </a:rPr>
                        <a:t>Max Memory</a:t>
                      </a:r>
                      <a:endParaRPr lang="en-US" sz="1600" b="1" i="0" u="none" strike="noStrike" dirty="0">
                        <a:solidFill>
                          <a:srgbClr val="000000"/>
                        </a:solidFill>
                        <a:effectLst/>
                        <a:latin typeface="Calibri" panose="020F0502020204030204" pitchFamily="34" charset="0"/>
                      </a:endParaRPr>
                    </a:p>
                  </a:txBody>
                  <a:tcPr marL="7641" marR="7641" marT="7641" marB="0" anchor="ctr">
                    <a:lnR w="12700" cap="flat" cmpd="sng" algn="ctr">
                      <a:solidFill>
                        <a:schemeClr val="tx1"/>
                      </a:solidFill>
                      <a:prstDash val="solid"/>
                      <a:round/>
                      <a:headEnd type="none" w="med" len="med"/>
                      <a:tailEnd type="none" w="med" len="med"/>
                    </a:lnR>
                  </a:tcPr>
                </a:tc>
                <a:tc>
                  <a:txBody>
                    <a:bodyPr/>
                    <a:lstStyle/>
                    <a:p>
                      <a:pPr algn="ctr" fontAlgn="b"/>
                      <a:r>
                        <a:rPr lang="en-US" sz="1600" b="1" u="none" strike="noStrike" dirty="0">
                          <a:effectLst/>
                        </a:rPr>
                        <a:t>Max Memory</a:t>
                      </a:r>
                      <a:endParaRPr lang="en-US" sz="1600" b="1" i="0" u="none" strike="noStrike" dirty="0">
                        <a:solidFill>
                          <a:srgbClr val="000000"/>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en-US" sz="1600" b="1" u="none" strike="noStrike" dirty="0">
                          <a:effectLst/>
                        </a:rPr>
                        <a:t>CPU Cores</a:t>
                      </a:r>
                      <a:endParaRPr lang="en-US" sz="1600" b="1" i="0" u="none" strike="noStrike" dirty="0">
                        <a:solidFill>
                          <a:srgbClr val="000000"/>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tcPr>
                </a:tc>
                <a:tc>
                  <a:txBody>
                    <a:bodyPr/>
                    <a:lstStyle/>
                    <a:p>
                      <a:pPr algn="ctr" fontAlgn="b"/>
                      <a:r>
                        <a:rPr lang="en-US" sz="1600" b="1" u="none" strike="noStrike" dirty="0">
                          <a:effectLst/>
                        </a:rPr>
                        <a:t>Max Memory</a:t>
                      </a:r>
                      <a:endParaRPr lang="en-US" sz="1600" b="1" i="0" u="none" strike="noStrike" dirty="0">
                        <a:solidFill>
                          <a:srgbClr val="000000"/>
                        </a:solidFill>
                        <a:effectLst/>
                        <a:latin typeface="Calibri" panose="020F0502020204030204" pitchFamily="34" charset="0"/>
                      </a:endParaRPr>
                    </a:p>
                  </a:txBody>
                  <a:tcPr marL="7641" marR="7641" marT="7641" marB="0" anchor="ctr"/>
                </a:tc>
                <a:extLst>
                  <a:ext uri="{0D108BD9-81ED-4DB2-BD59-A6C34878D82A}">
                    <a16:rowId xmlns:a16="http://schemas.microsoft.com/office/drawing/2014/main" val="168208747"/>
                  </a:ext>
                </a:extLst>
              </a:tr>
              <a:tr h="600423">
                <a:tc>
                  <a:txBody>
                    <a:bodyPr/>
                    <a:lstStyle/>
                    <a:p>
                      <a:pPr algn="l" fontAlgn="b"/>
                      <a:r>
                        <a:rPr lang="en-US" sz="1600" b="1" u="none" strike="noStrike" dirty="0">
                          <a:solidFill>
                            <a:schemeClr val="bg1"/>
                          </a:solidFill>
                          <a:effectLst/>
                          <a:hlinkClick r:id="rId3">
                            <a:extLst>
                              <a:ext uri="{A12FA001-AC4F-418D-AE19-62706E023703}">
                                <ahyp:hlinkClr xmlns:ahyp="http://schemas.microsoft.com/office/drawing/2018/hyperlinkcolor" val="tx"/>
                              </a:ext>
                            </a:extLst>
                          </a:hlinkClick>
                        </a:rPr>
                        <a:t>2008 and older:</a:t>
                      </a:r>
                      <a:endParaRPr lang="en-US" sz="1600" b="1" i="0" u="none" strike="noStrike" dirty="0">
                        <a:solidFill>
                          <a:schemeClr val="bg1"/>
                        </a:solidFill>
                        <a:effectLst/>
                        <a:latin typeface="Calibri" panose="020F0502020204030204" pitchFamily="34" charset="0"/>
                      </a:endParaRPr>
                    </a:p>
                  </a:txBody>
                  <a:tcPr anchor="ctr"/>
                </a:tc>
                <a:tc>
                  <a:txBody>
                    <a:bodyPr/>
                    <a:lstStyle/>
                    <a:p>
                      <a:pPr algn="ctr" fontAlgn="b"/>
                      <a:r>
                        <a:rPr lang="en-US" sz="1600" u="none" strike="noStrike" dirty="0">
                          <a:solidFill>
                            <a:schemeClr val="tx1">
                              <a:lumMod val="50000"/>
                            </a:schemeClr>
                          </a:solidFill>
                          <a:effectLst/>
                        </a:rPr>
                        <a:t>4 sockets</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accent2">
                        <a:lumMod val="20000"/>
                        <a:lumOff val="80000"/>
                      </a:schemeClr>
                    </a:solidFill>
                  </a:tcPr>
                </a:tc>
                <a:tc>
                  <a:txBody>
                    <a:bodyPr/>
                    <a:lstStyle/>
                    <a:p>
                      <a:pPr algn="ctr" fontAlgn="b"/>
                      <a:r>
                        <a:rPr lang="en-US" sz="1600" u="none" strike="noStrike" dirty="0">
                          <a:solidFill>
                            <a:schemeClr val="tx1">
                              <a:lumMod val="50000"/>
                            </a:schemeClr>
                          </a:solidFill>
                          <a:effectLst/>
                        </a:rPr>
                        <a:t>Win. max</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600" u="none" strike="noStrike" dirty="0">
                          <a:solidFill>
                            <a:schemeClr val="tx1">
                              <a:lumMod val="50000"/>
                            </a:schemeClr>
                          </a:solidFill>
                          <a:effectLst/>
                        </a:rPr>
                        <a:t>Win. max</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2">
                        <a:lumMod val="20000"/>
                        <a:lumOff val="80000"/>
                      </a:schemeClr>
                    </a:solidFill>
                  </a:tcPr>
                </a:tc>
                <a:tc>
                  <a:txBody>
                    <a:bodyPr/>
                    <a:lstStyle/>
                    <a:p>
                      <a:pPr algn="ctr" fontAlgn="b"/>
                      <a:r>
                        <a:rPr lang="en-US" sz="1600" u="none" strike="noStrike" dirty="0">
                          <a:solidFill>
                            <a:schemeClr val="tx1">
                              <a:lumMod val="50000"/>
                            </a:schemeClr>
                          </a:solidFill>
                          <a:effectLst/>
                        </a:rPr>
                        <a:t>1 physical core</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600" u="none" strike="noStrike" dirty="0">
                          <a:solidFill>
                            <a:schemeClr val="tx1">
                              <a:lumMod val="50000"/>
                            </a:schemeClr>
                          </a:solidFill>
                          <a:effectLst/>
                        </a:rPr>
                        <a:t>1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accent2">
                        <a:lumMod val="20000"/>
                        <a:lumOff val="80000"/>
                      </a:schemeClr>
                    </a:solidFill>
                  </a:tcPr>
                </a:tc>
                <a:extLst>
                  <a:ext uri="{0D108BD9-81ED-4DB2-BD59-A6C34878D82A}">
                    <a16:rowId xmlns:a16="http://schemas.microsoft.com/office/drawing/2014/main" val="3943252934"/>
                  </a:ext>
                </a:extLst>
              </a:tr>
              <a:tr h="305493">
                <a:tc>
                  <a:txBody>
                    <a:bodyPr/>
                    <a:lstStyle/>
                    <a:p>
                      <a:pPr algn="l" fontAlgn="b"/>
                      <a:r>
                        <a:rPr lang="en-US" sz="1600" b="1" u="none" strike="noStrike" dirty="0">
                          <a:solidFill>
                            <a:schemeClr val="bg1"/>
                          </a:solidFill>
                          <a:effectLst/>
                          <a:hlinkClick r:id="rId4">
                            <a:extLst>
                              <a:ext uri="{A12FA001-AC4F-418D-AE19-62706E023703}">
                                <ahyp:hlinkClr xmlns:ahyp="http://schemas.microsoft.com/office/drawing/2018/hyperlinkcolor" val="tx"/>
                              </a:ext>
                            </a:extLst>
                          </a:hlinkClick>
                        </a:rPr>
                        <a:t>2008 R2:</a:t>
                      </a:r>
                      <a:endParaRPr lang="en-US" sz="1600" b="1" i="0" u="none" strike="noStrike" dirty="0">
                        <a:solidFill>
                          <a:schemeClr val="bg1"/>
                        </a:solidFill>
                        <a:effectLst/>
                        <a:latin typeface="Calibri" panose="020F0502020204030204" pitchFamily="34" charset="0"/>
                      </a:endParaRPr>
                    </a:p>
                  </a:txBody>
                  <a:tcPr anchor="ctr"/>
                </a:tc>
                <a:tc>
                  <a:txBody>
                    <a:bodyPr/>
                    <a:lstStyle/>
                    <a:p>
                      <a:pPr algn="ctr" fontAlgn="b"/>
                      <a:r>
                        <a:rPr lang="en-US" sz="1600" u="none" strike="noStrike" dirty="0">
                          <a:solidFill>
                            <a:schemeClr val="tx1">
                              <a:lumMod val="50000"/>
                            </a:schemeClr>
                          </a:solidFill>
                          <a:effectLst/>
                        </a:rPr>
                        <a:t>4 sockets</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accent2">
                        <a:lumMod val="20000"/>
                        <a:lumOff val="80000"/>
                      </a:schemeClr>
                    </a:solidFill>
                  </a:tcPr>
                </a:tc>
                <a:tc>
                  <a:txBody>
                    <a:bodyPr/>
                    <a:lstStyle/>
                    <a:p>
                      <a:pPr algn="ctr" fontAlgn="b"/>
                      <a:r>
                        <a:rPr lang="en-US" sz="1600" u="none" strike="noStrike" dirty="0">
                          <a:solidFill>
                            <a:schemeClr val="tx1">
                              <a:lumMod val="50000"/>
                            </a:schemeClr>
                          </a:solidFill>
                          <a:effectLst/>
                        </a:rPr>
                        <a:t>64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64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1 physical core</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tc>
                  <a:txBody>
                    <a:bodyPr/>
                    <a:lstStyle/>
                    <a:p>
                      <a:pPr algn="ctr" fontAlgn="b"/>
                      <a:r>
                        <a:rPr lang="en-US" sz="1600" u="none" strike="noStrike" dirty="0">
                          <a:solidFill>
                            <a:schemeClr val="tx1">
                              <a:lumMod val="50000"/>
                            </a:schemeClr>
                          </a:solidFill>
                          <a:effectLst/>
                        </a:rPr>
                        <a:t>1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accent2">
                        <a:lumMod val="20000"/>
                        <a:lumOff val="80000"/>
                      </a:schemeClr>
                    </a:solidFill>
                  </a:tcPr>
                </a:tc>
                <a:extLst>
                  <a:ext uri="{0D108BD9-81ED-4DB2-BD59-A6C34878D82A}">
                    <a16:rowId xmlns:a16="http://schemas.microsoft.com/office/drawing/2014/main" val="1576052387"/>
                  </a:ext>
                </a:extLst>
              </a:tr>
              <a:tr h="600423">
                <a:tc>
                  <a:txBody>
                    <a:bodyPr/>
                    <a:lstStyle/>
                    <a:p>
                      <a:pPr algn="l" fontAlgn="b"/>
                      <a:r>
                        <a:rPr lang="en-IL" sz="1600" b="1" u="none" strike="noStrike" dirty="0">
                          <a:solidFill>
                            <a:schemeClr val="bg1"/>
                          </a:solidFill>
                          <a:effectLst/>
                          <a:hlinkClick r:id="rId5">
                            <a:extLst>
                              <a:ext uri="{A12FA001-AC4F-418D-AE19-62706E023703}">
                                <ahyp:hlinkClr xmlns:ahyp="http://schemas.microsoft.com/office/drawing/2018/hyperlinkcolor" val="tx"/>
                              </a:ext>
                            </a:extLst>
                          </a:hlinkClick>
                        </a:rPr>
                        <a:t>2012</a:t>
                      </a:r>
                      <a:r>
                        <a:rPr lang="en-US" sz="1600" b="1" u="none" strike="noStrike" dirty="0">
                          <a:solidFill>
                            <a:schemeClr val="bg1"/>
                          </a:solidFill>
                          <a:effectLst/>
                          <a:hlinkClick r:id="rId5">
                            <a:extLst>
                              <a:ext uri="{A12FA001-AC4F-418D-AE19-62706E023703}">
                                <ahyp:hlinkClr xmlns:ahyp="http://schemas.microsoft.com/office/drawing/2018/hyperlinkcolor" val="tx"/>
                              </a:ext>
                            </a:extLst>
                          </a:hlinkClick>
                        </a:rPr>
                        <a:t>:</a:t>
                      </a:r>
                      <a:endParaRPr lang="en-IL" sz="1600" b="1" i="0" u="none" strike="noStrike" dirty="0">
                        <a:solidFill>
                          <a:schemeClr val="bg1"/>
                        </a:solidFill>
                        <a:effectLst/>
                        <a:latin typeface="Calibri" panose="020F0502020204030204" pitchFamily="34" charset="0"/>
                      </a:endParaRPr>
                    </a:p>
                  </a:txBody>
                  <a:tcPr anchor="ctr"/>
                </a:tc>
                <a:tc>
                  <a:txBody>
                    <a:bodyPr/>
                    <a:lstStyle/>
                    <a:p>
                      <a:pPr algn="ctr" fontAlgn="b"/>
                      <a:r>
                        <a:rPr lang="en-US" sz="1600" u="none" strike="noStrike" dirty="0">
                          <a:solidFill>
                            <a:schemeClr val="tx1">
                              <a:lumMod val="50000"/>
                            </a:schemeClr>
                          </a:solidFill>
                          <a:effectLst/>
                        </a:rPr>
                        <a:t>lesser of 4 sockets or 16 physical cores</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64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64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lesser of 1 socket or 4 physical cores</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1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accent2">
                        <a:lumMod val="20000"/>
                        <a:lumOff val="80000"/>
                      </a:schemeClr>
                    </a:solidFill>
                  </a:tcPr>
                </a:tc>
                <a:extLst>
                  <a:ext uri="{0D108BD9-81ED-4DB2-BD59-A6C34878D82A}">
                    <a16:rowId xmlns:a16="http://schemas.microsoft.com/office/drawing/2014/main" val="948277318"/>
                  </a:ext>
                </a:extLst>
              </a:tr>
              <a:tr h="600423">
                <a:tc>
                  <a:txBody>
                    <a:bodyPr/>
                    <a:lstStyle/>
                    <a:p>
                      <a:pPr algn="l" fontAlgn="b"/>
                      <a:r>
                        <a:rPr lang="en-IL" sz="1600" b="1" u="none" strike="noStrike" dirty="0">
                          <a:solidFill>
                            <a:schemeClr val="bg1"/>
                          </a:solidFill>
                          <a:effectLst/>
                          <a:hlinkClick r:id="rId6">
                            <a:extLst>
                              <a:ext uri="{A12FA001-AC4F-418D-AE19-62706E023703}">
                                <ahyp:hlinkClr xmlns:ahyp="http://schemas.microsoft.com/office/drawing/2018/hyperlinkcolor" val="tx"/>
                              </a:ext>
                            </a:extLst>
                          </a:hlinkClick>
                        </a:rPr>
                        <a:t>2014</a:t>
                      </a:r>
                      <a:r>
                        <a:rPr lang="en-US" sz="1600" b="1" u="none" strike="noStrike" dirty="0">
                          <a:solidFill>
                            <a:schemeClr val="bg1"/>
                          </a:solidFill>
                          <a:effectLst/>
                          <a:hlinkClick r:id="rId6">
                            <a:extLst>
                              <a:ext uri="{A12FA001-AC4F-418D-AE19-62706E023703}">
                                <ahyp:hlinkClr xmlns:ahyp="http://schemas.microsoft.com/office/drawing/2018/hyperlinkcolor" val="tx"/>
                              </a:ext>
                            </a:extLst>
                          </a:hlinkClick>
                        </a:rPr>
                        <a:t>:</a:t>
                      </a:r>
                      <a:endParaRPr lang="en-IL" sz="1600" b="1" i="0" u="none" strike="noStrike" dirty="0">
                        <a:solidFill>
                          <a:schemeClr val="bg1"/>
                        </a:solidFill>
                        <a:effectLst/>
                        <a:latin typeface="Calibri" panose="020F0502020204030204" pitchFamily="34" charset="0"/>
                      </a:endParaRPr>
                    </a:p>
                  </a:txBody>
                  <a:tcPr anchor="ctr"/>
                </a:tc>
                <a:tc>
                  <a:txBody>
                    <a:bodyPr/>
                    <a:lstStyle/>
                    <a:p>
                      <a:pPr algn="ctr" fontAlgn="b"/>
                      <a:r>
                        <a:rPr lang="en-US" sz="1600" u="none" strike="noStrike" dirty="0">
                          <a:solidFill>
                            <a:schemeClr val="tx1">
                              <a:lumMod val="50000"/>
                            </a:schemeClr>
                          </a:solidFill>
                          <a:effectLst/>
                        </a:rPr>
                        <a:t>lesser of 4 sockets or 16 physical cores</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128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R w="12700" cap="flat" cmpd="sng" algn="ctr">
                      <a:solidFill>
                        <a:schemeClr val="tx1"/>
                      </a:solidFill>
                      <a:prstDash val="solid"/>
                      <a:round/>
                      <a:headEnd type="none" w="med" len="med"/>
                      <a:tailEnd type="none" w="med" len="med"/>
                    </a:lnR>
                    <a:solidFill>
                      <a:schemeClr val="bg2">
                        <a:lumMod val="40000"/>
                        <a:lumOff val="60000"/>
                      </a:schemeClr>
                    </a:solidFill>
                  </a:tcPr>
                </a:tc>
                <a:tc>
                  <a:txBody>
                    <a:bodyPr/>
                    <a:lstStyle/>
                    <a:p>
                      <a:pPr algn="ctr" fontAlgn="b"/>
                      <a:r>
                        <a:rPr lang="en-US" sz="1600" u="none" strike="noStrike" dirty="0">
                          <a:solidFill>
                            <a:schemeClr val="tx1">
                              <a:lumMod val="50000"/>
                            </a:schemeClr>
                          </a:solidFill>
                          <a:effectLst/>
                        </a:rPr>
                        <a:t>64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lesser of 1 socket or 4 physical cores</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1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accent2">
                        <a:lumMod val="20000"/>
                        <a:lumOff val="80000"/>
                      </a:schemeClr>
                    </a:solidFill>
                  </a:tcPr>
                </a:tc>
                <a:extLst>
                  <a:ext uri="{0D108BD9-81ED-4DB2-BD59-A6C34878D82A}">
                    <a16:rowId xmlns:a16="http://schemas.microsoft.com/office/drawing/2014/main" val="1992537786"/>
                  </a:ext>
                </a:extLst>
              </a:tr>
              <a:tr h="600423">
                <a:tc>
                  <a:txBody>
                    <a:bodyPr/>
                    <a:lstStyle/>
                    <a:p>
                      <a:pPr algn="l" fontAlgn="b"/>
                      <a:r>
                        <a:rPr lang="en-US" sz="1600" b="1" u="none" strike="noStrike" dirty="0">
                          <a:solidFill>
                            <a:schemeClr val="bg1"/>
                          </a:solidFill>
                          <a:effectLst/>
                          <a:hlinkClick r:id="rId7">
                            <a:extLst>
                              <a:ext uri="{A12FA001-AC4F-418D-AE19-62706E023703}">
                                <ahyp:hlinkClr xmlns:ahyp="http://schemas.microsoft.com/office/drawing/2018/hyperlinkcolor" val="tx"/>
                              </a:ext>
                            </a:extLst>
                          </a:hlinkClick>
                        </a:rPr>
                        <a:t>2016 and newer:</a:t>
                      </a:r>
                      <a:endParaRPr lang="en-US" sz="1600" b="1" i="0" u="none" strike="noStrike" dirty="0">
                        <a:solidFill>
                          <a:schemeClr val="bg1"/>
                        </a:solidFill>
                        <a:effectLst/>
                        <a:latin typeface="Calibri" panose="020F0502020204030204" pitchFamily="34" charset="0"/>
                      </a:endParaRPr>
                    </a:p>
                  </a:txBody>
                  <a:tcPr anchor="ctr"/>
                </a:tc>
                <a:tc>
                  <a:txBody>
                    <a:bodyPr/>
                    <a:lstStyle/>
                    <a:p>
                      <a:pPr marL="0" algn="ctr" defTabSz="914400" rtl="0" eaLnBrk="1" fontAlgn="b" latinLnBrk="0" hangingPunct="1"/>
                      <a:r>
                        <a:rPr lang="en-US" sz="1600" u="none" strike="noStrike" kern="1200" dirty="0">
                          <a:solidFill>
                            <a:schemeClr val="tx1">
                              <a:lumMod val="50000"/>
                            </a:schemeClr>
                          </a:solidFill>
                          <a:effectLst/>
                          <a:latin typeface="+mn-lt"/>
                          <a:ea typeface="+mn-ea"/>
                          <a:cs typeface="+mn-cs"/>
                        </a:rPr>
                        <a:t>lesser of 4 sockets or 24 physical cores</a:t>
                      </a:r>
                    </a:p>
                  </a:txBody>
                  <a:tcPr marL="7641" marR="7641" marT="7641" marB="0" anchor="ctr">
                    <a:solidFill>
                      <a:schemeClr val="bg2">
                        <a:lumMod val="40000"/>
                        <a:lumOff val="60000"/>
                      </a:schemeClr>
                    </a:solidFill>
                  </a:tcPr>
                </a:tc>
                <a:tc>
                  <a:txBody>
                    <a:bodyPr/>
                    <a:lstStyle/>
                    <a:p>
                      <a:pPr algn="ctr" fontAlgn="b"/>
                      <a:r>
                        <a:rPr lang="en-US" sz="1600" u="none" strike="noStrike" dirty="0">
                          <a:solidFill>
                            <a:schemeClr val="tx1">
                              <a:lumMod val="50000"/>
                            </a:schemeClr>
                          </a:solidFill>
                          <a:effectLst/>
                        </a:rPr>
                        <a:t>128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R w="12700" cap="flat" cmpd="sng" algn="ctr">
                      <a:solidFill>
                        <a:schemeClr val="tx1"/>
                      </a:solidFill>
                      <a:prstDash val="solid"/>
                      <a:round/>
                      <a:headEnd type="none" w="med" len="med"/>
                      <a:tailEnd type="none" w="med" len="med"/>
                    </a:lnR>
                    <a:solidFill>
                      <a:schemeClr val="bg2">
                        <a:lumMod val="40000"/>
                        <a:lumOff val="60000"/>
                      </a:schemeClr>
                    </a:solidFill>
                  </a:tcPr>
                </a:tc>
                <a:tc>
                  <a:txBody>
                    <a:bodyPr/>
                    <a:lstStyle/>
                    <a:p>
                      <a:pPr algn="ctr" fontAlgn="b"/>
                      <a:r>
                        <a:rPr lang="en-US" sz="1600" u="none" strike="noStrike" dirty="0">
                          <a:solidFill>
                            <a:schemeClr val="tx1">
                              <a:lumMod val="50000"/>
                            </a:schemeClr>
                          </a:solidFill>
                          <a:effectLst/>
                        </a:rPr>
                        <a:t>64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lesser of 1 socket or 4 physical cores</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lnL w="12700" cap="flat" cmpd="sng" algn="ctr">
                      <a:solidFill>
                        <a:schemeClr val="tx1"/>
                      </a:solidFill>
                      <a:prstDash val="solid"/>
                      <a:round/>
                      <a:headEnd type="none" w="med" len="med"/>
                      <a:tailEnd type="none" w="med" len="med"/>
                    </a:lnL>
                    <a:solidFill>
                      <a:schemeClr val="bg2">
                        <a:lumMod val="20000"/>
                        <a:lumOff val="80000"/>
                      </a:schemeClr>
                    </a:solidFill>
                  </a:tcPr>
                </a:tc>
                <a:tc>
                  <a:txBody>
                    <a:bodyPr/>
                    <a:lstStyle/>
                    <a:p>
                      <a:pPr algn="ctr" fontAlgn="b"/>
                      <a:r>
                        <a:rPr lang="en-US" sz="1600" u="none" strike="noStrike" dirty="0">
                          <a:solidFill>
                            <a:schemeClr val="tx1">
                              <a:lumMod val="50000"/>
                            </a:schemeClr>
                          </a:solidFill>
                          <a:effectLst/>
                        </a:rPr>
                        <a:t>1.4 GB</a:t>
                      </a:r>
                      <a:endParaRPr lang="en-US" sz="1600" b="0" i="0" u="none" strike="noStrike" dirty="0">
                        <a:solidFill>
                          <a:schemeClr val="tx1">
                            <a:lumMod val="50000"/>
                          </a:schemeClr>
                        </a:solidFill>
                        <a:effectLst/>
                        <a:latin typeface="Calibri" panose="020F0502020204030204" pitchFamily="34" charset="0"/>
                      </a:endParaRPr>
                    </a:p>
                  </a:txBody>
                  <a:tcPr marL="7641" marR="7641" marT="7641" marB="0" anchor="ctr">
                    <a:solidFill>
                      <a:schemeClr val="bg2">
                        <a:lumMod val="20000"/>
                        <a:lumOff val="80000"/>
                      </a:schemeClr>
                    </a:solidFill>
                  </a:tcPr>
                </a:tc>
                <a:extLst>
                  <a:ext uri="{0D108BD9-81ED-4DB2-BD59-A6C34878D82A}">
                    <a16:rowId xmlns:a16="http://schemas.microsoft.com/office/drawing/2014/main" val="553692213"/>
                  </a:ext>
                </a:extLst>
              </a:tr>
            </a:tbl>
          </a:graphicData>
        </a:graphic>
      </p:graphicFrame>
      <p:sp>
        <p:nvSpPr>
          <p:cNvPr id="8" name="TextBox 7">
            <a:extLst>
              <a:ext uri="{FF2B5EF4-FFF2-40B4-BE49-F238E27FC236}">
                <a16:creationId xmlns:a16="http://schemas.microsoft.com/office/drawing/2014/main" id="{1613A9A5-72EB-479E-A0C5-B5F659B5A614}"/>
              </a:ext>
            </a:extLst>
          </p:cNvPr>
          <p:cNvSpPr txBox="1"/>
          <p:nvPr/>
        </p:nvSpPr>
        <p:spPr>
          <a:xfrm>
            <a:off x="739084" y="4604815"/>
            <a:ext cx="7947716" cy="307777"/>
          </a:xfrm>
          <a:prstGeom prst="rect">
            <a:avLst/>
          </a:prstGeom>
          <a:noFill/>
        </p:spPr>
        <p:txBody>
          <a:bodyPr wrap="square">
            <a:spAutoFit/>
          </a:bodyPr>
          <a:lstStyle/>
          <a:p>
            <a:pPr algn="ctr"/>
            <a:r>
              <a:rPr lang="en-US" sz="1400" dirty="0">
                <a:hlinkClick r:id="rId8"/>
              </a:rPr>
              <a:t>https://docs.microsoft.com/sql/sql-server/compute-capacity-limits-by-edition-of-sql-server</a:t>
            </a:r>
            <a:endParaRPr lang="en-IL" sz="1400" dirty="0"/>
          </a:p>
        </p:txBody>
      </p:sp>
    </p:spTree>
    <p:extLst>
      <p:ext uri="{BB962C8B-B14F-4D97-AF65-F5344CB8AC3E}">
        <p14:creationId xmlns:p14="http://schemas.microsoft.com/office/powerpoint/2010/main" val="1902533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9BDC53F-270E-5F6D-0C75-288F47397325}"/>
              </a:ext>
            </a:extLst>
          </p:cNvPr>
          <p:cNvSpPr>
            <a:spLocks noGrp="1"/>
          </p:cNvSpPr>
          <p:nvPr>
            <p:ph type="title"/>
          </p:nvPr>
        </p:nvSpPr>
        <p:spPr>
          <a:xfrm>
            <a:off x="457200" y="230188"/>
            <a:ext cx="8229600" cy="614362"/>
          </a:xfrm>
        </p:spPr>
        <p:txBody>
          <a:bodyPr/>
          <a:lstStyle/>
          <a:p>
            <a:r>
              <a:rPr lang="en-US" dirty="0"/>
              <a:t>Version/Edition Scale Limitations</a:t>
            </a:r>
            <a:endParaRPr lang="en-IL" dirty="0"/>
          </a:p>
        </p:txBody>
      </p:sp>
      <p:pic>
        <p:nvPicPr>
          <p:cNvPr id="10" name="Picture 9" descr="Diagram&#10;&#10;Description automatically generated">
            <a:extLst>
              <a:ext uri="{FF2B5EF4-FFF2-40B4-BE49-F238E27FC236}">
                <a16:creationId xmlns:a16="http://schemas.microsoft.com/office/drawing/2014/main" id="{B051F12F-1918-5B62-785C-7C512F80EC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9" y="844549"/>
            <a:ext cx="6167306" cy="3651823"/>
          </a:xfrm>
          <a:prstGeom prst="rect">
            <a:avLst/>
          </a:prstGeom>
        </p:spPr>
      </p:pic>
      <p:pic>
        <p:nvPicPr>
          <p:cNvPr id="4" name="Picture 2">
            <a:extLst>
              <a:ext uri="{FF2B5EF4-FFF2-40B4-BE49-F238E27FC236}">
                <a16:creationId xmlns:a16="http://schemas.microsoft.com/office/drawing/2014/main" id="{32384FBA-B52E-2B77-F93A-AF30830569D9}"/>
              </a:ext>
            </a:extLst>
          </p:cNvPr>
          <p:cNvPicPr>
            <a:picLocks noGrp="1" noChangeAspect="1" noChangeArrowheads="1"/>
          </p:cNvPicPr>
          <p:nvPr>
            <p:ph sz="quarter" idx="10"/>
          </p:nvPr>
        </p:nvPicPr>
        <p:blipFill>
          <a:blip r:embed="rId4">
            <a:extLst>
              <a:ext uri="{28A0092B-C50C-407E-A947-70E740481C1C}">
                <a14:useLocalDpi xmlns:a14="http://schemas.microsoft.com/office/drawing/2010/main" val="0"/>
              </a:ext>
            </a:extLst>
          </a:blip>
          <a:srcRect/>
          <a:stretch/>
        </p:blipFill>
        <p:spPr bwMode="auto">
          <a:xfrm>
            <a:off x="4409433" y="3354951"/>
            <a:ext cx="4541646" cy="1623983"/>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13" descr="Graphical user interface&#10;&#10;Description automatically generated">
            <a:extLst>
              <a:ext uri="{FF2B5EF4-FFF2-40B4-BE49-F238E27FC236}">
                <a16:creationId xmlns:a16="http://schemas.microsoft.com/office/drawing/2014/main" id="{B2154799-EE70-3874-D5EF-542943424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2895" y="772089"/>
            <a:ext cx="1730556" cy="1558361"/>
          </a:xfrm>
          <a:prstGeom prst="rect">
            <a:avLst/>
          </a:prstGeom>
        </p:spPr>
      </p:pic>
      <p:grpSp>
        <p:nvGrpSpPr>
          <p:cNvPr id="15" name="Group 14">
            <a:extLst>
              <a:ext uri="{FF2B5EF4-FFF2-40B4-BE49-F238E27FC236}">
                <a16:creationId xmlns:a16="http://schemas.microsoft.com/office/drawing/2014/main" id="{D9FCD18B-787D-0D36-D1E7-3357A19BAA5A}"/>
              </a:ext>
            </a:extLst>
          </p:cNvPr>
          <p:cNvGrpSpPr/>
          <p:nvPr/>
        </p:nvGrpSpPr>
        <p:grpSpPr>
          <a:xfrm>
            <a:off x="2590799" y="1151120"/>
            <a:ext cx="419101" cy="419100"/>
            <a:chOff x="2078483" y="2013965"/>
            <a:chExt cx="640314" cy="640314"/>
          </a:xfrm>
        </p:grpSpPr>
        <p:sp>
          <p:nvSpPr>
            <p:cNvPr id="16" name="Content Placeholder 4" descr="Processor with solid fill">
              <a:extLst>
                <a:ext uri="{FF2B5EF4-FFF2-40B4-BE49-F238E27FC236}">
                  <a16:creationId xmlns:a16="http://schemas.microsoft.com/office/drawing/2014/main" id="{A468493B-AACA-9E68-C3B6-09F1070FDE4C}"/>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 name="Content Placeholder 4" descr="Processor with solid fill">
              <a:extLst>
                <a:ext uri="{FF2B5EF4-FFF2-40B4-BE49-F238E27FC236}">
                  <a16:creationId xmlns:a16="http://schemas.microsoft.com/office/drawing/2014/main" id="{7F5F1CA4-09DC-20C5-3BAD-F571A225A053}"/>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 name="Content Placeholder 4" descr="Processor with solid fill">
              <a:extLst>
                <a:ext uri="{FF2B5EF4-FFF2-40B4-BE49-F238E27FC236}">
                  <a16:creationId xmlns:a16="http://schemas.microsoft.com/office/drawing/2014/main" id="{A9C5820F-2B34-77B2-79CC-853D7B63A553}"/>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 name="Content Placeholder 4" descr="Processor with solid fill">
              <a:extLst>
                <a:ext uri="{FF2B5EF4-FFF2-40B4-BE49-F238E27FC236}">
                  <a16:creationId xmlns:a16="http://schemas.microsoft.com/office/drawing/2014/main" id="{48816CBC-680A-036F-AE12-EEA62D8118D9}"/>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 name="Content Placeholder 4" descr="Processor with solid fill">
              <a:extLst>
                <a:ext uri="{FF2B5EF4-FFF2-40B4-BE49-F238E27FC236}">
                  <a16:creationId xmlns:a16="http://schemas.microsoft.com/office/drawing/2014/main" id="{0661D784-AAB9-783D-0DF9-661374E3350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 name="Content Placeholder 4" descr="Processor with solid fill">
              <a:extLst>
                <a:ext uri="{FF2B5EF4-FFF2-40B4-BE49-F238E27FC236}">
                  <a16:creationId xmlns:a16="http://schemas.microsoft.com/office/drawing/2014/main" id="{CCA9CB4C-69DA-CF6C-BA46-F3C3F829FE0C}"/>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 name="Content Placeholder 4" descr="Processor with solid fill">
              <a:extLst>
                <a:ext uri="{FF2B5EF4-FFF2-40B4-BE49-F238E27FC236}">
                  <a16:creationId xmlns:a16="http://schemas.microsoft.com/office/drawing/2014/main" id="{728802D7-2B2C-B050-BC0E-4C518F75CD1B}"/>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 name="Content Placeholder 4" descr="Processor with solid fill">
              <a:extLst>
                <a:ext uri="{FF2B5EF4-FFF2-40B4-BE49-F238E27FC236}">
                  <a16:creationId xmlns:a16="http://schemas.microsoft.com/office/drawing/2014/main" id="{DCDDA4A8-F3F5-76B3-DD88-9FEE65F6F865}"/>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24" name="Content Placeholder 4" descr="Processor with solid fill">
              <a:extLst>
                <a:ext uri="{FF2B5EF4-FFF2-40B4-BE49-F238E27FC236}">
                  <a16:creationId xmlns:a16="http://schemas.microsoft.com/office/drawing/2014/main" id="{A59915C4-F04F-F7FC-7C65-CB027925DC91}"/>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5" name="Content Placeholder 4" descr="Processor with solid fill">
              <a:extLst>
                <a:ext uri="{FF2B5EF4-FFF2-40B4-BE49-F238E27FC236}">
                  <a16:creationId xmlns:a16="http://schemas.microsoft.com/office/drawing/2014/main" id="{5591C851-9049-1114-8641-5DF285630A1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6" name="Content Placeholder 4" descr="Processor with solid fill">
              <a:extLst>
                <a:ext uri="{FF2B5EF4-FFF2-40B4-BE49-F238E27FC236}">
                  <a16:creationId xmlns:a16="http://schemas.microsoft.com/office/drawing/2014/main" id="{40B4F52C-2260-630F-5FAD-C93EF4A87449}"/>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7" name="Content Placeholder 4" descr="Processor with solid fill">
              <a:extLst>
                <a:ext uri="{FF2B5EF4-FFF2-40B4-BE49-F238E27FC236}">
                  <a16:creationId xmlns:a16="http://schemas.microsoft.com/office/drawing/2014/main" id="{65B14FDD-49B5-BD1C-2D2E-9831631CC23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8" name="Content Placeholder 4" descr="Processor with solid fill">
              <a:extLst>
                <a:ext uri="{FF2B5EF4-FFF2-40B4-BE49-F238E27FC236}">
                  <a16:creationId xmlns:a16="http://schemas.microsoft.com/office/drawing/2014/main" id="{0C846D33-23B8-E1F8-D39F-AB4ACD6177EE}"/>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9" name="Content Placeholder 4" descr="Processor with solid fill">
              <a:extLst>
                <a:ext uri="{FF2B5EF4-FFF2-40B4-BE49-F238E27FC236}">
                  <a16:creationId xmlns:a16="http://schemas.microsoft.com/office/drawing/2014/main" id="{F72CB861-63A1-FFE0-AA59-4FC48401C8DF}"/>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0" name="Content Placeholder 4" descr="Processor with solid fill">
              <a:extLst>
                <a:ext uri="{FF2B5EF4-FFF2-40B4-BE49-F238E27FC236}">
                  <a16:creationId xmlns:a16="http://schemas.microsoft.com/office/drawing/2014/main" id="{D408A75D-457F-D103-B607-3D33E69667EE}"/>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 name="Content Placeholder 4" descr="Processor with solid fill">
              <a:extLst>
                <a:ext uri="{FF2B5EF4-FFF2-40B4-BE49-F238E27FC236}">
                  <a16:creationId xmlns:a16="http://schemas.microsoft.com/office/drawing/2014/main" id="{BFD698BE-1873-44EA-717A-3361FD3BA950}"/>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 name="Content Placeholder 4" descr="Processor with solid fill">
              <a:extLst>
                <a:ext uri="{FF2B5EF4-FFF2-40B4-BE49-F238E27FC236}">
                  <a16:creationId xmlns:a16="http://schemas.microsoft.com/office/drawing/2014/main" id="{7EAB2CAF-AA8C-B89B-EB48-7DF7AC7193CE}"/>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 name="Content Placeholder 4" descr="Processor with solid fill">
              <a:extLst>
                <a:ext uri="{FF2B5EF4-FFF2-40B4-BE49-F238E27FC236}">
                  <a16:creationId xmlns:a16="http://schemas.microsoft.com/office/drawing/2014/main" id="{EFA601EC-2AB5-3468-4C52-41F5FD67C77A}"/>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 name="Content Placeholder 4" descr="Processor with solid fill">
              <a:extLst>
                <a:ext uri="{FF2B5EF4-FFF2-40B4-BE49-F238E27FC236}">
                  <a16:creationId xmlns:a16="http://schemas.microsoft.com/office/drawing/2014/main" id="{779D83E1-C151-8489-0BE2-71DE706ABCBF}"/>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 name="Content Placeholder 4" descr="Processor with solid fill">
              <a:extLst>
                <a:ext uri="{FF2B5EF4-FFF2-40B4-BE49-F238E27FC236}">
                  <a16:creationId xmlns:a16="http://schemas.microsoft.com/office/drawing/2014/main" id="{BB62529A-8AF0-2A70-4089-D3466BE66C3E}"/>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 name="Content Placeholder 4" descr="Processor with solid fill">
              <a:extLst>
                <a:ext uri="{FF2B5EF4-FFF2-40B4-BE49-F238E27FC236}">
                  <a16:creationId xmlns:a16="http://schemas.microsoft.com/office/drawing/2014/main" id="{EA286A9A-5AFD-31E2-A75D-42B129674D1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 name="Content Placeholder 4" descr="Processor with solid fill">
              <a:extLst>
                <a:ext uri="{FF2B5EF4-FFF2-40B4-BE49-F238E27FC236}">
                  <a16:creationId xmlns:a16="http://schemas.microsoft.com/office/drawing/2014/main" id="{2FFFEB56-3EE6-6655-0014-D230A1E6A137}"/>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 name="Content Placeholder 4" descr="Processor with solid fill">
              <a:extLst>
                <a:ext uri="{FF2B5EF4-FFF2-40B4-BE49-F238E27FC236}">
                  <a16:creationId xmlns:a16="http://schemas.microsoft.com/office/drawing/2014/main" id="{575B9C7C-D7EA-1A46-9A73-F8A7540D58E7}"/>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 name="Content Placeholder 4" descr="Processor with solid fill">
              <a:extLst>
                <a:ext uri="{FF2B5EF4-FFF2-40B4-BE49-F238E27FC236}">
                  <a16:creationId xmlns:a16="http://schemas.microsoft.com/office/drawing/2014/main" id="{D9468D6C-D82F-02CC-16F7-A8720D1EAABC}"/>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grpSp>
      <p:grpSp>
        <p:nvGrpSpPr>
          <p:cNvPr id="103" name="Group 102">
            <a:extLst>
              <a:ext uri="{FF2B5EF4-FFF2-40B4-BE49-F238E27FC236}">
                <a16:creationId xmlns:a16="http://schemas.microsoft.com/office/drawing/2014/main" id="{CD11980F-9BA3-7BF8-EA19-8E60A6087D75}"/>
              </a:ext>
            </a:extLst>
          </p:cNvPr>
          <p:cNvGrpSpPr/>
          <p:nvPr/>
        </p:nvGrpSpPr>
        <p:grpSpPr>
          <a:xfrm>
            <a:off x="2620793" y="2283031"/>
            <a:ext cx="387430" cy="387429"/>
            <a:chOff x="4675921" y="1945605"/>
            <a:chExt cx="510164" cy="510163"/>
          </a:xfrm>
        </p:grpSpPr>
        <p:sp>
          <p:nvSpPr>
            <p:cNvPr id="69" name="Content Placeholder 4" descr="Processor with solid fill">
              <a:extLst>
                <a:ext uri="{FF2B5EF4-FFF2-40B4-BE49-F238E27FC236}">
                  <a16:creationId xmlns:a16="http://schemas.microsoft.com/office/drawing/2014/main" id="{7057F516-C3C0-D2D1-7105-291D4262B799}"/>
                </a:ext>
              </a:extLst>
            </p:cNvPr>
            <p:cNvSpPr/>
            <p:nvPr/>
          </p:nvSpPr>
          <p:spPr>
            <a:xfrm>
              <a:off x="4813451" y="2077869"/>
              <a:ext cx="245633" cy="245633"/>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98" name="Content Placeholder 4" descr="Processor with solid fill">
              <a:extLst>
                <a:ext uri="{FF2B5EF4-FFF2-40B4-BE49-F238E27FC236}">
                  <a16:creationId xmlns:a16="http://schemas.microsoft.com/office/drawing/2014/main" id="{3A29367E-69F9-1FC2-FF7C-300EE68A722B}"/>
                </a:ext>
              </a:extLst>
            </p:cNvPr>
            <p:cNvSpPr/>
            <p:nvPr/>
          </p:nvSpPr>
          <p:spPr>
            <a:xfrm>
              <a:off x="4675921" y="1945605"/>
              <a:ext cx="510164" cy="510163"/>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104" name="Group 103">
            <a:extLst>
              <a:ext uri="{FF2B5EF4-FFF2-40B4-BE49-F238E27FC236}">
                <a16:creationId xmlns:a16="http://schemas.microsoft.com/office/drawing/2014/main" id="{7F4AAFB6-C473-CBFA-9F70-E80BD0956D9B}"/>
              </a:ext>
            </a:extLst>
          </p:cNvPr>
          <p:cNvGrpSpPr/>
          <p:nvPr/>
        </p:nvGrpSpPr>
        <p:grpSpPr>
          <a:xfrm>
            <a:off x="2690059" y="3616881"/>
            <a:ext cx="245633" cy="245633"/>
            <a:chOff x="4798739" y="3159430"/>
            <a:chExt cx="245633" cy="245633"/>
          </a:xfrm>
        </p:grpSpPr>
        <p:sp>
          <p:nvSpPr>
            <p:cNvPr id="99" name="Content Placeholder 4" descr="Processor with solid fill">
              <a:extLst>
                <a:ext uri="{FF2B5EF4-FFF2-40B4-BE49-F238E27FC236}">
                  <a16:creationId xmlns:a16="http://schemas.microsoft.com/office/drawing/2014/main" id="{6DD12AB5-B82B-D216-1FCA-15A4C8B2125B}"/>
                </a:ext>
              </a:extLst>
            </p:cNvPr>
            <p:cNvSpPr/>
            <p:nvPr/>
          </p:nvSpPr>
          <p:spPr>
            <a:xfrm>
              <a:off x="4798739" y="3159430"/>
              <a:ext cx="245633" cy="245633"/>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cxnSp>
          <p:nvCxnSpPr>
            <p:cNvPr id="101" name="Straight Connector 100">
              <a:extLst>
                <a:ext uri="{FF2B5EF4-FFF2-40B4-BE49-F238E27FC236}">
                  <a16:creationId xmlns:a16="http://schemas.microsoft.com/office/drawing/2014/main" id="{3C7CF519-7361-D557-74B4-FB05B3EBF3FE}"/>
                </a:ext>
              </a:extLst>
            </p:cNvPr>
            <p:cNvCxnSpPr>
              <a:cxnSpLocks/>
            </p:cNvCxnSpPr>
            <p:nvPr/>
          </p:nvCxnSpPr>
          <p:spPr>
            <a:xfrm>
              <a:off x="4919250" y="3162563"/>
              <a:ext cx="0" cy="242500"/>
            </a:xfrm>
            <a:prstGeom prst="line">
              <a:avLst/>
            </a:prstGeom>
            <a:ln w="38100">
              <a:solidFill>
                <a:schemeClr val="accent3">
                  <a:lumMod val="75000"/>
                </a:schemeClr>
              </a:solidFill>
            </a:ln>
          </p:spPr>
          <p:style>
            <a:lnRef idx="1">
              <a:schemeClr val="accent3"/>
            </a:lnRef>
            <a:fillRef idx="0">
              <a:schemeClr val="accent3"/>
            </a:fillRef>
            <a:effectRef idx="0">
              <a:schemeClr val="accent3"/>
            </a:effectRef>
            <a:fontRef idx="minor">
              <a:schemeClr val="tx1"/>
            </a:fontRef>
          </p:style>
        </p:cxnSp>
      </p:grpSp>
      <p:grpSp>
        <p:nvGrpSpPr>
          <p:cNvPr id="105" name="Group 104">
            <a:extLst>
              <a:ext uri="{FF2B5EF4-FFF2-40B4-BE49-F238E27FC236}">
                <a16:creationId xmlns:a16="http://schemas.microsoft.com/office/drawing/2014/main" id="{5CAF5E32-B09E-E70B-6999-6889A3FCFC5D}"/>
              </a:ext>
            </a:extLst>
          </p:cNvPr>
          <p:cNvGrpSpPr/>
          <p:nvPr/>
        </p:nvGrpSpPr>
        <p:grpSpPr>
          <a:xfrm>
            <a:off x="176095" y="3480644"/>
            <a:ext cx="562210" cy="562210"/>
            <a:chOff x="2078483" y="2013965"/>
            <a:chExt cx="640314" cy="640314"/>
          </a:xfrm>
        </p:grpSpPr>
        <p:sp>
          <p:nvSpPr>
            <p:cNvPr id="106" name="Content Placeholder 4" descr="Processor with solid fill">
              <a:extLst>
                <a:ext uri="{FF2B5EF4-FFF2-40B4-BE49-F238E27FC236}">
                  <a16:creationId xmlns:a16="http://schemas.microsoft.com/office/drawing/2014/main" id="{AA139D21-EA09-24D6-515E-CB8F5A4464B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7" name="Content Placeholder 4" descr="Processor with solid fill">
              <a:extLst>
                <a:ext uri="{FF2B5EF4-FFF2-40B4-BE49-F238E27FC236}">
                  <a16:creationId xmlns:a16="http://schemas.microsoft.com/office/drawing/2014/main" id="{C1CEF9E3-2409-4F87-164D-3F6F4D01273A}"/>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8" name="Content Placeholder 4" descr="Processor with solid fill">
              <a:extLst>
                <a:ext uri="{FF2B5EF4-FFF2-40B4-BE49-F238E27FC236}">
                  <a16:creationId xmlns:a16="http://schemas.microsoft.com/office/drawing/2014/main" id="{8DEEE105-C719-CA5D-4EF7-47AD1E067780}"/>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9" name="Content Placeholder 4" descr="Processor with solid fill">
              <a:extLst>
                <a:ext uri="{FF2B5EF4-FFF2-40B4-BE49-F238E27FC236}">
                  <a16:creationId xmlns:a16="http://schemas.microsoft.com/office/drawing/2014/main" id="{B88A0AD1-A51D-8239-ACD9-5C0902D2304A}"/>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0" name="Content Placeholder 4" descr="Processor with solid fill">
              <a:extLst>
                <a:ext uri="{FF2B5EF4-FFF2-40B4-BE49-F238E27FC236}">
                  <a16:creationId xmlns:a16="http://schemas.microsoft.com/office/drawing/2014/main" id="{4B5391EE-345F-A2C7-4E24-D22E75CBD19C}"/>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1" name="Content Placeholder 4" descr="Processor with solid fill">
              <a:extLst>
                <a:ext uri="{FF2B5EF4-FFF2-40B4-BE49-F238E27FC236}">
                  <a16:creationId xmlns:a16="http://schemas.microsoft.com/office/drawing/2014/main" id="{A58BBDC1-1FE4-6D52-84C3-508059D2122A}"/>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2" name="Content Placeholder 4" descr="Processor with solid fill">
              <a:extLst>
                <a:ext uri="{FF2B5EF4-FFF2-40B4-BE49-F238E27FC236}">
                  <a16:creationId xmlns:a16="http://schemas.microsoft.com/office/drawing/2014/main" id="{0F455B97-331F-9577-D0B6-5190F982AFFF}"/>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3" name="Content Placeholder 4" descr="Processor with solid fill">
              <a:extLst>
                <a:ext uri="{FF2B5EF4-FFF2-40B4-BE49-F238E27FC236}">
                  <a16:creationId xmlns:a16="http://schemas.microsoft.com/office/drawing/2014/main" id="{EF535C4E-B58B-8DA5-0ED5-62AA86623AF8}"/>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14" name="Content Placeholder 4" descr="Processor with solid fill">
              <a:extLst>
                <a:ext uri="{FF2B5EF4-FFF2-40B4-BE49-F238E27FC236}">
                  <a16:creationId xmlns:a16="http://schemas.microsoft.com/office/drawing/2014/main" id="{3E2B1D02-FAE4-E1E2-4BDC-C7B1616F325A}"/>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5" name="Content Placeholder 4" descr="Processor with solid fill">
              <a:extLst>
                <a:ext uri="{FF2B5EF4-FFF2-40B4-BE49-F238E27FC236}">
                  <a16:creationId xmlns:a16="http://schemas.microsoft.com/office/drawing/2014/main" id="{E694A71F-3FB9-328A-2922-C3D67EBFCA27}"/>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6" name="Content Placeholder 4" descr="Processor with solid fill">
              <a:extLst>
                <a:ext uri="{FF2B5EF4-FFF2-40B4-BE49-F238E27FC236}">
                  <a16:creationId xmlns:a16="http://schemas.microsoft.com/office/drawing/2014/main" id="{631D13A5-3923-30E3-54AD-12A074F314B9}"/>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7" name="Content Placeholder 4" descr="Processor with solid fill">
              <a:extLst>
                <a:ext uri="{FF2B5EF4-FFF2-40B4-BE49-F238E27FC236}">
                  <a16:creationId xmlns:a16="http://schemas.microsoft.com/office/drawing/2014/main" id="{0E71A132-5CFE-C5DD-AF4D-7BF15E5A19DE}"/>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8" name="Content Placeholder 4" descr="Processor with solid fill">
              <a:extLst>
                <a:ext uri="{FF2B5EF4-FFF2-40B4-BE49-F238E27FC236}">
                  <a16:creationId xmlns:a16="http://schemas.microsoft.com/office/drawing/2014/main" id="{D20A484C-A8B8-A37B-5D4A-737297D9101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9" name="Content Placeholder 4" descr="Processor with solid fill">
              <a:extLst>
                <a:ext uri="{FF2B5EF4-FFF2-40B4-BE49-F238E27FC236}">
                  <a16:creationId xmlns:a16="http://schemas.microsoft.com/office/drawing/2014/main" id="{17EC62A0-5DDD-B1E1-5AF6-F048350A7C73}"/>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0" name="Content Placeholder 4" descr="Processor with solid fill">
              <a:extLst>
                <a:ext uri="{FF2B5EF4-FFF2-40B4-BE49-F238E27FC236}">
                  <a16:creationId xmlns:a16="http://schemas.microsoft.com/office/drawing/2014/main" id="{4263A884-FE8C-0080-7C2B-E92602B3A7A5}"/>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1" name="Content Placeholder 4" descr="Processor with solid fill">
              <a:extLst>
                <a:ext uri="{FF2B5EF4-FFF2-40B4-BE49-F238E27FC236}">
                  <a16:creationId xmlns:a16="http://schemas.microsoft.com/office/drawing/2014/main" id="{8CB5AC3C-B80C-74A6-D7FE-51F5B036502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2" name="Content Placeholder 4" descr="Processor with solid fill">
              <a:extLst>
                <a:ext uri="{FF2B5EF4-FFF2-40B4-BE49-F238E27FC236}">
                  <a16:creationId xmlns:a16="http://schemas.microsoft.com/office/drawing/2014/main" id="{BBB4E887-2EAF-383D-CE6E-4FEA5DA6B9C7}"/>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3" name="Content Placeholder 4" descr="Processor with solid fill">
              <a:extLst>
                <a:ext uri="{FF2B5EF4-FFF2-40B4-BE49-F238E27FC236}">
                  <a16:creationId xmlns:a16="http://schemas.microsoft.com/office/drawing/2014/main" id="{3E556C09-2907-B2D9-EAC1-A06F0B0FBC7B}"/>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4" name="Content Placeholder 4" descr="Processor with solid fill">
              <a:extLst>
                <a:ext uri="{FF2B5EF4-FFF2-40B4-BE49-F238E27FC236}">
                  <a16:creationId xmlns:a16="http://schemas.microsoft.com/office/drawing/2014/main" id="{545FD9B1-87EC-DD88-BE09-1914EEEE5017}"/>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5" name="Content Placeholder 4" descr="Processor with solid fill">
              <a:extLst>
                <a:ext uri="{FF2B5EF4-FFF2-40B4-BE49-F238E27FC236}">
                  <a16:creationId xmlns:a16="http://schemas.microsoft.com/office/drawing/2014/main" id="{31ED5DCC-9BFC-A2DA-A1E6-0DD2F514700E}"/>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6" name="Content Placeholder 4" descr="Processor with solid fill">
              <a:extLst>
                <a:ext uri="{FF2B5EF4-FFF2-40B4-BE49-F238E27FC236}">
                  <a16:creationId xmlns:a16="http://schemas.microsoft.com/office/drawing/2014/main" id="{74D00327-B522-782D-621A-BE8A41817659}"/>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7" name="Content Placeholder 4" descr="Processor with solid fill">
              <a:extLst>
                <a:ext uri="{FF2B5EF4-FFF2-40B4-BE49-F238E27FC236}">
                  <a16:creationId xmlns:a16="http://schemas.microsoft.com/office/drawing/2014/main" id="{B6AD578E-C733-0866-91B4-98FACA75A85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8" name="Content Placeholder 4" descr="Processor with solid fill">
              <a:extLst>
                <a:ext uri="{FF2B5EF4-FFF2-40B4-BE49-F238E27FC236}">
                  <a16:creationId xmlns:a16="http://schemas.microsoft.com/office/drawing/2014/main" id="{3184F364-A9CE-7EFB-0100-D563C9D421B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9" name="Content Placeholder 4" descr="Processor with solid fill">
              <a:extLst>
                <a:ext uri="{FF2B5EF4-FFF2-40B4-BE49-F238E27FC236}">
                  <a16:creationId xmlns:a16="http://schemas.microsoft.com/office/drawing/2014/main" id="{DE328133-C4BA-A073-C8D0-CE132BB2DB86}"/>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0" name="Content Placeholder 4" descr="Processor with solid fill">
              <a:extLst>
                <a:ext uri="{FF2B5EF4-FFF2-40B4-BE49-F238E27FC236}">
                  <a16:creationId xmlns:a16="http://schemas.microsoft.com/office/drawing/2014/main" id="{91216D6C-E24C-4347-7B2E-FEDD529DEE35}"/>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31" name="Content Placeholder 4" descr="Processor with solid fill">
              <a:extLst>
                <a:ext uri="{FF2B5EF4-FFF2-40B4-BE49-F238E27FC236}">
                  <a16:creationId xmlns:a16="http://schemas.microsoft.com/office/drawing/2014/main" id="{3B3F63C6-6381-DCDB-3CA6-A43C99B2AAD2}"/>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pic>
        <p:nvPicPr>
          <p:cNvPr id="133" name="Picture 132">
            <a:extLst>
              <a:ext uri="{FF2B5EF4-FFF2-40B4-BE49-F238E27FC236}">
                <a16:creationId xmlns:a16="http://schemas.microsoft.com/office/drawing/2014/main" id="{05029AE0-1FCC-C070-4830-6C386A5C3F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436" y="2231931"/>
            <a:ext cx="433463" cy="399466"/>
          </a:xfrm>
          <a:prstGeom prst="rect">
            <a:avLst/>
          </a:prstGeom>
        </p:spPr>
      </p:pic>
      <p:sp>
        <p:nvSpPr>
          <p:cNvPr id="134" name="TextBox 133">
            <a:extLst>
              <a:ext uri="{FF2B5EF4-FFF2-40B4-BE49-F238E27FC236}">
                <a16:creationId xmlns:a16="http://schemas.microsoft.com/office/drawing/2014/main" id="{AB448016-2BBE-2808-0308-F9628FEE0927}"/>
              </a:ext>
            </a:extLst>
          </p:cNvPr>
          <p:cNvSpPr txBox="1"/>
          <p:nvPr/>
        </p:nvSpPr>
        <p:spPr>
          <a:xfrm>
            <a:off x="7143750" y="333171"/>
            <a:ext cx="1882503" cy="369332"/>
          </a:xfrm>
          <a:prstGeom prst="rect">
            <a:avLst/>
          </a:prstGeom>
          <a:noFill/>
        </p:spPr>
        <p:txBody>
          <a:bodyPr wrap="none" rtlCol="0">
            <a:spAutoFit/>
          </a:bodyPr>
          <a:lstStyle/>
          <a:p>
            <a:r>
              <a:rPr lang="en-US" dirty="0">
                <a:solidFill>
                  <a:schemeClr val="bg2"/>
                </a:solidFill>
              </a:rPr>
              <a:t>(in virtualization)</a:t>
            </a:r>
            <a:endParaRPr lang="en-IL" dirty="0">
              <a:solidFill>
                <a:schemeClr val="bg2"/>
              </a:solidFill>
            </a:endParaRPr>
          </a:p>
        </p:txBody>
      </p:sp>
      <p:pic>
        <p:nvPicPr>
          <p:cNvPr id="136" name="Picture 135" descr="A picture containing graphical user interface&#10;&#10;Description automatically generated">
            <a:extLst>
              <a:ext uri="{FF2B5EF4-FFF2-40B4-BE49-F238E27FC236}">
                <a16:creationId xmlns:a16="http://schemas.microsoft.com/office/drawing/2014/main" id="{4E09EF8E-DCA2-950A-FA97-69D377864D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8138" y="979517"/>
            <a:ext cx="1312387" cy="1271850"/>
          </a:xfrm>
          <a:prstGeom prst="rect">
            <a:avLst/>
          </a:prstGeom>
        </p:spPr>
      </p:pic>
      <p:sp>
        <p:nvSpPr>
          <p:cNvPr id="138" name="TextBox 137">
            <a:extLst>
              <a:ext uri="{FF2B5EF4-FFF2-40B4-BE49-F238E27FC236}">
                <a16:creationId xmlns:a16="http://schemas.microsoft.com/office/drawing/2014/main" id="{4C6D31B3-FD97-0CB4-DF2E-09EFFF8E16C9}"/>
              </a:ext>
            </a:extLst>
          </p:cNvPr>
          <p:cNvSpPr txBox="1"/>
          <p:nvPr/>
        </p:nvSpPr>
        <p:spPr>
          <a:xfrm>
            <a:off x="1132012" y="4671896"/>
            <a:ext cx="3144838" cy="415498"/>
          </a:xfrm>
          <a:prstGeom prst="rect">
            <a:avLst/>
          </a:prstGeom>
          <a:noFill/>
        </p:spPr>
        <p:txBody>
          <a:bodyPr wrap="square">
            <a:spAutoFit/>
          </a:bodyPr>
          <a:lstStyle/>
          <a:p>
            <a:r>
              <a:rPr lang="en-US" sz="1050" dirty="0">
                <a:hlinkClick r:id="rId8"/>
              </a:rPr>
              <a:t>https://docs.microsoft.com/sql/sql-server</a:t>
            </a:r>
          </a:p>
          <a:p>
            <a:r>
              <a:rPr lang="en-US" sz="1050" dirty="0">
                <a:hlinkClick r:id="rId8"/>
              </a:rPr>
              <a:t>/compute-capacity-limits-by-edition-of-sql-server</a:t>
            </a:r>
            <a:endParaRPr lang="en-IL" sz="1050" dirty="0"/>
          </a:p>
        </p:txBody>
      </p:sp>
      <p:sp>
        <p:nvSpPr>
          <p:cNvPr id="139" name="TextBox 138">
            <a:extLst>
              <a:ext uri="{FF2B5EF4-FFF2-40B4-BE49-F238E27FC236}">
                <a16:creationId xmlns:a16="http://schemas.microsoft.com/office/drawing/2014/main" id="{E86E9606-C2F5-8B58-7B51-3882240A265E}"/>
              </a:ext>
            </a:extLst>
          </p:cNvPr>
          <p:cNvSpPr txBox="1"/>
          <p:nvPr/>
        </p:nvSpPr>
        <p:spPr>
          <a:xfrm>
            <a:off x="2723147" y="2543341"/>
            <a:ext cx="502061" cy="369332"/>
          </a:xfrm>
          <a:prstGeom prst="rect">
            <a:avLst/>
          </a:prstGeom>
          <a:noFill/>
        </p:spPr>
        <p:txBody>
          <a:bodyPr wrap="none" rtlCol="0">
            <a:spAutoFit/>
          </a:bodyPr>
          <a:lstStyle/>
          <a:p>
            <a:r>
              <a:rPr lang="en-US" dirty="0"/>
              <a:t>💵</a:t>
            </a:r>
            <a:endParaRPr lang="en-IL" dirty="0"/>
          </a:p>
        </p:txBody>
      </p:sp>
      <p:cxnSp>
        <p:nvCxnSpPr>
          <p:cNvPr id="141" name="Straight Arrow Connector 140">
            <a:extLst>
              <a:ext uri="{FF2B5EF4-FFF2-40B4-BE49-F238E27FC236}">
                <a16:creationId xmlns:a16="http://schemas.microsoft.com/office/drawing/2014/main" id="{4E9AFDE2-1920-794C-E984-DEEF31506E3E}"/>
              </a:ext>
            </a:extLst>
          </p:cNvPr>
          <p:cNvCxnSpPr/>
          <p:nvPr/>
        </p:nvCxnSpPr>
        <p:spPr>
          <a:xfrm>
            <a:off x="2810570" y="1393756"/>
            <a:ext cx="0" cy="216826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041954C-216F-EDFA-4647-F99E580C2FB4}"/>
              </a:ext>
            </a:extLst>
          </p:cNvPr>
          <p:cNvSpPr txBox="1"/>
          <p:nvPr/>
        </p:nvSpPr>
        <p:spPr>
          <a:xfrm>
            <a:off x="436574" y="3760035"/>
            <a:ext cx="502061" cy="369332"/>
          </a:xfrm>
          <a:prstGeom prst="rect">
            <a:avLst/>
          </a:prstGeom>
          <a:noFill/>
        </p:spPr>
        <p:txBody>
          <a:bodyPr wrap="none" rtlCol="0">
            <a:spAutoFit/>
          </a:bodyPr>
          <a:lstStyle/>
          <a:p>
            <a:r>
              <a:rPr lang="en-US" dirty="0"/>
              <a:t>💵</a:t>
            </a:r>
            <a:endParaRPr lang="en-IL" dirty="0"/>
          </a:p>
        </p:txBody>
      </p:sp>
    </p:spTree>
    <p:extLst>
      <p:ext uri="{BB962C8B-B14F-4D97-AF65-F5344CB8AC3E}">
        <p14:creationId xmlns:p14="http://schemas.microsoft.com/office/powerpoint/2010/main" val="278969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1000"/>
                                        <p:tgtEl>
                                          <p:spTgt spid="136"/>
                                        </p:tgtEl>
                                      </p:cBhvr>
                                    </p:animEffect>
                                    <p:anim calcmode="lin" valueType="num">
                                      <p:cBhvr>
                                        <p:cTn id="13" dur="1000" fill="hold"/>
                                        <p:tgtEl>
                                          <p:spTgt spid="136"/>
                                        </p:tgtEl>
                                        <p:attrNameLst>
                                          <p:attrName>ppt_x</p:attrName>
                                        </p:attrNameLst>
                                      </p:cBhvr>
                                      <p:tavLst>
                                        <p:tav tm="0">
                                          <p:val>
                                            <p:strVal val="#ppt_x"/>
                                          </p:val>
                                        </p:tav>
                                        <p:tav tm="100000">
                                          <p:val>
                                            <p:strVal val="#ppt_x"/>
                                          </p:val>
                                        </p:tav>
                                      </p:tavLst>
                                    </p:anim>
                                    <p:anim calcmode="lin" valueType="num">
                                      <p:cBhvr>
                                        <p:cTn id="14" dur="1000" fill="hold"/>
                                        <p:tgtEl>
                                          <p:spTgt spid="1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133"/>
                                        </p:tgtEl>
                                        <p:attrNameLst>
                                          <p:attrName>style.visibility</p:attrName>
                                        </p:attrNameLst>
                                      </p:cBhvr>
                                      <p:to>
                                        <p:strVal val="visible"/>
                                      </p:to>
                                    </p:set>
                                    <p:animEffect transition="in" filter="fade">
                                      <p:cBhvr>
                                        <p:cTn id="24" dur="1000"/>
                                        <p:tgtEl>
                                          <p:spTgt spid="133"/>
                                        </p:tgtEl>
                                      </p:cBhvr>
                                    </p:animEffect>
                                    <p:anim calcmode="lin" valueType="num">
                                      <p:cBhvr>
                                        <p:cTn id="25" dur="1000" fill="hold"/>
                                        <p:tgtEl>
                                          <p:spTgt spid="133"/>
                                        </p:tgtEl>
                                        <p:attrNameLst>
                                          <p:attrName>ppt_x</p:attrName>
                                        </p:attrNameLst>
                                      </p:cBhvr>
                                      <p:tavLst>
                                        <p:tav tm="0">
                                          <p:val>
                                            <p:strVal val="#ppt_x"/>
                                          </p:val>
                                        </p:tav>
                                        <p:tav tm="100000">
                                          <p:val>
                                            <p:strVal val="#ppt_x"/>
                                          </p:val>
                                        </p:tav>
                                      </p:tavLst>
                                    </p:anim>
                                    <p:anim calcmode="lin" valueType="num">
                                      <p:cBhvr>
                                        <p:cTn id="26" dur="1000" fill="hold"/>
                                        <p:tgtEl>
                                          <p:spTgt spid="133"/>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7" presetClass="entr" presetSubtype="0" fill="hold" nodeType="after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fade">
                                      <p:cBhvr>
                                        <p:cTn id="30" dur="1000"/>
                                        <p:tgtEl>
                                          <p:spTgt spid="105"/>
                                        </p:tgtEl>
                                      </p:cBhvr>
                                    </p:animEffect>
                                    <p:anim calcmode="lin" valueType="num">
                                      <p:cBhvr>
                                        <p:cTn id="31" dur="1000" fill="hold"/>
                                        <p:tgtEl>
                                          <p:spTgt spid="105"/>
                                        </p:tgtEl>
                                        <p:attrNameLst>
                                          <p:attrName>ppt_x</p:attrName>
                                        </p:attrNameLst>
                                      </p:cBhvr>
                                      <p:tavLst>
                                        <p:tav tm="0">
                                          <p:val>
                                            <p:strVal val="#ppt_x"/>
                                          </p:val>
                                        </p:tav>
                                        <p:tav tm="100000">
                                          <p:val>
                                            <p:strVal val="#ppt_x"/>
                                          </p:val>
                                        </p:tav>
                                      </p:tavLst>
                                    </p:anim>
                                    <p:anim calcmode="lin" valueType="num">
                                      <p:cBhvr>
                                        <p:cTn id="32" dur="1000" fill="hold"/>
                                        <p:tgtEl>
                                          <p:spTgt spid="105"/>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7" presetClass="entr" presetSubtype="0" fill="hold" nodeType="afterEffect">
                                  <p:stCondLst>
                                    <p:cond delay="100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22" presetClass="entr" presetSubtype="1" fill="hold" nodeType="withEffect">
                                  <p:stCondLst>
                                    <p:cond delay="1000"/>
                                  </p:stCondLst>
                                  <p:childTnLst>
                                    <p:set>
                                      <p:cBhvr>
                                        <p:cTn id="40" dur="1" fill="hold">
                                          <p:stCondLst>
                                            <p:cond delay="0"/>
                                          </p:stCondLst>
                                        </p:cTn>
                                        <p:tgtEl>
                                          <p:spTgt spid="141"/>
                                        </p:tgtEl>
                                        <p:attrNameLst>
                                          <p:attrName>style.visibility</p:attrName>
                                        </p:attrNameLst>
                                      </p:cBhvr>
                                      <p:to>
                                        <p:strVal val="visible"/>
                                      </p:to>
                                    </p:set>
                                    <p:animEffect transition="in" filter="wipe(up)">
                                      <p:cBhvr>
                                        <p:cTn id="41" dur="2500"/>
                                        <p:tgtEl>
                                          <p:spTgt spid="141"/>
                                        </p:tgtEl>
                                      </p:cBhvr>
                                    </p:animEffect>
                                  </p:childTnLst>
                                </p:cTn>
                              </p:par>
                              <p:par>
                                <p:cTn id="42" presetID="47" presetClass="entr" presetSubtype="0" fill="hold" nodeType="withEffect">
                                  <p:stCondLst>
                                    <p:cond delay="200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1000"/>
                                        <p:tgtEl>
                                          <p:spTgt spid="103"/>
                                        </p:tgtEl>
                                      </p:cBhvr>
                                    </p:animEffect>
                                    <p:anim calcmode="lin" valueType="num">
                                      <p:cBhvr>
                                        <p:cTn id="45" dur="1000" fill="hold"/>
                                        <p:tgtEl>
                                          <p:spTgt spid="103"/>
                                        </p:tgtEl>
                                        <p:attrNameLst>
                                          <p:attrName>ppt_x</p:attrName>
                                        </p:attrNameLst>
                                      </p:cBhvr>
                                      <p:tavLst>
                                        <p:tav tm="0">
                                          <p:val>
                                            <p:strVal val="#ppt_x"/>
                                          </p:val>
                                        </p:tav>
                                        <p:tav tm="100000">
                                          <p:val>
                                            <p:strVal val="#ppt_x"/>
                                          </p:val>
                                        </p:tav>
                                      </p:tavLst>
                                    </p:anim>
                                    <p:anim calcmode="lin" valueType="num">
                                      <p:cBhvr>
                                        <p:cTn id="46" dur="1000" fill="hold"/>
                                        <p:tgtEl>
                                          <p:spTgt spid="103"/>
                                        </p:tgtEl>
                                        <p:attrNameLst>
                                          <p:attrName>ppt_y</p:attrName>
                                        </p:attrNameLst>
                                      </p:cBhvr>
                                      <p:tavLst>
                                        <p:tav tm="0">
                                          <p:val>
                                            <p:strVal val="#ppt_y-.1"/>
                                          </p:val>
                                        </p:tav>
                                        <p:tav tm="100000">
                                          <p:val>
                                            <p:strVal val="#ppt_y"/>
                                          </p:val>
                                        </p:tav>
                                      </p:tavLst>
                                    </p:anim>
                                  </p:childTnLst>
                                </p:cTn>
                              </p:par>
                              <p:par>
                                <p:cTn id="47" presetID="47" presetClass="entr" presetSubtype="0" fill="hold" nodeType="withEffect">
                                  <p:stCondLst>
                                    <p:cond delay="3000"/>
                                  </p:stCondLst>
                                  <p:childTnLst>
                                    <p:set>
                                      <p:cBhvr>
                                        <p:cTn id="48" dur="1" fill="hold">
                                          <p:stCondLst>
                                            <p:cond delay="0"/>
                                          </p:stCondLst>
                                        </p:cTn>
                                        <p:tgtEl>
                                          <p:spTgt spid="104"/>
                                        </p:tgtEl>
                                        <p:attrNameLst>
                                          <p:attrName>style.visibility</p:attrName>
                                        </p:attrNameLst>
                                      </p:cBhvr>
                                      <p:to>
                                        <p:strVal val="visible"/>
                                      </p:to>
                                    </p:set>
                                    <p:animEffect transition="in" filter="fade">
                                      <p:cBhvr>
                                        <p:cTn id="49" dur="1000"/>
                                        <p:tgtEl>
                                          <p:spTgt spid="104"/>
                                        </p:tgtEl>
                                      </p:cBhvr>
                                    </p:animEffect>
                                    <p:anim calcmode="lin" valueType="num">
                                      <p:cBhvr>
                                        <p:cTn id="50" dur="1000" fill="hold"/>
                                        <p:tgtEl>
                                          <p:spTgt spid="104"/>
                                        </p:tgtEl>
                                        <p:attrNameLst>
                                          <p:attrName>ppt_x</p:attrName>
                                        </p:attrNameLst>
                                      </p:cBhvr>
                                      <p:tavLst>
                                        <p:tav tm="0">
                                          <p:val>
                                            <p:strVal val="#ppt_x"/>
                                          </p:val>
                                        </p:tav>
                                        <p:tav tm="100000">
                                          <p:val>
                                            <p:strVal val="#ppt_x"/>
                                          </p:val>
                                        </p:tav>
                                      </p:tavLst>
                                    </p:anim>
                                    <p:anim calcmode="lin" valueType="num">
                                      <p:cBhvr>
                                        <p:cTn id="51" dur="1000" fill="hold"/>
                                        <p:tgtEl>
                                          <p:spTgt spid="104"/>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2" presetClass="entr" presetSubtype="0" fill="hold" grpId="0" nodeType="after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par>
                          <p:cTn id="58" fill="hold">
                            <p:stCondLst>
                              <p:cond delay="9000"/>
                            </p:stCondLst>
                            <p:childTnLst>
                              <p:par>
                                <p:cTn id="59" presetID="42" presetClass="entr" presetSubtype="0" fill="hold" grpId="0" nodeType="afterEffect">
                                  <p:stCondLst>
                                    <p:cond delay="0"/>
                                  </p:stCondLst>
                                  <p:childTnLst>
                                    <p:set>
                                      <p:cBhvr>
                                        <p:cTn id="60" dur="1" fill="hold">
                                          <p:stCondLst>
                                            <p:cond delay="0"/>
                                          </p:stCondLst>
                                        </p:cTn>
                                        <p:tgtEl>
                                          <p:spTgt spid="139"/>
                                        </p:tgtEl>
                                        <p:attrNameLst>
                                          <p:attrName>style.visibility</p:attrName>
                                        </p:attrNameLst>
                                      </p:cBhvr>
                                      <p:to>
                                        <p:strVal val="visible"/>
                                      </p:to>
                                    </p:set>
                                    <p:animEffect transition="in" filter="fade">
                                      <p:cBhvr>
                                        <p:cTn id="61" dur="1000"/>
                                        <p:tgtEl>
                                          <p:spTgt spid="139"/>
                                        </p:tgtEl>
                                      </p:cBhvr>
                                    </p:animEffect>
                                    <p:anim calcmode="lin" valueType="num">
                                      <p:cBhvr>
                                        <p:cTn id="62" dur="1000" fill="hold"/>
                                        <p:tgtEl>
                                          <p:spTgt spid="139"/>
                                        </p:tgtEl>
                                        <p:attrNameLst>
                                          <p:attrName>ppt_x</p:attrName>
                                        </p:attrNameLst>
                                      </p:cBhvr>
                                      <p:tavLst>
                                        <p:tav tm="0">
                                          <p:val>
                                            <p:strVal val="#ppt_x"/>
                                          </p:val>
                                        </p:tav>
                                        <p:tav tm="100000">
                                          <p:val>
                                            <p:strVal val="#ppt_x"/>
                                          </p:val>
                                        </p:tav>
                                      </p:tavLst>
                                    </p:anim>
                                    <p:anim calcmode="lin" valueType="num">
                                      <p:cBhvr>
                                        <p:cTn id="63" dur="1000" fill="hold"/>
                                        <p:tgtEl>
                                          <p:spTgt spid="139"/>
                                        </p:tgtEl>
                                        <p:attrNameLst>
                                          <p:attrName>ppt_y</p:attrName>
                                        </p:attrNameLst>
                                      </p:cBhvr>
                                      <p:tavLst>
                                        <p:tav tm="0">
                                          <p:val>
                                            <p:strVal val="#ppt_y+.1"/>
                                          </p:val>
                                        </p:tav>
                                        <p:tav tm="100000">
                                          <p:val>
                                            <p:strVal val="#ppt_y"/>
                                          </p:val>
                                        </p:tav>
                                      </p:tavLst>
                                    </p:anim>
                                  </p:childTnLst>
                                </p:cTn>
                              </p:par>
                            </p:childTnLst>
                          </p:cTn>
                        </p:par>
                        <p:par>
                          <p:cTn id="64" fill="hold">
                            <p:stCondLst>
                              <p:cond delay="10000"/>
                            </p:stCondLst>
                            <p:childTnLst>
                              <p:par>
                                <p:cTn id="65" presetID="42" presetClass="entr" presetSubtype="0" fill="hold" grpId="0" nodeType="afterEffect">
                                  <p:stCondLst>
                                    <p:cond delay="0"/>
                                  </p:stCondLst>
                                  <p:childTnLst>
                                    <p:set>
                                      <p:cBhvr>
                                        <p:cTn id="66" dur="1" fill="hold">
                                          <p:stCondLst>
                                            <p:cond delay="0"/>
                                          </p:stCondLst>
                                        </p:cTn>
                                        <p:tgtEl>
                                          <p:spTgt spid="138"/>
                                        </p:tgtEl>
                                        <p:attrNameLst>
                                          <p:attrName>style.visibility</p:attrName>
                                        </p:attrNameLst>
                                      </p:cBhvr>
                                      <p:to>
                                        <p:strVal val="visible"/>
                                      </p:to>
                                    </p:set>
                                    <p:animEffect transition="in" filter="fade">
                                      <p:cBhvr>
                                        <p:cTn id="67" dur="1000"/>
                                        <p:tgtEl>
                                          <p:spTgt spid="138"/>
                                        </p:tgtEl>
                                      </p:cBhvr>
                                    </p:animEffect>
                                    <p:anim calcmode="lin" valueType="num">
                                      <p:cBhvr>
                                        <p:cTn id="68" dur="1000" fill="hold"/>
                                        <p:tgtEl>
                                          <p:spTgt spid="138"/>
                                        </p:tgtEl>
                                        <p:attrNameLst>
                                          <p:attrName>ppt_x</p:attrName>
                                        </p:attrNameLst>
                                      </p:cBhvr>
                                      <p:tavLst>
                                        <p:tav tm="0">
                                          <p:val>
                                            <p:strVal val="#ppt_x"/>
                                          </p:val>
                                        </p:tav>
                                        <p:tav tm="100000">
                                          <p:val>
                                            <p:strVal val="#ppt_x"/>
                                          </p:val>
                                        </p:tav>
                                      </p:tavLst>
                                    </p:anim>
                                    <p:anim calcmode="lin" valueType="num">
                                      <p:cBhvr>
                                        <p:cTn id="69"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p:bldP spid="139"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B9A38B-4C6B-4885-92CC-A89B4EEF2C94}"/>
              </a:ext>
            </a:extLst>
          </p:cNvPr>
          <p:cNvSpPr>
            <a:spLocks noGrp="1"/>
          </p:cNvSpPr>
          <p:nvPr>
            <p:ph sz="quarter" idx="10"/>
          </p:nvPr>
        </p:nvSpPr>
        <p:spPr>
          <a:xfrm>
            <a:off x="457200" y="955386"/>
            <a:ext cx="6057933" cy="2487469"/>
          </a:xfrm>
        </p:spPr>
        <p:txBody>
          <a:bodyPr/>
          <a:lstStyle/>
          <a:p>
            <a:r>
              <a:rPr lang="en-US" u="sng" dirty="0"/>
              <a:t>Summary:</a:t>
            </a:r>
          </a:p>
          <a:p>
            <a:pPr marL="342900" indent="-342900">
              <a:buFont typeface="Arial" panose="020B0604020202020204" pitchFamily="34" charset="0"/>
              <a:buChar char="•"/>
            </a:pPr>
            <a:r>
              <a:rPr lang="en-US" dirty="0"/>
              <a:t>Max server memory configuration</a:t>
            </a:r>
          </a:p>
          <a:p>
            <a:pPr marL="342900" indent="-342900">
              <a:buFont typeface="Arial" panose="020B0604020202020204" pitchFamily="34" charset="0"/>
              <a:buChar char="•"/>
            </a:pPr>
            <a:r>
              <a:rPr lang="en-US" dirty="0"/>
              <a:t>Offline SOS Schedulers</a:t>
            </a:r>
          </a:p>
          <a:p>
            <a:pPr marL="685800" lvl="1">
              <a:buFont typeface="Arial" panose="020B0604020202020204" pitchFamily="34" charset="0"/>
              <a:buChar char="•"/>
            </a:pPr>
            <a:r>
              <a:rPr lang="en-US" dirty="0"/>
              <a:t>Hardware issues</a:t>
            </a:r>
          </a:p>
          <a:p>
            <a:pPr marL="342900" indent="-342900">
              <a:buFont typeface="Arial" panose="020B0604020202020204" pitchFamily="34" charset="0"/>
              <a:buChar char="•"/>
            </a:pPr>
            <a:r>
              <a:rPr lang="en-US" dirty="0"/>
              <a:t>Unused CPU Cores</a:t>
            </a:r>
          </a:p>
          <a:p>
            <a:pPr marL="685800" lvl="1">
              <a:buFont typeface="Arial" panose="020B0604020202020204" pitchFamily="34" charset="0"/>
              <a:buChar char="•"/>
            </a:pPr>
            <a:r>
              <a:rPr lang="en-US" dirty="0"/>
              <a:t>SOS Scheduler issues</a:t>
            </a:r>
          </a:p>
          <a:p>
            <a:pPr marL="685800" lvl="1">
              <a:buFont typeface="Arial" panose="020B0604020202020204" pitchFamily="34" charset="0"/>
              <a:buChar char="•"/>
            </a:pPr>
            <a:r>
              <a:rPr lang="en-US" dirty="0"/>
              <a:t>Edition / Licensing / Virtualization issues</a:t>
            </a:r>
          </a:p>
          <a:p>
            <a:pPr marL="685800" lvl="1">
              <a:buFont typeface="Arial" panose="020B0604020202020204" pitchFamily="34" charset="0"/>
              <a:buChar char="•"/>
            </a:pPr>
            <a:r>
              <a:rPr lang="en-US" dirty="0"/>
              <a:t>Hard/Soft-NUMA config. issues</a:t>
            </a:r>
          </a:p>
        </p:txBody>
      </p:sp>
      <p:sp>
        <p:nvSpPr>
          <p:cNvPr id="3" name="Title 2">
            <a:extLst>
              <a:ext uri="{FF2B5EF4-FFF2-40B4-BE49-F238E27FC236}">
                <a16:creationId xmlns:a16="http://schemas.microsoft.com/office/drawing/2014/main" id="{96014D56-6519-4E70-A94D-B39E215CA72C}"/>
              </a:ext>
            </a:extLst>
          </p:cNvPr>
          <p:cNvSpPr>
            <a:spLocks noGrp="1"/>
          </p:cNvSpPr>
          <p:nvPr>
            <p:ph type="title"/>
          </p:nvPr>
        </p:nvSpPr>
        <p:spPr/>
        <p:txBody>
          <a:bodyPr/>
          <a:lstStyle/>
          <a:p>
            <a:r>
              <a:rPr lang="en-US" dirty="0"/>
              <a:t>Underutilized CPU and Memory</a:t>
            </a:r>
            <a:endParaRPr lang="en-IL" dirty="0"/>
          </a:p>
        </p:txBody>
      </p:sp>
      <p:sp>
        <p:nvSpPr>
          <p:cNvPr id="4" name="TextBox 3">
            <a:extLst>
              <a:ext uri="{FF2B5EF4-FFF2-40B4-BE49-F238E27FC236}">
                <a16:creationId xmlns:a16="http://schemas.microsoft.com/office/drawing/2014/main" id="{4016C99C-3CB5-4F86-B77A-0821EB730265}"/>
              </a:ext>
            </a:extLst>
          </p:cNvPr>
          <p:cNvSpPr txBox="1"/>
          <p:nvPr/>
        </p:nvSpPr>
        <p:spPr>
          <a:xfrm>
            <a:off x="4598021" y="3902062"/>
            <a:ext cx="4273349" cy="1200329"/>
          </a:xfrm>
          <a:prstGeom prst="rect">
            <a:avLst/>
          </a:prstGeom>
          <a:noFill/>
        </p:spPr>
        <p:txBody>
          <a:bodyPr wrap="none" rtlCol="0">
            <a:spAutoFit/>
          </a:bodyPr>
          <a:lstStyle/>
          <a:p>
            <a:pPr algn="ctr"/>
            <a:r>
              <a:rPr lang="en-US" u="sng" dirty="0"/>
              <a:t>Leads to:</a:t>
            </a:r>
          </a:p>
          <a:p>
            <a:pPr marL="285750" indent="-285750">
              <a:buFont typeface="Arial" panose="020B0604020202020204" pitchFamily="34" charset="0"/>
              <a:buChar char="•"/>
            </a:pPr>
            <a:r>
              <a:rPr lang="en-US" dirty="0"/>
              <a:t>Wasted Core-based licensing costs</a:t>
            </a:r>
          </a:p>
          <a:p>
            <a:pPr marL="285750" indent="-285750">
              <a:buFont typeface="Arial" panose="020B0604020202020204" pitchFamily="34" charset="0"/>
              <a:buChar char="•"/>
            </a:pPr>
            <a:r>
              <a:rPr lang="en-US" dirty="0"/>
              <a:t>Wasted Core-based hardware costs</a:t>
            </a:r>
          </a:p>
          <a:p>
            <a:pPr marL="285750" indent="-285750">
              <a:buFont typeface="Arial" panose="020B0604020202020204" pitchFamily="34" charset="0"/>
              <a:buChar char="•"/>
            </a:pPr>
            <a:r>
              <a:rPr lang="en-US" dirty="0"/>
              <a:t>Unused and wasted memory (NUMA)</a:t>
            </a:r>
            <a:endParaRPr lang="en-IL" dirty="0"/>
          </a:p>
        </p:txBody>
      </p:sp>
      <p:grpSp>
        <p:nvGrpSpPr>
          <p:cNvPr id="41" name="Group 40">
            <a:extLst>
              <a:ext uri="{FF2B5EF4-FFF2-40B4-BE49-F238E27FC236}">
                <a16:creationId xmlns:a16="http://schemas.microsoft.com/office/drawing/2014/main" id="{0E480741-544A-431E-8C18-0BE9C33E67F7}"/>
              </a:ext>
            </a:extLst>
          </p:cNvPr>
          <p:cNvGrpSpPr/>
          <p:nvPr/>
        </p:nvGrpSpPr>
        <p:grpSpPr>
          <a:xfrm>
            <a:off x="6734696" y="1212057"/>
            <a:ext cx="1974124" cy="1974123"/>
            <a:chOff x="2078483" y="2013965"/>
            <a:chExt cx="640314" cy="640314"/>
          </a:xfrm>
        </p:grpSpPr>
        <p:sp>
          <p:nvSpPr>
            <p:cNvPr id="42" name="Content Placeholder 4" descr="Processor with solid fill">
              <a:extLst>
                <a:ext uri="{FF2B5EF4-FFF2-40B4-BE49-F238E27FC236}">
                  <a16:creationId xmlns:a16="http://schemas.microsoft.com/office/drawing/2014/main" id="{3D245A89-633D-490C-8744-7873BA66D30E}"/>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 name="Content Placeholder 4" descr="Processor with solid fill">
              <a:extLst>
                <a:ext uri="{FF2B5EF4-FFF2-40B4-BE49-F238E27FC236}">
                  <a16:creationId xmlns:a16="http://schemas.microsoft.com/office/drawing/2014/main" id="{6F9F3F90-EE83-4C65-9F54-704D16020D0D}"/>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 name="Content Placeholder 4" descr="Processor with solid fill">
              <a:extLst>
                <a:ext uri="{FF2B5EF4-FFF2-40B4-BE49-F238E27FC236}">
                  <a16:creationId xmlns:a16="http://schemas.microsoft.com/office/drawing/2014/main" id="{74FC4253-01F3-4182-9C14-25F95D43894E}"/>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 name="Content Placeholder 4" descr="Processor with solid fill">
              <a:extLst>
                <a:ext uri="{FF2B5EF4-FFF2-40B4-BE49-F238E27FC236}">
                  <a16:creationId xmlns:a16="http://schemas.microsoft.com/office/drawing/2014/main" id="{7971CCCC-8D6D-4E61-A8E4-EAB5F450D3D7}"/>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 name="Content Placeholder 4" descr="Processor with solid fill">
              <a:extLst>
                <a:ext uri="{FF2B5EF4-FFF2-40B4-BE49-F238E27FC236}">
                  <a16:creationId xmlns:a16="http://schemas.microsoft.com/office/drawing/2014/main" id="{E2C65051-1C1E-4AEA-86BD-01136B7F8F5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 name="Content Placeholder 4" descr="Processor with solid fill">
              <a:extLst>
                <a:ext uri="{FF2B5EF4-FFF2-40B4-BE49-F238E27FC236}">
                  <a16:creationId xmlns:a16="http://schemas.microsoft.com/office/drawing/2014/main" id="{C66DE5BC-0D7A-47B9-B107-2EC5040897DD}"/>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 name="Content Placeholder 4" descr="Processor with solid fill">
              <a:extLst>
                <a:ext uri="{FF2B5EF4-FFF2-40B4-BE49-F238E27FC236}">
                  <a16:creationId xmlns:a16="http://schemas.microsoft.com/office/drawing/2014/main" id="{05EA113E-96BE-431B-BA9D-F83155DCF4C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 name="Content Placeholder 4" descr="Processor with solid fill">
              <a:extLst>
                <a:ext uri="{FF2B5EF4-FFF2-40B4-BE49-F238E27FC236}">
                  <a16:creationId xmlns:a16="http://schemas.microsoft.com/office/drawing/2014/main" id="{8D98113B-63FC-4B47-BBE0-1A49C4CD4F58}"/>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50" name="Content Placeholder 4" descr="Processor with solid fill">
              <a:extLst>
                <a:ext uri="{FF2B5EF4-FFF2-40B4-BE49-F238E27FC236}">
                  <a16:creationId xmlns:a16="http://schemas.microsoft.com/office/drawing/2014/main" id="{E59752D5-5F16-47AD-A919-939BA0C699B7}"/>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1" name="Content Placeholder 4" descr="Processor with solid fill">
              <a:extLst>
                <a:ext uri="{FF2B5EF4-FFF2-40B4-BE49-F238E27FC236}">
                  <a16:creationId xmlns:a16="http://schemas.microsoft.com/office/drawing/2014/main" id="{CD25F3F1-5B99-40DC-86E4-A5951AD0E5D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2" name="Content Placeholder 4" descr="Processor with solid fill">
              <a:extLst>
                <a:ext uri="{FF2B5EF4-FFF2-40B4-BE49-F238E27FC236}">
                  <a16:creationId xmlns:a16="http://schemas.microsoft.com/office/drawing/2014/main" id="{15CA17F9-645B-491A-AB3C-9E7551E06DFE}"/>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3" name="Content Placeholder 4" descr="Processor with solid fill">
              <a:extLst>
                <a:ext uri="{FF2B5EF4-FFF2-40B4-BE49-F238E27FC236}">
                  <a16:creationId xmlns:a16="http://schemas.microsoft.com/office/drawing/2014/main" id="{0C62D922-337F-4B40-A788-C89391AF4687}"/>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4" name="Content Placeholder 4" descr="Processor with solid fill">
              <a:extLst>
                <a:ext uri="{FF2B5EF4-FFF2-40B4-BE49-F238E27FC236}">
                  <a16:creationId xmlns:a16="http://schemas.microsoft.com/office/drawing/2014/main" id="{8F75A05C-8672-4B11-9478-628C32DA4962}"/>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5" name="Content Placeholder 4" descr="Processor with solid fill">
              <a:extLst>
                <a:ext uri="{FF2B5EF4-FFF2-40B4-BE49-F238E27FC236}">
                  <a16:creationId xmlns:a16="http://schemas.microsoft.com/office/drawing/2014/main" id="{CEF8F1FC-DFB1-4466-84CA-3CD1D4D3D8F9}"/>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6" name="Content Placeholder 4" descr="Processor with solid fill">
              <a:extLst>
                <a:ext uri="{FF2B5EF4-FFF2-40B4-BE49-F238E27FC236}">
                  <a16:creationId xmlns:a16="http://schemas.microsoft.com/office/drawing/2014/main" id="{E695B560-1254-4357-BC22-78A090ECC63A}"/>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7" name="Content Placeholder 4" descr="Processor with solid fill">
              <a:extLst>
                <a:ext uri="{FF2B5EF4-FFF2-40B4-BE49-F238E27FC236}">
                  <a16:creationId xmlns:a16="http://schemas.microsoft.com/office/drawing/2014/main" id="{51BC7647-F4BE-49F7-920D-8FC370D0B857}"/>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8" name="Content Placeholder 4" descr="Processor with solid fill">
              <a:extLst>
                <a:ext uri="{FF2B5EF4-FFF2-40B4-BE49-F238E27FC236}">
                  <a16:creationId xmlns:a16="http://schemas.microsoft.com/office/drawing/2014/main" id="{1A62CF7C-830F-4DA2-B031-E966136C774C}"/>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9" name="Content Placeholder 4" descr="Processor with solid fill">
              <a:extLst>
                <a:ext uri="{FF2B5EF4-FFF2-40B4-BE49-F238E27FC236}">
                  <a16:creationId xmlns:a16="http://schemas.microsoft.com/office/drawing/2014/main" id="{C9B0702D-42C9-4350-A01F-83E734C9157F}"/>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0" name="Content Placeholder 4" descr="Processor with solid fill">
              <a:extLst>
                <a:ext uri="{FF2B5EF4-FFF2-40B4-BE49-F238E27FC236}">
                  <a16:creationId xmlns:a16="http://schemas.microsoft.com/office/drawing/2014/main" id="{9CF9924F-DC65-4CFD-A82C-33BC6B0C7117}"/>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1" name="Content Placeholder 4" descr="Processor with solid fill">
              <a:extLst>
                <a:ext uri="{FF2B5EF4-FFF2-40B4-BE49-F238E27FC236}">
                  <a16:creationId xmlns:a16="http://schemas.microsoft.com/office/drawing/2014/main" id="{FC54D14A-296E-46AE-90AA-AF7C096EEEA0}"/>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2" name="Content Placeholder 4" descr="Processor with solid fill">
              <a:extLst>
                <a:ext uri="{FF2B5EF4-FFF2-40B4-BE49-F238E27FC236}">
                  <a16:creationId xmlns:a16="http://schemas.microsoft.com/office/drawing/2014/main" id="{85FBCE54-DC82-43DD-B36A-AEA5138A5E0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3" name="Content Placeholder 4" descr="Processor with solid fill">
              <a:extLst>
                <a:ext uri="{FF2B5EF4-FFF2-40B4-BE49-F238E27FC236}">
                  <a16:creationId xmlns:a16="http://schemas.microsoft.com/office/drawing/2014/main" id="{134DB210-F319-4389-BE3C-D279CA41C7A6}"/>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4" name="Content Placeholder 4" descr="Processor with solid fill">
              <a:extLst>
                <a:ext uri="{FF2B5EF4-FFF2-40B4-BE49-F238E27FC236}">
                  <a16:creationId xmlns:a16="http://schemas.microsoft.com/office/drawing/2014/main" id="{4B1CF23F-4DFD-4A90-B22F-7605DD2529D3}"/>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5" name="Content Placeholder 4" descr="Processor with solid fill">
              <a:extLst>
                <a:ext uri="{FF2B5EF4-FFF2-40B4-BE49-F238E27FC236}">
                  <a16:creationId xmlns:a16="http://schemas.microsoft.com/office/drawing/2014/main" id="{63C5DFE4-B6F5-49CB-B1C7-5495BCF132F3}"/>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6" name="Content Placeholder 4" descr="Processor with solid fill">
              <a:extLst>
                <a:ext uri="{FF2B5EF4-FFF2-40B4-BE49-F238E27FC236}">
                  <a16:creationId xmlns:a16="http://schemas.microsoft.com/office/drawing/2014/main" id="{A923862D-D948-402A-B5AB-18759DD7C913}"/>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67" name="Content Placeholder 4" descr="Processor with solid fill">
              <a:extLst>
                <a:ext uri="{FF2B5EF4-FFF2-40B4-BE49-F238E27FC236}">
                  <a16:creationId xmlns:a16="http://schemas.microsoft.com/office/drawing/2014/main" id="{443D46B3-4511-4C76-A807-2E658F23DFB8}"/>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68" name="Graphic 32" descr="Crying face outline with solid fill">
            <a:extLst>
              <a:ext uri="{FF2B5EF4-FFF2-40B4-BE49-F238E27FC236}">
                <a16:creationId xmlns:a16="http://schemas.microsoft.com/office/drawing/2014/main" id="{2AC493BA-0A51-4EF5-B413-5D410FB5F5AD}"/>
              </a:ext>
            </a:extLst>
          </p:cNvPr>
          <p:cNvSpPr/>
          <p:nvPr/>
        </p:nvSpPr>
        <p:spPr>
          <a:xfrm>
            <a:off x="7518134" y="2258979"/>
            <a:ext cx="425638" cy="136962"/>
          </a:xfrm>
          <a:custGeom>
            <a:avLst/>
            <a:gdLst>
              <a:gd name="connsiteX0" fmla="*/ 160268 w 320536"/>
              <a:gd name="connsiteY0" fmla="*/ 0 h 103142"/>
              <a:gd name="connsiteX1" fmla="*/ 3174 w 320536"/>
              <a:gd name="connsiteY1" fmla="*/ 77754 h 103142"/>
              <a:gd name="connsiteX2" fmla="*/ 0 w 320536"/>
              <a:gd name="connsiteY2" fmla="*/ 87275 h 103142"/>
              <a:gd name="connsiteX3" fmla="*/ 15868 w 320536"/>
              <a:gd name="connsiteY3" fmla="*/ 103143 h 103142"/>
              <a:gd name="connsiteX4" fmla="*/ 28563 w 320536"/>
              <a:gd name="connsiteY4" fmla="*/ 96796 h 103142"/>
              <a:gd name="connsiteX5" fmla="*/ 160268 w 320536"/>
              <a:gd name="connsiteY5" fmla="*/ 32530 h 103142"/>
              <a:gd name="connsiteX6" fmla="*/ 291974 w 320536"/>
              <a:gd name="connsiteY6" fmla="*/ 96796 h 103142"/>
              <a:gd name="connsiteX7" fmla="*/ 304668 w 320536"/>
              <a:gd name="connsiteY7" fmla="*/ 103143 h 103142"/>
              <a:gd name="connsiteX8" fmla="*/ 320536 w 320536"/>
              <a:gd name="connsiteY8" fmla="*/ 87275 h 103142"/>
              <a:gd name="connsiteX9" fmla="*/ 317363 w 320536"/>
              <a:gd name="connsiteY9" fmla="*/ 77754 h 103142"/>
              <a:gd name="connsiteX10" fmla="*/ 160268 w 320536"/>
              <a:gd name="connsiteY10" fmla="*/ 0 h 10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536" h="103142">
                <a:moveTo>
                  <a:pt x="160268" y="0"/>
                </a:moveTo>
                <a:cubicBezTo>
                  <a:pt x="96002" y="0"/>
                  <a:pt x="39670" y="30149"/>
                  <a:pt x="3174" y="77754"/>
                </a:cubicBezTo>
                <a:cubicBezTo>
                  <a:pt x="1587" y="80134"/>
                  <a:pt x="0" y="83308"/>
                  <a:pt x="0" y="87275"/>
                </a:cubicBezTo>
                <a:cubicBezTo>
                  <a:pt x="0" y="96002"/>
                  <a:pt x="7141" y="103143"/>
                  <a:pt x="15868" y="103143"/>
                </a:cubicBezTo>
                <a:cubicBezTo>
                  <a:pt x="21422" y="103143"/>
                  <a:pt x="26182" y="100763"/>
                  <a:pt x="28563" y="96796"/>
                </a:cubicBezTo>
                <a:cubicBezTo>
                  <a:pt x="58712" y="57125"/>
                  <a:pt x="106316" y="32530"/>
                  <a:pt x="160268" y="32530"/>
                </a:cubicBezTo>
                <a:cubicBezTo>
                  <a:pt x="214220" y="32530"/>
                  <a:pt x="261031" y="57125"/>
                  <a:pt x="291974" y="96796"/>
                </a:cubicBezTo>
                <a:cubicBezTo>
                  <a:pt x="295147" y="100763"/>
                  <a:pt x="299908" y="103143"/>
                  <a:pt x="304668" y="103143"/>
                </a:cubicBezTo>
                <a:cubicBezTo>
                  <a:pt x="313396" y="103143"/>
                  <a:pt x="320536" y="96002"/>
                  <a:pt x="320536" y="87275"/>
                </a:cubicBezTo>
                <a:cubicBezTo>
                  <a:pt x="320536" y="84101"/>
                  <a:pt x="319743" y="80927"/>
                  <a:pt x="317363" y="77754"/>
                </a:cubicBezTo>
                <a:cubicBezTo>
                  <a:pt x="280866" y="30943"/>
                  <a:pt x="224534" y="0"/>
                  <a:pt x="160268" y="0"/>
                </a:cubicBezTo>
                <a:close/>
              </a:path>
            </a:pathLst>
          </a:custGeom>
          <a:solidFill>
            <a:srgbClr val="000000"/>
          </a:solidFill>
          <a:ln w="7838" cap="flat">
            <a:noFill/>
            <a:prstDash val="solid"/>
            <a:miter/>
          </a:ln>
        </p:spPr>
        <p:txBody>
          <a:bodyPr rtlCol="0" anchor="ctr"/>
          <a:lstStyle/>
          <a:p>
            <a:endParaRPr lang="en-IL"/>
          </a:p>
        </p:txBody>
      </p:sp>
      <p:sp>
        <p:nvSpPr>
          <p:cNvPr id="69" name="Graphic 32" descr="Crying face outline with solid fill">
            <a:extLst>
              <a:ext uri="{FF2B5EF4-FFF2-40B4-BE49-F238E27FC236}">
                <a16:creationId xmlns:a16="http://schemas.microsoft.com/office/drawing/2014/main" id="{4F7C9A7B-BCEA-4E4F-8FFB-A7670EB88674}"/>
              </a:ext>
            </a:extLst>
          </p:cNvPr>
          <p:cNvSpPr/>
          <p:nvPr/>
        </p:nvSpPr>
        <p:spPr>
          <a:xfrm>
            <a:off x="7530777" y="2174695"/>
            <a:ext cx="63213" cy="94820"/>
          </a:xfrm>
          <a:custGeom>
            <a:avLst/>
            <a:gdLst>
              <a:gd name="connsiteX0" fmla="*/ 0 w 47604"/>
              <a:gd name="connsiteY0" fmla="*/ 47604 h 71406"/>
              <a:gd name="connsiteX1" fmla="*/ 23802 w 47604"/>
              <a:gd name="connsiteY1" fmla="*/ 71407 h 71406"/>
              <a:gd name="connsiteX2" fmla="*/ 47604 w 47604"/>
              <a:gd name="connsiteY2" fmla="*/ 47604 h 71406"/>
              <a:gd name="connsiteX3" fmla="*/ 23802 w 47604"/>
              <a:gd name="connsiteY3" fmla="*/ 0 h 71406"/>
              <a:gd name="connsiteX4" fmla="*/ 0 w 47604"/>
              <a:gd name="connsiteY4" fmla="*/ 47604 h 7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4" h="71406">
                <a:moveTo>
                  <a:pt x="0" y="47604"/>
                </a:moveTo>
                <a:cubicBezTo>
                  <a:pt x="0" y="61092"/>
                  <a:pt x="10314" y="71407"/>
                  <a:pt x="23802" y="71407"/>
                </a:cubicBezTo>
                <a:cubicBezTo>
                  <a:pt x="37290" y="71407"/>
                  <a:pt x="47604" y="61092"/>
                  <a:pt x="47604" y="47604"/>
                </a:cubicBezTo>
                <a:cubicBezTo>
                  <a:pt x="47604" y="34116"/>
                  <a:pt x="23802" y="0"/>
                  <a:pt x="23802" y="0"/>
                </a:cubicBezTo>
                <a:cubicBezTo>
                  <a:pt x="23802" y="0"/>
                  <a:pt x="0" y="34116"/>
                  <a:pt x="0" y="47604"/>
                </a:cubicBezTo>
                <a:close/>
              </a:path>
            </a:pathLst>
          </a:custGeom>
          <a:solidFill>
            <a:srgbClr val="000000"/>
          </a:solidFill>
          <a:ln w="7838" cap="flat">
            <a:noFill/>
            <a:prstDash val="solid"/>
            <a:miter/>
          </a:ln>
        </p:spPr>
        <p:txBody>
          <a:bodyPr rtlCol="0" anchor="ctr"/>
          <a:lstStyle/>
          <a:p>
            <a:endParaRPr lang="en-IL"/>
          </a:p>
        </p:txBody>
      </p:sp>
      <p:sp>
        <p:nvSpPr>
          <p:cNvPr id="70" name="Graphic 32" descr="Crying face outline with solid fill">
            <a:extLst>
              <a:ext uri="{FF2B5EF4-FFF2-40B4-BE49-F238E27FC236}">
                <a16:creationId xmlns:a16="http://schemas.microsoft.com/office/drawing/2014/main" id="{8B309E44-4E7F-44E2-B47E-CB9CCA59DD7B}"/>
              </a:ext>
            </a:extLst>
          </p:cNvPr>
          <p:cNvSpPr/>
          <p:nvPr/>
        </p:nvSpPr>
        <p:spPr>
          <a:xfrm>
            <a:off x="7499170" y="2027197"/>
            <a:ext cx="126426" cy="126426"/>
          </a:xfrm>
          <a:custGeom>
            <a:avLst/>
            <a:gdLst>
              <a:gd name="connsiteX0" fmla="*/ 95209 w 95208"/>
              <a:gd name="connsiteY0" fmla="*/ 47604 h 95208"/>
              <a:gd name="connsiteX1" fmla="*/ 47604 w 95208"/>
              <a:gd name="connsiteY1" fmla="*/ 95209 h 95208"/>
              <a:gd name="connsiteX2" fmla="*/ 0 w 95208"/>
              <a:gd name="connsiteY2" fmla="*/ 47604 h 95208"/>
              <a:gd name="connsiteX3" fmla="*/ 47604 w 95208"/>
              <a:gd name="connsiteY3" fmla="*/ 0 h 95208"/>
              <a:gd name="connsiteX4" fmla="*/ 95209 w 95208"/>
              <a:gd name="connsiteY4" fmla="*/ 47604 h 9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 h="95208">
                <a:moveTo>
                  <a:pt x="95209" y="47604"/>
                </a:moveTo>
                <a:cubicBezTo>
                  <a:pt x="95209" y="73896"/>
                  <a:pt x="73896" y="95209"/>
                  <a:pt x="47604" y="95209"/>
                </a:cubicBezTo>
                <a:cubicBezTo>
                  <a:pt x="21313" y="95209"/>
                  <a:pt x="0" y="73896"/>
                  <a:pt x="0" y="47604"/>
                </a:cubicBezTo>
                <a:cubicBezTo>
                  <a:pt x="0" y="21313"/>
                  <a:pt x="21313" y="0"/>
                  <a:pt x="47604" y="0"/>
                </a:cubicBezTo>
                <a:cubicBezTo>
                  <a:pt x="73896" y="0"/>
                  <a:pt x="95209" y="21313"/>
                  <a:pt x="95209" y="47604"/>
                </a:cubicBezTo>
                <a:close/>
              </a:path>
            </a:pathLst>
          </a:custGeom>
          <a:solidFill>
            <a:srgbClr val="000000"/>
          </a:solidFill>
          <a:ln w="7838" cap="flat">
            <a:noFill/>
            <a:prstDash val="solid"/>
            <a:miter/>
          </a:ln>
        </p:spPr>
        <p:txBody>
          <a:bodyPr rtlCol="0" anchor="ctr"/>
          <a:lstStyle/>
          <a:p>
            <a:endParaRPr lang="en-IL"/>
          </a:p>
        </p:txBody>
      </p:sp>
      <p:sp>
        <p:nvSpPr>
          <p:cNvPr id="71" name="Graphic 32" descr="Crying face outline with solid fill">
            <a:extLst>
              <a:ext uri="{FF2B5EF4-FFF2-40B4-BE49-F238E27FC236}">
                <a16:creationId xmlns:a16="http://schemas.microsoft.com/office/drawing/2014/main" id="{E302CA91-20E6-4543-8FF1-39A9F5A5B129}"/>
              </a:ext>
            </a:extLst>
          </p:cNvPr>
          <p:cNvSpPr/>
          <p:nvPr/>
        </p:nvSpPr>
        <p:spPr>
          <a:xfrm>
            <a:off x="7836309" y="2027197"/>
            <a:ext cx="126426" cy="126426"/>
          </a:xfrm>
          <a:custGeom>
            <a:avLst/>
            <a:gdLst>
              <a:gd name="connsiteX0" fmla="*/ 95209 w 95208"/>
              <a:gd name="connsiteY0" fmla="*/ 47604 h 95208"/>
              <a:gd name="connsiteX1" fmla="*/ 47604 w 95208"/>
              <a:gd name="connsiteY1" fmla="*/ 95209 h 95208"/>
              <a:gd name="connsiteX2" fmla="*/ 0 w 95208"/>
              <a:gd name="connsiteY2" fmla="*/ 47604 h 95208"/>
              <a:gd name="connsiteX3" fmla="*/ 47604 w 95208"/>
              <a:gd name="connsiteY3" fmla="*/ 0 h 95208"/>
              <a:gd name="connsiteX4" fmla="*/ 95209 w 95208"/>
              <a:gd name="connsiteY4" fmla="*/ 47604 h 9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 h="95208">
                <a:moveTo>
                  <a:pt x="95209" y="47604"/>
                </a:moveTo>
                <a:cubicBezTo>
                  <a:pt x="95209" y="73896"/>
                  <a:pt x="73896" y="95209"/>
                  <a:pt x="47604" y="95209"/>
                </a:cubicBezTo>
                <a:cubicBezTo>
                  <a:pt x="21313" y="95209"/>
                  <a:pt x="0" y="73896"/>
                  <a:pt x="0" y="47604"/>
                </a:cubicBezTo>
                <a:cubicBezTo>
                  <a:pt x="0" y="21313"/>
                  <a:pt x="21313" y="0"/>
                  <a:pt x="47604" y="0"/>
                </a:cubicBezTo>
                <a:cubicBezTo>
                  <a:pt x="73896" y="0"/>
                  <a:pt x="95209" y="21313"/>
                  <a:pt x="95209" y="47604"/>
                </a:cubicBezTo>
                <a:close/>
              </a:path>
            </a:pathLst>
          </a:custGeom>
          <a:solidFill>
            <a:srgbClr val="000000"/>
          </a:solidFill>
          <a:ln w="7838" cap="flat">
            <a:noFill/>
            <a:prstDash val="solid"/>
            <a:miter/>
          </a:ln>
        </p:spPr>
        <p:txBody>
          <a:bodyPr rtlCol="0" anchor="ctr"/>
          <a:lstStyle/>
          <a:p>
            <a:endParaRPr lang="en-IL"/>
          </a:p>
        </p:txBody>
      </p:sp>
      <p:pic>
        <p:nvPicPr>
          <p:cNvPr id="6" name="Graphic 5" descr="Comment Fire with solid fill">
            <a:extLst>
              <a:ext uri="{FF2B5EF4-FFF2-40B4-BE49-F238E27FC236}">
                <a16:creationId xmlns:a16="http://schemas.microsoft.com/office/drawing/2014/main" id="{053B0897-9227-29F1-B469-A0D231C74AB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4116814" y="1800779"/>
            <a:ext cx="471888" cy="423856"/>
          </a:xfrm>
          <a:prstGeom prst="rect">
            <a:avLst/>
          </a:prstGeom>
          <a:effectLst/>
        </p:spPr>
      </p:pic>
      <p:pic>
        <p:nvPicPr>
          <p:cNvPr id="8" name="Graphic 7" descr="Settings with solid fill">
            <a:extLst>
              <a:ext uri="{FF2B5EF4-FFF2-40B4-BE49-F238E27FC236}">
                <a16:creationId xmlns:a16="http://schemas.microsoft.com/office/drawing/2014/main" id="{290149C8-FDB1-D5D4-2909-13B9FEF710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6560" y="1426043"/>
            <a:ext cx="452596" cy="452596"/>
          </a:xfrm>
          <a:prstGeom prst="rect">
            <a:avLst/>
          </a:prstGeom>
          <a:effectLst/>
        </p:spPr>
      </p:pic>
      <p:sp>
        <p:nvSpPr>
          <p:cNvPr id="40" name="Thought Bubble: Cloud 39">
            <a:extLst>
              <a:ext uri="{FF2B5EF4-FFF2-40B4-BE49-F238E27FC236}">
                <a16:creationId xmlns:a16="http://schemas.microsoft.com/office/drawing/2014/main" id="{3783DC90-340D-7FA1-2A36-74CF04B1AD39}"/>
              </a:ext>
            </a:extLst>
          </p:cNvPr>
          <p:cNvSpPr/>
          <p:nvPr/>
        </p:nvSpPr>
        <p:spPr>
          <a:xfrm>
            <a:off x="3752332" y="2718625"/>
            <a:ext cx="423856" cy="248664"/>
          </a:xfrm>
          <a:prstGeom prst="cloudCallout">
            <a:avLst>
              <a:gd name="adj1" fmla="val -82257"/>
              <a:gd name="adj2" fmla="val 37985"/>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00" dirty="0" err="1"/>
              <a:t>zzz</a:t>
            </a:r>
            <a:endParaRPr lang="en-IL" sz="500" dirty="0"/>
          </a:p>
        </p:txBody>
      </p:sp>
    </p:spTree>
    <p:extLst>
      <p:ext uri="{BB962C8B-B14F-4D97-AF65-F5344CB8AC3E}">
        <p14:creationId xmlns:p14="http://schemas.microsoft.com/office/powerpoint/2010/main" val="315343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1+#ppt_w/2"/>
                                          </p:val>
                                        </p:tav>
                                        <p:tav tm="100000">
                                          <p:val>
                                            <p:strVal val="#ppt_x"/>
                                          </p:val>
                                        </p:tav>
                                      </p:tavLst>
                                    </p:anim>
                                    <p:anim calcmode="lin" valueType="num">
                                      <p:cBhvr additive="base">
                                        <p:cTn id="13" dur="500" fill="hold"/>
                                        <p:tgtEl>
                                          <p:spTgt spid="4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31057" y="1304780"/>
            <a:ext cx="6858000" cy="1246495"/>
          </a:xfrm>
          <a:prstGeom prst="rect">
            <a:avLst/>
          </a:prstGeom>
          <a:noFill/>
        </p:spPr>
        <p:txBody>
          <a:bodyPr wrap="square" rtlCol="0">
            <a:spAutoFit/>
          </a:bodyPr>
          <a:lstStyle/>
          <a:p>
            <a:pPr algn="ctr" rtl="0"/>
            <a:r>
              <a:rPr lang="en-US" sz="1500" dirty="0">
                <a:solidFill>
                  <a:srgbClr val="002060"/>
                </a:solidFill>
                <a:latin typeface="Calibri" pitchFamily="34" charset="0"/>
              </a:rPr>
              <a:t>Copyright © 2023 Madeira Ltd</a:t>
            </a:r>
          </a:p>
          <a:p>
            <a:pPr algn="ctr" rtl="0"/>
            <a:r>
              <a:rPr lang="en-US" sz="1500" dirty="0">
                <a:solidFill>
                  <a:srgbClr val="002060"/>
                </a:solidFill>
                <a:latin typeface="Calibri" pitchFamily="34" charset="0"/>
              </a:rPr>
              <a:t>All Rights Reserved</a:t>
            </a:r>
          </a:p>
          <a:p>
            <a:pPr algn="ctr" rtl="0"/>
            <a:r>
              <a:rPr lang="en-US" sz="1500" dirty="0">
                <a:solidFill>
                  <a:srgbClr val="002060"/>
                </a:solidFill>
                <a:latin typeface="Calibri" pitchFamily="34" charset="0"/>
              </a:rPr>
              <a:t>Full rights, including copyrights, belong exclusively to Madeira Ltd</a:t>
            </a:r>
          </a:p>
          <a:p>
            <a:pPr algn="ctr" rtl="0"/>
            <a:r>
              <a:rPr lang="en-US" sz="1500" dirty="0">
                <a:solidFill>
                  <a:srgbClr val="002060"/>
                </a:solidFill>
                <a:latin typeface="Calibri" pitchFamily="34" charset="0"/>
              </a:rPr>
              <a:t>No use of the materials, in any form, is allowed,</a:t>
            </a:r>
          </a:p>
          <a:p>
            <a:pPr algn="ctr" rtl="0"/>
            <a:r>
              <a:rPr lang="en-US" sz="1500" dirty="0">
                <a:solidFill>
                  <a:srgbClr val="002060"/>
                </a:solidFill>
                <a:latin typeface="Calibri" pitchFamily="34" charset="0"/>
              </a:rPr>
              <a:t>unless receiving a prior written permission from Madeira Ltd</a:t>
            </a:r>
          </a:p>
        </p:txBody>
      </p:sp>
      <p:pic>
        <p:nvPicPr>
          <p:cNvPr id="4" name="Picture 3"/>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80667" y="3034934"/>
            <a:ext cx="1958779" cy="1083729"/>
          </a:xfrm>
          <a:prstGeom prst="rect">
            <a:avLst/>
          </a:prstGeom>
          <a:noFill/>
          <a:ln>
            <a:noFill/>
          </a:ln>
        </p:spPr>
      </p:pic>
    </p:spTree>
    <p:extLst>
      <p:ext uri="{BB962C8B-B14F-4D97-AF65-F5344CB8AC3E}">
        <p14:creationId xmlns:p14="http://schemas.microsoft.com/office/powerpoint/2010/main" val="322301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014D56-6519-4E70-A94D-B39E215CA72C}"/>
              </a:ext>
            </a:extLst>
          </p:cNvPr>
          <p:cNvSpPr>
            <a:spLocks noGrp="1"/>
          </p:cNvSpPr>
          <p:nvPr>
            <p:ph type="title"/>
          </p:nvPr>
        </p:nvSpPr>
        <p:spPr/>
        <p:txBody>
          <a:bodyPr/>
          <a:lstStyle/>
          <a:p>
            <a:r>
              <a:rPr lang="en-US" dirty="0"/>
              <a:t>Underutilized CPU and Memory</a:t>
            </a:r>
            <a:endParaRPr lang="en-IL" dirty="0"/>
          </a:p>
        </p:txBody>
      </p:sp>
      <p:sp>
        <p:nvSpPr>
          <p:cNvPr id="41" name="Content Placeholder 40">
            <a:extLst>
              <a:ext uri="{FF2B5EF4-FFF2-40B4-BE49-F238E27FC236}">
                <a16:creationId xmlns:a16="http://schemas.microsoft.com/office/drawing/2014/main" id="{9DA2C70B-B17A-42EC-B409-A1FBF9B0E5FB}"/>
              </a:ext>
            </a:extLst>
          </p:cNvPr>
          <p:cNvSpPr txBox="1">
            <a:spLocks noGrp="1"/>
          </p:cNvSpPr>
          <p:nvPr>
            <p:ph sz="quarter" idx="10"/>
          </p:nvPr>
        </p:nvSpPr>
        <p:spPr>
          <a:xfrm>
            <a:off x="457200" y="843864"/>
            <a:ext cx="5927714" cy="3820661"/>
          </a:xfrm>
          <a:prstGeom prst="rect">
            <a:avLst/>
          </a:prstGeom>
          <a:noFill/>
        </p:spPr>
        <p:txBody>
          <a:bodyPr wrap="square" rtlCol="0">
            <a:spAutoFit/>
          </a:bodyPr>
          <a:lstStyle/>
          <a:p>
            <a:pPr>
              <a:lnSpc>
                <a:spcPct val="150000"/>
              </a:lnSpc>
            </a:pPr>
            <a:r>
              <a:rPr lang="en-US" u="sng" dirty="0"/>
              <a:t>Remediation:</a:t>
            </a:r>
          </a:p>
          <a:p>
            <a:pPr marL="342900" indent="-342900">
              <a:lnSpc>
                <a:spcPct val="150000"/>
              </a:lnSpc>
              <a:spcBef>
                <a:spcPts val="0"/>
              </a:spcBef>
              <a:buFont typeface="Arial" panose="020B0604020202020204" pitchFamily="34" charset="0"/>
              <a:buChar char="•"/>
            </a:pPr>
            <a:r>
              <a:rPr lang="en-US" sz="2000" dirty="0"/>
              <a:t>Set “</a:t>
            </a:r>
            <a:r>
              <a:rPr lang="en-US" sz="2000" b="1" dirty="0"/>
              <a:t>max server memory</a:t>
            </a:r>
            <a:r>
              <a:rPr lang="en-US" sz="2000" dirty="0"/>
              <a:t>” to proper value.</a:t>
            </a:r>
          </a:p>
          <a:p>
            <a:pPr marL="342900" indent="-342900">
              <a:lnSpc>
                <a:spcPct val="150000"/>
              </a:lnSpc>
              <a:spcBef>
                <a:spcPts val="0"/>
              </a:spcBef>
              <a:buFont typeface="Arial" panose="020B0604020202020204" pitchFamily="34" charset="0"/>
              <a:buChar char="•"/>
            </a:pPr>
            <a:r>
              <a:rPr lang="en-US" sz="2000" dirty="0"/>
              <a:t>Use </a:t>
            </a:r>
            <a:r>
              <a:rPr lang="en-US" sz="2000" b="1" dirty="0"/>
              <a:t>Affinity Mask </a:t>
            </a:r>
            <a:r>
              <a:rPr lang="en-US" sz="2000" dirty="0"/>
              <a:t>to evenly-distribute active processors across NUMA nodes.</a:t>
            </a:r>
          </a:p>
          <a:p>
            <a:pPr marL="342900" indent="-342900">
              <a:lnSpc>
                <a:spcPct val="150000"/>
              </a:lnSpc>
              <a:spcBef>
                <a:spcPts val="0"/>
              </a:spcBef>
              <a:buFont typeface="Arial" panose="020B0604020202020204" pitchFamily="34" charset="0"/>
              <a:buChar char="•"/>
            </a:pPr>
            <a:r>
              <a:rPr lang="en-US" sz="2000" dirty="0"/>
              <a:t>Fix </a:t>
            </a:r>
            <a:r>
              <a:rPr lang="en-US" sz="2000" b="1" dirty="0"/>
              <a:t>virtualization</a:t>
            </a:r>
            <a:r>
              <a:rPr lang="en-US" sz="2000" dirty="0"/>
              <a:t>-level processor / socket settings to match SQL Server license limits.</a:t>
            </a:r>
          </a:p>
          <a:p>
            <a:pPr marL="342900" indent="-342900">
              <a:lnSpc>
                <a:spcPct val="150000"/>
              </a:lnSpc>
              <a:spcBef>
                <a:spcPts val="0"/>
              </a:spcBef>
              <a:buFont typeface="Arial" panose="020B0604020202020204" pitchFamily="34" charset="0"/>
              <a:buChar char="•"/>
            </a:pPr>
            <a:r>
              <a:rPr lang="en-US" sz="2000" b="1" dirty="0"/>
              <a:t>Up/downgrade</a:t>
            </a:r>
            <a:r>
              <a:rPr lang="en-US" sz="2000" dirty="0"/>
              <a:t> your </a:t>
            </a:r>
            <a:r>
              <a:rPr lang="en-US" sz="2000" b="1" u="sng" dirty="0"/>
              <a:t>license</a:t>
            </a:r>
            <a:r>
              <a:rPr lang="en-US" sz="2000" dirty="0"/>
              <a:t>?</a:t>
            </a:r>
          </a:p>
          <a:p>
            <a:pPr marL="342900" indent="-342900">
              <a:lnSpc>
                <a:spcPct val="150000"/>
              </a:lnSpc>
              <a:spcBef>
                <a:spcPts val="0"/>
              </a:spcBef>
              <a:buFont typeface="Arial" panose="020B0604020202020204" pitchFamily="34" charset="0"/>
              <a:buChar char="•"/>
            </a:pPr>
            <a:r>
              <a:rPr lang="en-US" sz="2000" b="1" dirty="0"/>
              <a:t>Up/downgrade</a:t>
            </a:r>
            <a:r>
              <a:rPr lang="en-US" sz="2000" dirty="0"/>
              <a:t> your </a:t>
            </a:r>
            <a:r>
              <a:rPr lang="en-US" sz="2000" b="1" u="sng" dirty="0"/>
              <a:t>server</a:t>
            </a:r>
            <a:r>
              <a:rPr lang="en-US" sz="2000" dirty="0"/>
              <a:t>?</a:t>
            </a:r>
          </a:p>
        </p:txBody>
      </p:sp>
      <p:grpSp>
        <p:nvGrpSpPr>
          <p:cNvPr id="42" name="Group 41">
            <a:extLst>
              <a:ext uri="{FF2B5EF4-FFF2-40B4-BE49-F238E27FC236}">
                <a16:creationId xmlns:a16="http://schemas.microsoft.com/office/drawing/2014/main" id="{EE263580-0350-4DC9-BF52-6EC61FE1FED6}"/>
              </a:ext>
            </a:extLst>
          </p:cNvPr>
          <p:cNvGrpSpPr/>
          <p:nvPr/>
        </p:nvGrpSpPr>
        <p:grpSpPr>
          <a:xfrm>
            <a:off x="6734696" y="1212057"/>
            <a:ext cx="1974124" cy="1974123"/>
            <a:chOff x="2078483" y="2013965"/>
            <a:chExt cx="640314" cy="640314"/>
          </a:xfrm>
        </p:grpSpPr>
        <p:sp>
          <p:nvSpPr>
            <p:cNvPr id="43" name="Content Placeholder 4" descr="Processor with solid fill">
              <a:extLst>
                <a:ext uri="{FF2B5EF4-FFF2-40B4-BE49-F238E27FC236}">
                  <a16:creationId xmlns:a16="http://schemas.microsoft.com/office/drawing/2014/main" id="{438ED99A-1EB8-4877-9BAA-AA496FDF713A}"/>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 name="Content Placeholder 4" descr="Processor with solid fill">
              <a:extLst>
                <a:ext uri="{FF2B5EF4-FFF2-40B4-BE49-F238E27FC236}">
                  <a16:creationId xmlns:a16="http://schemas.microsoft.com/office/drawing/2014/main" id="{F05E3DF1-28CD-40D1-B814-B17A94EA572B}"/>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 name="Content Placeholder 4" descr="Processor with solid fill">
              <a:extLst>
                <a:ext uri="{FF2B5EF4-FFF2-40B4-BE49-F238E27FC236}">
                  <a16:creationId xmlns:a16="http://schemas.microsoft.com/office/drawing/2014/main" id="{B112C8BE-278E-4A09-8006-AB54FD53736A}"/>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 name="Content Placeholder 4" descr="Processor with solid fill">
              <a:extLst>
                <a:ext uri="{FF2B5EF4-FFF2-40B4-BE49-F238E27FC236}">
                  <a16:creationId xmlns:a16="http://schemas.microsoft.com/office/drawing/2014/main" id="{E70B2C89-669A-4B66-9F0B-AD3FCA5773ED}"/>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 name="Content Placeholder 4" descr="Processor with solid fill">
              <a:extLst>
                <a:ext uri="{FF2B5EF4-FFF2-40B4-BE49-F238E27FC236}">
                  <a16:creationId xmlns:a16="http://schemas.microsoft.com/office/drawing/2014/main" id="{250E7720-B065-47B2-BD46-7EA186FC449B}"/>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 name="Content Placeholder 4" descr="Processor with solid fill">
              <a:extLst>
                <a:ext uri="{FF2B5EF4-FFF2-40B4-BE49-F238E27FC236}">
                  <a16:creationId xmlns:a16="http://schemas.microsoft.com/office/drawing/2014/main" id="{F132A065-4F19-4A51-A07B-CE556E3FB62C}"/>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 name="Content Placeholder 4" descr="Processor with solid fill">
              <a:extLst>
                <a:ext uri="{FF2B5EF4-FFF2-40B4-BE49-F238E27FC236}">
                  <a16:creationId xmlns:a16="http://schemas.microsoft.com/office/drawing/2014/main" id="{962412CF-4421-4D32-88F1-6C0D1BEF47F7}"/>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0" name="Content Placeholder 4" descr="Processor with solid fill">
              <a:extLst>
                <a:ext uri="{FF2B5EF4-FFF2-40B4-BE49-F238E27FC236}">
                  <a16:creationId xmlns:a16="http://schemas.microsoft.com/office/drawing/2014/main" id="{2F3768F8-9126-41FA-ACB5-DCC98C602A3B}"/>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51" name="Content Placeholder 4" descr="Processor with solid fill">
              <a:extLst>
                <a:ext uri="{FF2B5EF4-FFF2-40B4-BE49-F238E27FC236}">
                  <a16:creationId xmlns:a16="http://schemas.microsoft.com/office/drawing/2014/main" id="{96A3996A-7E40-46EE-90FE-761441118CED}"/>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2" name="Content Placeholder 4" descr="Processor with solid fill">
              <a:extLst>
                <a:ext uri="{FF2B5EF4-FFF2-40B4-BE49-F238E27FC236}">
                  <a16:creationId xmlns:a16="http://schemas.microsoft.com/office/drawing/2014/main" id="{4DC83315-520B-4492-939A-E9B9791C016D}"/>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3" name="Content Placeholder 4" descr="Processor with solid fill">
              <a:extLst>
                <a:ext uri="{FF2B5EF4-FFF2-40B4-BE49-F238E27FC236}">
                  <a16:creationId xmlns:a16="http://schemas.microsoft.com/office/drawing/2014/main" id="{D52465DE-80B5-454E-8240-9ECED6775E4A}"/>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4" name="Content Placeholder 4" descr="Processor with solid fill">
              <a:extLst>
                <a:ext uri="{FF2B5EF4-FFF2-40B4-BE49-F238E27FC236}">
                  <a16:creationId xmlns:a16="http://schemas.microsoft.com/office/drawing/2014/main" id="{E233C29C-7DC4-4DDA-9E00-7264802078F0}"/>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5" name="Content Placeholder 4" descr="Processor with solid fill">
              <a:extLst>
                <a:ext uri="{FF2B5EF4-FFF2-40B4-BE49-F238E27FC236}">
                  <a16:creationId xmlns:a16="http://schemas.microsoft.com/office/drawing/2014/main" id="{BC5A2428-F10C-48A7-B17B-866919393CF2}"/>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6" name="Content Placeholder 4" descr="Processor with solid fill">
              <a:extLst>
                <a:ext uri="{FF2B5EF4-FFF2-40B4-BE49-F238E27FC236}">
                  <a16:creationId xmlns:a16="http://schemas.microsoft.com/office/drawing/2014/main" id="{66E32639-1548-42A3-B9C6-2B0071B2778A}"/>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7" name="Content Placeholder 4" descr="Processor with solid fill">
              <a:extLst>
                <a:ext uri="{FF2B5EF4-FFF2-40B4-BE49-F238E27FC236}">
                  <a16:creationId xmlns:a16="http://schemas.microsoft.com/office/drawing/2014/main" id="{E483681C-6D43-415C-B7FF-558D7492059D}"/>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8" name="Content Placeholder 4" descr="Processor with solid fill">
              <a:extLst>
                <a:ext uri="{FF2B5EF4-FFF2-40B4-BE49-F238E27FC236}">
                  <a16:creationId xmlns:a16="http://schemas.microsoft.com/office/drawing/2014/main" id="{EB8D695A-7B36-4C1D-933B-87438571FF45}"/>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59" name="Content Placeholder 4" descr="Processor with solid fill">
              <a:extLst>
                <a:ext uri="{FF2B5EF4-FFF2-40B4-BE49-F238E27FC236}">
                  <a16:creationId xmlns:a16="http://schemas.microsoft.com/office/drawing/2014/main" id="{A5D0B14A-219C-44FE-ACEF-6EDF64D957E9}"/>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0" name="Content Placeholder 4" descr="Processor with solid fill">
              <a:extLst>
                <a:ext uri="{FF2B5EF4-FFF2-40B4-BE49-F238E27FC236}">
                  <a16:creationId xmlns:a16="http://schemas.microsoft.com/office/drawing/2014/main" id="{A20EEF4B-0DE0-4EAB-BA8A-0A0D08609772}"/>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1" name="Content Placeholder 4" descr="Processor with solid fill">
              <a:extLst>
                <a:ext uri="{FF2B5EF4-FFF2-40B4-BE49-F238E27FC236}">
                  <a16:creationId xmlns:a16="http://schemas.microsoft.com/office/drawing/2014/main" id="{5F141728-D9A9-400F-AF3A-D415E127F393}"/>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2" name="Content Placeholder 4" descr="Processor with solid fill">
              <a:extLst>
                <a:ext uri="{FF2B5EF4-FFF2-40B4-BE49-F238E27FC236}">
                  <a16:creationId xmlns:a16="http://schemas.microsoft.com/office/drawing/2014/main" id="{00FEF29C-E520-4401-810A-AECEC59C5F8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3" name="Content Placeholder 4" descr="Processor with solid fill">
              <a:extLst>
                <a:ext uri="{FF2B5EF4-FFF2-40B4-BE49-F238E27FC236}">
                  <a16:creationId xmlns:a16="http://schemas.microsoft.com/office/drawing/2014/main" id="{AD5D7B4F-E228-4232-8881-E147A905936E}"/>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4" name="Content Placeholder 4" descr="Processor with solid fill">
              <a:extLst>
                <a:ext uri="{FF2B5EF4-FFF2-40B4-BE49-F238E27FC236}">
                  <a16:creationId xmlns:a16="http://schemas.microsoft.com/office/drawing/2014/main" id="{0CB23816-B9BC-46D4-8D25-C70A77C27D53}"/>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5" name="Content Placeholder 4" descr="Processor with solid fill">
              <a:extLst>
                <a:ext uri="{FF2B5EF4-FFF2-40B4-BE49-F238E27FC236}">
                  <a16:creationId xmlns:a16="http://schemas.microsoft.com/office/drawing/2014/main" id="{8E518801-7135-4B2D-AA96-F577CDEF2CA3}"/>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6" name="Content Placeholder 4" descr="Processor with solid fill">
              <a:extLst>
                <a:ext uri="{FF2B5EF4-FFF2-40B4-BE49-F238E27FC236}">
                  <a16:creationId xmlns:a16="http://schemas.microsoft.com/office/drawing/2014/main" id="{55AB58C7-3AB7-47A7-8420-A0D33D39D6AD}"/>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7" name="Content Placeholder 4" descr="Processor with solid fill">
              <a:extLst>
                <a:ext uri="{FF2B5EF4-FFF2-40B4-BE49-F238E27FC236}">
                  <a16:creationId xmlns:a16="http://schemas.microsoft.com/office/drawing/2014/main" id="{D3B41EDF-142F-4E1E-BBBD-EBD7C539CBC5}"/>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68" name="Content Placeholder 4" descr="Processor with solid fill">
              <a:extLst>
                <a:ext uri="{FF2B5EF4-FFF2-40B4-BE49-F238E27FC236}">
                  <a16:creationId xmlns:a16="http://schemas.microsoft.com/office/drawing/2014/main" id="{6A0ECD0C-D2BD-4077-B8F5-CE1EADA58E75}"/>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70" name="Graphic 32" descr="Crying face outline with solid fill">
            <a:extLst>
              <a:ext uri="{FF2B5EF4-FFF2-40B4-BE49-F238E27FC236}">
                <a16:creationId xmlns:a16="http://schemas.microsoft.com/office/drawing/2014/main" id="{CD1573E2-A502-4E9C-9D82-89E4826CF6F0}"/>
              </a:ext>
            </a:extLst>
          </p:cNvPr>
          <p:cNvSpPr/>
          <p:nvPr/>
        </p:nvSpPr>
        <p:spPr>
          <a:xfrm rot="10800000">
            <a:off x="7518134" y="2258979"/>
            <a:ext cx="425638" cy="136962"/>
          </a:xfrm>
          <a:custGeom>
            <a:avLst/>
            <a:gdLst>
              <a:gd name="connsiteX0" fmla="*/ 160268 w 320536"/>
              <a:gd name="connsiteY0" fmla="*/ 0 h 103142"/>
              <a:gd name="connsiteX1" fmla="*/ 3174 w 320536"/>
              <a:gd name="connsiteY1" fmla="*/ 77754 h 103142"/>
              <a:gd name="connsiteX2" fmla="*/ 0 w 320536"/>
              <a:gd name="connsiteY2" fmla="*/ 87275 h 103142"/>
              <a:gd name="connsiteX3" fmla="*/ 15868 w 320536"/>
              <a:gd name="connsiteY3" fmla="*/ 103143 h 103142"/>
              <a:gd name="connsiteX4" fmla="*/ 28563 w 320536"/>
              <a:gd name="connsiteY4" fmla="*/ 96796 h 103142"/>
              <a:gd name="connsiteX5" fmla="*/ 160268 w 320536"/>
              <a:gd name="connsiteY5" fmla="*/ 32530 h 103142"/>
              <a:gd name="connsiteX6" fmla="*/ 291974 w 320536"/>
              <a:gd name="connsiteY6" fmla="*/ 96796 h 103142"/>
              <a:gd name="connsiteX7" fmla="*/ 304668 w 320536"/>
              <a:gd name="connsiteY7" fmla="*/ 103143 h 103142"/>
              <a:gd name="connsiteX8" fmla="*/ 320536 w 320536"/>
              <a:gd name="connsiteY8" fmla="*/ 87275 h 103142"/>
              <a:gd name="connsiteX9" fmla="*/ 317363 w 320536"/>
              <a:gd name="connsiteY9" fmla="*/ 77754 h 103142"/>
              <a:gd name="connsiteX10" fmla="*/ 160268 w 320536"/>
              <a:gd name="connsiteY10" fmla="*/ 0 h 10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536" h="103142">
                <a:moveTo>
                  <a:pt x="160268" y="0"/>
                </a:moveTo>
                <a:cubicBezTo>
                  <a:pt x="96002" y="0"/>
                  <a:pt x="39670" y="30149"/>
                  <a:pt x="3174" y="77754"/>
                </a:cubicBezTo>
                <a:cubicBezTo>
                  <a:pt x="1587" y="80134"/>
                  <a:pt x="0" y="83308"/>
                  <a:pt x="0" y="87275"/>
                </a:cubicBezTo>
                <a:cubicBezTo>
                  <a:pt x="0" y="96002"/>
                  <a:pt x="7141" y="103143"/>
                  <a:pt x="15868" y="103143"/>
                </a:cubicBezTo>
                <a:cubicBezTo>
                  <a:pt x="21422" y="103143"/>
                  <a:pt x="26182" y="100763"/>
                  <a:pt x="28563" y="96796"/>
                </a:cubicBezTo>
                <a:cubicBezTo>
                  <a:pt x="58712" y="57125"/>
                  <a:pt x="106316" y="32530"/>
                  <a:pt x="160268" y="32530"/>
                </a:cubicBezTo>
                <a:cubicBezTo>
                  <a:pt x="214220" y="32530"/>
                  <a:pt x="261031" y="57125"/>
                  <a:pt x="291974" y="96796"/>
                </a:cubicBezTo>
                <a:cubicBezTo>
                  <a:pt x="295147" y="100763"/>
                  <a:pt x="299908" y="103143"/>
                  <a:pt x="304668" y="103143"/>
                </a:cubicBezTo>
                <a:cubicBezTo>
                  <a:pt x="313396" y="103143"/>
                  <a:pt x="320536" y="96002"/>
                  <a:pt x="320536" y="87275"/>
                </a:cubicBezTo>
                <a:cubicBezTo>
                  <a:pt x="320536" y="84101"/>
                  <a:pt x="319743" y="80927"/>
                  <a:pt x="317363" y="77754"/>
                </a:cubicBezTo>
                <a:cubicBezTo>
                  <a:pt x="280866" y="30943"/>
                  <a:pt x="224534" y="0"/>
                  <a:pt x="160268" y="0"/>
                </a:cubicBezTo>
                <a:close/>
              </a:path>
            </a:pathLst>
          </a:custGeom>
          <a:solidFill>
            <a:srgbClr val="000000"/>
          </a:solidFill>
          <a:ln w="7838" cap="flat">
            <a:noFill/>
            <a:prstDash val="solid"/>
            <a:miter/>
          </a:ln>
        </p:spPr>
        <p:txBody>
          <a:bodyPr rtlCol="0" anchor="ctr"/>
          <a:lstStyle/>
          <a:p>
            <a:endParaRPr lang="en-IL"/>
          </a:p>
        </p:txBody>
      </p:sp>
      <p:sp>
        <p:nvSpPr>
          <p:cNvPr id="72" name="Graphic 32" descr="Crying face outline with solid fill">
            <a:extLst>
              <a:ext uri="{FF2B5EF4-FFF2-40B4-BE49-F238E27FC236}">
                <a16:creationId xmlns:a16="http://schemas.microsoft.com/office/drawing/2014/main" id="{BFC40824-0866-45A8-A13C-1A0144ADFCF6}"/>
              </a:ext>
            </a:extLst>
          </p:cNvPr>
          <p:cNvSpPr/>
          <p:nvPr/>
        </p:nvSpPr>
        <p:spPr>
          <a:xfrm>
            <a:off x="7499170" y="2027197"/>
            <a:ext cx="126426" cy="126426"/>
          </a:xfrm>
          <a:custGeom>
            <a:avLst/>
            <a:gdLst>
              <a:gd name="connsiteX0" fmla="*/ 95209 w 95208"/>
              <a:gd name="connsiteY0" fmla="*/ 47604 h 95208"/>
              <a:gd name="connsiteX1" fmla="*/ 47604 w 95208"/>
              <a:gd name="connsiteY1" fmla="*/ 95209 h 95208"/>
              <a:gd name="connsiteX2" fmla="*/ 0 w 95208"/>
              <a:gd name="connsiteY2" fmla="*/ 47604 h 95208"/>
              <a:gd name="connsiteX3" fmla="*/ 47604 w 95208"/>
              <a:gd name="connsiteY3" fmla="*/ 0 h 95208"/>
              <a:gd name="connsiteX4" fmla="*/ 95209 w 95208"/>
              <a:gd name="connsiteY4" fmla="*/ 47604 h 9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 h="95208">
                <a:moveTo>
                  <a:pt x="95209" y="47604"/>
                </a:moveTo>
                <a:cubicBezTo>
                  <a:pt x="95209" y="73896"/>
                  <a:pt x="73896" y="95209"/>
                  <a:pt x="47604" y="95209"/>
                </a:cubicBezTo>
                <a:cubicBezTo>
                  <a:pt x="21313" y="95209"/>
                  <a:pt x="0" y="73896"/>
                  <a:pt x="0" y="47604"/>
                </a:cubicBezTo>
                <a:cubicBezTo>
                  <a:pt x="0" y="21313"/>
                  <a:pt x="21313" y="0"/>
                  <a:pt x="47604" y="0"/>
                </a:cubicBezTo>
                <a:cubicBezTo>
                  <a:pt x="73896" y="0"/>
                  <a:pt x="95209" y="21313"/>
                  <a:pt x="95209" y="47604"/>
                </a:cubicBezTo>
                <a:close/>
              </a:path>
            </a:pathLst>
          </a:custGeom>
          <a:solidFill>
            <a:srgbClr val="000000"/>
          </a:solidFill>
          <a:ln w="7838" cap="flat">
            <a:noFill/>
            <a:prstDash val="solid"/>
            <a:miter/>
          </a:ln>
        </p:spPr>
        <p:txBody>
          <a:bodyPr rtlCol="0" anchor="ctr"/>
          <a:lstStyle/>
          <a:p>
            <a:endParaRPr lang="en-IL"/>
          </a:p>
        </p:txBody>
      </p:sp>
      <p:sp>
        <p:nvSpPr>
          <p:cNvPr id="73" name="Graphic 32" descr="Crying face outline with solid fill">
            <a:extLst>
              <a:ext uri="{FF2B5EF4-FFF2-40B4-BE49-F238E27FC236}">
                <a16:creationId xmlns:a16="http://schemas.microsoft.com/office/drawing/2014/main" id="{67C3E6A3-3A79-4148-8CCD-857E66CF787B}"/>
              </a:ext>
            </a:extLst>
          </p:cNvPr>
          <p:cNvSpPr/>
          <p:nvPr/>
        </p:nvSpPr>
        <p:spPr>
          <a:xfrm>
            <a:off x="7836309" y="2027197"/>
            <a:ext cx="126426" cy="126426"/>
          </a:xfrm>
          <a:custGeom>
            <a:avLst/>
            <a:gdLst>
              <a:gd name="connsiteX0" fmla="*/ 95209 w 95208"/>
              <a:gd name="connsiteY0" fmla="*/ 47604 h 95208"/>
              <a:gd name="connsiteX1" fmla="*/ 47604 w 95208"/>
              <a:gd name="connsiteY1" fmla="*/ 95209 h 95208"/>
              <a:gd name="connsiteX2" fmla="*/ 0 w 95208"/>
              <a:gd name="connsiteY2" fmla="*/ 47604 h 95208"/>
              <a:gd name="connsiteX3" fmla="*/ 47604 w 95208"/>
              <a:gd name="connsiteY3" fmla="*/ 0 h 95208"/>
              <a:gd name="connsiteX4" fmla="*/ 95209 w 95208"/>
              <a:gd name="connsiteY4" fmla="*/ 47604 h 9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 h="95208">
                <a:moveTo>
                  <a:pt x="95209" y="47604"/>
                </a:moveTo>
                <a:cubicBezTo>
                  <a:pt x="95209" y="73896"/>
                  <a:pt x="73896" y="95209"/>
                  <a:pt x="47604" y="95209"/>
                </a:cubicBezTo>
                <a:cubicBezTo>
                  <a:pt x="21313" y="95209"/>
                  <a:pt x="0" y="73896"/>
                  <a:pt x="0" y="47604"/>
                </a:cubicBezTo>
                <a:cubicBezTo>
                  <a:pt x="0" y="21313"/>
                  <a:pt x="21313" y="0"/>
                  <a:pt x="47604" y="0"/>
                </a:cubicBezTo>
                <a:cubicBezTo>
                  <a:pt x="73896" y="0"/>
                  <a:pt x="95209" y="21313"/>
                  <a:pt x="95209" y="47604"/>
                </a:cubicBezTo>
                <a:close/>
              </a:path>
            </a:pathLst>
          </a:custGeom>
          <a:solidFill>
            <a:srgbClr val="000000"/>
          </a:solidFill>
          <a:ln w="7838" cap="flat">
            <a:noFill/>
            <a:prstDash val="solid"/>
            <a:miter/>
          </a:ln>
        </p:spPr>
        <p:txBody>
          <a:bodyPr rtlCol="0" anchor="ctr"/>
          <a:lstStyle/>
          <a:p>
            <a:endParaRPr lang="en-IL"/>
          </a:p>
        </p:txBody>
      </p:sp>
      <p:pic>
        <p:nvPicPr>
          <p:cNvPr id="1026" name="Picture 2">
            <a:extLst>
              <a:ext uri="{FF2B5EF4-FFF2-40B4-BE49-F238E27FC236}">
                <a16:creationId xmlns:a16="http://schemas.microsoft.com/office/drawing/2014/main" id="{1D9002E3-8F90-4BA1-881E-9C385DA57C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863317" y="3664511"/>
            <a:ext cx="4106409" cy="146835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descr="Graphical user interface, application&#10;&#10;Description automatically generated">
            <a:extLst>
              <a:ext uri="{FF2B5EF4-FFF2-40B4-BE49-F238E27FC236}">
                <a16:creationId xmlns:a16="http://schemas.microsoft.com/office/drawing/2014/main" id="{3B75E976-23EF-46C4-AC35-08F8B771F198}"/>
              </a:ext>
            </a:extLst>
          </p:cNvPr>
          <p:cNvPicPr>
            <a:picLocks noChangeAspect="1"/>
          </p:cNvPicPr>
          <p:nvPr/>
        </p:nvPicPr>
        <p:blipFill>
          <a:blip r:embed="rId4"/>
          <a:stretch>
            <a:fillRect/>
          </a:stretch>
        </p:blipFill>
        <p:spPr>
          <a:xfrm>
            <a:off x="6198005" y="880984"/>
            <a:ext cx="2839700" cy="2385989"/>
          </a:xfrm>
          <a:prstGeom prst="rect">
            <a:avLst/>
          </a:prstGeom>
          <a:effectLst>
            <a:outerShdw blurRad="50800" dist="38100" dir="8100000" algn="tr" rotWithShape="0">
              <a:prstClr val="black">
                <a:alpha val="40000"/>
              </a:prstClr>
            </a:outerShdw>
          </a:effectLst>
        </p:spPr>
      </p:pic>
      <p:cxnSp>
        <p:nvCxnSpPr>
          <p:cNvPr id="9" name="Straight Arrow Connector 8">
            <a:extLst>
              <a:ext uri="{FF2B5EF4-FFF2-40B4-BE49-F238E27FC236}">
                <a16:creationId xmlns:a16="http://schemas.microsoft.com/office/drawing/2014/main" id="{2E1371E3-7934-4D07-99AE-C1763B28DBFD}"/>
              </a:ext>
            </a:extLst>
          </p:cNvPr>
          <p:cNvCxnSpPr>
            <a:cxnSpLocks/>
          </p:cNvCxnSpPr>
          <p:nvPr/>
        </p:nvCxnSpPr>
        <p:spPr>
          <a:xfrm flipV="1">
            <a:off x="4666343" y="2562771"/>
            <a:ext cx="1828800" cy="897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9" name="Straight Arrow Connector 68">
            <a:extLst>
              <a:ext uri="{FF2B5EF4-FFF2-40B4-BE49-F238E27FC236}">
                <a16:creationId xmlns:a16="http://schemas.microsoft.com/office/drawing/2014/main" id="{6918744F-65B6-494B-AC3A-FA2C1DB05A24}"/>
              </a:ext>
            </a:extLst>
          </p:cNvPr>
          <p:cNvCxnSpPr>
            <a:cxnSpLocks/>
          </p:cNvCxnSpPr>
          <p:nvPr/>
        </p:nvCxnSpPr>
        <p:spPr>
          <a:xfrm>
            <a:off x="3816605" y="3673491"/>
            <a:ext cx="958595" cy="36873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9047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500"/>
                                        <p:tgtEl>
                                          <p:spTgt spid="41">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xEl>
                                              <p:pRg st="1" end="1"/>
                                            </p:txEl>
                                          </p:spTgt>
                                        </p:tgtEl>
                                        <p:attrNameLst>
                                          <p:attrName>style.visibility</p:attrName>
                                        </p:attrNameLst>
                                      </p:cBhvr>
                                      <p:to>
                                        <p:strVal val="visible"/>
                                      </p:to>
                                    </p:set>
                                    <p:animEffect transition="in" filter="fade">
                                      <p:cBhvr>
                                        <p:cTn id="11" dur="500"/>
                                        <p:tgtEl>
                                          <p:spTgt spid="41">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1">
                                            <p:txEl>
                                              <p:pRg st="2" end="2"/>
                                            </p:txEl>
                                          </p:spTgt>
                                        </p:tgtEl>
                                        <p:attrNameLst>
                                          <p:attrName>style.visibility</p:attrName>
                                        </p:attrNameLst>
                                      </p:cBhvr>
                                      <p:to>
                                        <p:strVal val="visible"/>
                                      </p:to>
                                    </p:set>
                                    <p:animEffect transition="in" filter="fade">
                                      <p:cBhvr>
                                        <p:cTn id="16" dur="500"/>
                                        <p:tgtEl>
                                          <p:spTgt spid="41">
                                            <p:txEl>
                                              <p:pRg st="2" end="2"/>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1">
                                            <p:txEl>
                                              <p:pRg st="3" end="3"/>
                                            </p:txEl>
                                          </p:spTgt>
                                        </p:tgtEl>
                                        <p:attrNameLst>
                                          <p:attrName>style.visibility</p:attrName>
                                        </p:attrNameLst>
                                      </p:cBhvr>
                                      <p:to>
                                        <p:strVal val="visible"/>
                                      </p:to>
                                    </p:set>
                                    <p:animEffect transition="in" filter="fade">
                                      <p:cBhvr>
                                        <p:cTn id="29" dur="500"/>
                                        <p:tgtEl>
                                          <p:spTgt spid="41">
                                            <p:txEl>
                                              <p:pRg st="3" end="3"/>
                                            </p:txEl>
                                          </p:spTgt>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left)">
                                      <p:cBhvr>
                                        <p:cTn id="33" dur="500"/>
                                        <p:tgtEl>
                                          <p:spTgt spid="69"/>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xEl>
                                              <p:pRg st="4" end="4"/>
                                            </p:txEl>
                                          </p:spTgt>
                                        </p:tgtEl>
                                        <p:attrNameLst>
                                          <p:attrName>style.visibility</p:attrName>
                                        </p:attrNameLst>
                                      </p:cBhvr>
                                      <p:to>
                                        <p:strVal val="visible"/>
                                      </p:to>
                                    </p:set>
                                    <p:animEffect transition="in" filter="fade">
                                      <p:cBhvr>
                                        <p:cTn id="42" dur="500"/>
                                        <p:tgtEl>
                                          <p:spTgt spid="41">
                                            <p:txEl>
                                              <p:pRg st="4" end="4"/>
                                            </p:txEl>
                                          </p:spTgt>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41">
                                            <p:txEl>
                                              <p:pRg st="5" end="5"/>
                                            </p:txEl>
                                          </p:spTgt>
                                        </p:tgtEl>
                                        <p:attrNameLst>
                                          <p:attrName>style.visibility</p:attrName>
                                        </p:attrNameLst>
                                      </p:cBhvr>
                                      <p:to>
                                        <p:strVal val="visible"/>
                                      </p:to>
                                    </p:set>
                                    <p:animEffect transition="in" filter="fade">
                                      <p:cBhvr>
                                        <p:cTn id="46" dur="500"/>
                                        <p:tgtEl>
                                          <p:spTgt spid="4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23D95B-8936-2555-4911-2D9F4C80E2CA}"/>
              </a:ext>
            </a:extLst>
          </p:cNvPr>
          <p:cNvSpPr>
            <a:spLocks noGrp="1"/>
          </p:cNvSpPr>
          <p:nvPr>
            <p:ph sz="quarter" idx="10"/>
          </p:nvPr>
        </p:nvSpPr>
        <p:spPr>
          <a:xfrm>
            <a:off x="444500" y="1191398"/>
            <a:ext cx="8242300" cy="899586"/>
          </a:xfrm>
        </p:spPr>
        <p:txBody>
          <a:bodyPr/>
          <a:lstStyle/>
          <a:p>
            <a:pPr marL="342900" indent="-342900">
              <a:buFont typeface="Arial" panose="020B0604020202020204" pitchFamily="34" charset="0"/>
              <a:buChar char="•"/>
            </a:pPr>
            <a:r>
              <a:rPr lang="en-US" dirty="0"/>
              <a:t>…does not affect the Licensing cost…</a:t>
            </a:r>
          </a:p>
          <a:p>
            <a:pPr marL="342900" indent="-342900">
              <a:buFont typeface="Arial" panose="020B0604020202020204" pitchFamily="34" charset="0"/>
              <a:buChar char="•"/>
            </a:pPr>
            <a:r>
              <a:rPr lang="en-US" dirty="0"/>
              <a:t>…except when you do not utilize the CPU.</a:t>
            </a:r>
            <a:endParaRPr lang="en-IL" dirty="0"/>
          </a:p>
        </p:txBody>
      </p:sp>
      <p:sp>
        <p:nvSpPr>
          <p:cNvPr id="3" name="Title 2">
            <a:extLst>
              <a:ext uri="{FF2B5EF4-FFF2-40B4-BE49-F238E27FC236}">
                <a16:creationId xmlns:a16="http://schemas.microsoft.com/office/drawing/2014/main" id="{ABF8737C-AD5F-8F2D-7070-FB94656855F8}"/>
              </a:ext>
            </a:extLst>
          </p:cNvPr>
          <p:cNvSpPr>
            <a:spLocks noGrp="1"/>
          </p:cNvSpPr>
          <p:nvPr>
            <p:ph type="title"/>
          </p:nvPr>
        </p:nvSpPr>
        <p:spPr/>
        <p:txBody>
          <a:bodyPr/>
          <a:lstStyle/>
          <a:p>
            <a:r>
              <a:rPr lang="en-US" dirty="0"/>
              <a:t>The </a:t>
            </a:r>
            <a:r>
              <a:rPr lang="en-US" u="sng" dirty="0"/>
              <a:t>Power</a:t>
            </a:r>
            <a:r>
              <a:rPr lang="en-US" dirty="0"/>
              <a:t> of a CPU…</a:t>
            </a:r>
            <a:endParaRPr lang="en-IL" dirty="0"/>
          </a:p>
        </p:txBody>
      </p:sp>
      <p:grpSp>
        <p:nvGrpSpPr>
          <p:cNvPr id="4" name="Group 3">
            <a:extLst>
              <a:ext uri="{FF2B5EF4-FFF2-40B4-BE49-F238E27FC236}">
                <a16:creationId xmlns:a16="http://schemas.microsoft.com/office/drawing/2014/main" id="{A8EE8931-29CF-2F4E-FE66-57178D3E5E03}"/>
              </a:ext>
            </a:extLst>
          </p:cNvPr>
          <p:cNvGrpSpPr/>
          <p:nvPr/>
        </p:nvGrpSpPr>
        <p:grpSpPr>
          <a:xfrm>
            <a:off x="2469714" y="2538302"/>
            <a:ext cx="640314" cy="640314"/>
            <a:chOff x="2078483" y="2013965"/>
            <a:chExt cx="640314" cy="640314"/>
          </a:xfrm>
        </p:grpSpPr>
        <p:sp>
          <p:nvSpPr>
            <p:cNvPr id="5" name="Content Placeholder 4" descr="Processor with solid fill">
              <a:extLst>
                <a:ext uri="{FF2B5EF4-FFF2-40B4-BE49-F238E27FC236}">
                  <a16:creationId xmlns:a16="http://schemas.microsoft.com/office/drawing/2014/main" id="{1620588C-6190-5CF1-A4F5-F542C2F502D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 name="Content Placeholder 4" descr="Processor with solid fill">
              <a:extLst>
                <a:ext uri="{FF2B5EF4-FFF2-40B4-BE49-F238E27FC236}">
                  <a16:creationId xmlns:a16="http://schemas.microsoft.com/office/drawing/2014/main" id="{F91B0CCA-6540-4889-ADC9-B7B79850593B}"/>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 name="Content Placeholder 4" descr="Processor with solid fill">
              <a:extLst>
                <a:ext uri="{FF2B5EF4-FFF2-40B4-BE49-F238E27FC236}">
                  <a16:creationId xmlns:a16="http://schemas.microsoft.com/office/drawing/2014/main" id="{046F6675-3039-669B-A200-A66CF56C662C}"/>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 name="Content Placeholder 4" descr="Processor with solid fill">
              <a:extLst>
                <a:ext uri="{FF2B5EF4-FFF2-40B4-BE49-F238E27FC236}">
                  <a16:creationId xmlns:a16="http://schemas.microsoft.com/office/drawing/2014/main" id="{975A43D5-6355-8F9C-F35C-1D55839DA76E}"/>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 name="Content Placeholder 4" descr="Processor with solid fill">
              <a:extLst>
                <a:ext uri="{FF2B5EF4-FFF2-40B4-BE49-F238E27FC236}">
                  <a16:creationId xmlns:a16="http://schemas.microsoft.com/office/drawing/2014/main" id="{53652176-BC59-8426-30BB-C1714D0C39EE}"/>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 name="Content Placeholder 4" descr="Processor with solid fill">
              <a:extLst>
                <a:ext uri="{FF2B5EF4-FFF2-40B4-BE49-F238E27FC236}">
                  <a16:creationId xmlns:a16="http://schemas.microsoft.com/office/drawing/2014/main" id="{286E3B01-2176-96B9-D1F9-15DC45B8065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 name="Content Placeholder 4" descr="Processor with solid fill">
              <a:extLst>
                <a:ext uri="{FF2B5EF4-FFF2-40B4-BE49-F238E27FC236}">
                  <a16:creationId xmlns:a16="http://schemas.microsoft.com/office/drawing/2014/main" id="{0353D767-7491-C39C-0D9C-F975047C478A}"/>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 name="Content Placeholder 4" descr="Processor with solid fill">
              <a:extLst>
                <a:ext uri="{FF2B5EF4-FFF2-40B4-BE49-F238E27FC236}">
                  <a16:creationId xmlns:a16="http://schemas.microsoft.com/office/drawing/2014/main" id="{41A16AAA-7E2A-C187-2EE9-4A227AC62950}"/>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3" name="Content Placeholder 4" descr="Processor with solid fill">
              <a:extLst>
                <a:ext uri="{FF2B5EF4-FFF2-40B4-BE49-F238E27FC236}">
                  <a16:creationId xmlns:a16="http://schemas.microsoft.com/office/drawing/2014/main" id="{B8705328-A766-B4B0-B5B1-8BAE3338B9B4}"/>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 name="Content Placeholder 4" descr="Processor with solid fill">
              <a:extLst>
                <a:ext uri="{FF2B5EF4-FFF2-40B4-BE49-F238E27FC236}">
                  <a16:creationId xmlns:a16="http://schemas.microsoft.com/office/drawing/2014/main" id="{610AD421-DFDD-17E3-3252-8CE4A11B2E8B}"/>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 name="Content Placeholder 4" descr="Processor with solid fill">
              <a:extLst>
                <a:ext uri="{FF2B5EF4-FFF2-40B4-BE49-F238E27FC236}">
                  <a16:creationId xmlns:a16="http://schemas.microsoft.com/office/drawing/2014/main" id="{3D8E9E5C-9CE4-18E1-E953-EC70613A4F07}"/>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 name="Content Placeholder 4" descr="Processor with solid fill">
              <a:extLst>
                <a:ext uri="{FF2B5EF4-FFF2-40B4-BE49-F238E27FC236}">
                  <a16:creationId xmlns:a16="http://schemas.microsoft.com/office/drawing/2014/main" id="{F8A0F6B5-CDA9-2E30-4986-418C35EF88D4}"/>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 name="Content Placeholder 4" descr="Processor with solid fill">
              <a:extLst>
                <a:ext uri="{FF2B5EF4-FFF2-40B4-BE49-F238E27FC236}">
                  <a16:creationId xmlns:a16="http://schemas.microsoft.com/office/drawing/2014/main" id="{505280CE-6EDF-A3B2-A72F-D4F4BFFD0B61}"/>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 name="Content Placeholder 4" descr="Processor with solid fill">
              <a:extLst>
                <a:ext uri="{FF2B5EF4-FFF2-40B4-BE49-F238E27FC236}">
                  <a16:creationId xmlns:a16="http://schemas.microsoft.com/office/drawing/2014/main" id="{F10238B5-24A8-6C99-9825-16EF3C391477}"/>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 name="Content Placeholder 4" descr="Processor with solid fill">
              <a:extLst>
                <a:ext uri="{FF2B5EF4-FFF2-40B4-BE49-F238E27FC236}">
                  <a16:creationId xmlns:a16="http://schemas.microsoft.com/office/drawing/2014/main" id="{EA08468E-B28E-4928-36BD-02250970B7D7}"/>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 name="Content Placeholder 4" descr="Processor with solid fill">
              <a:extLst>
                <a:ext uri="{FF2B5EF4-FFF2-40B4-BE49-F238E27FC236}">
                  <a16:creationId xmlns:a16="http://schemas.microsoft.com/office/drawing/2014/main" id="{3944A7D0-AFB0-4734-B21F-42535C5B8F9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 name="Content Placeholder 4" descr="Processor with solid fill">
              <a:extLst>
                <a:ext uri="{FF2B5EF4-FFF2-40B4-BE49-F238E27FC236}">
                  <a16:creationId xmlns:a16="http://schemas.microsoft.com/office/drawing/2014/main" id="{5C33664B-05C0-5E4B-386B-AED6BD3EAD5A}"/>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 name="Content Placeholder 4" descr="Processor with solid fill">
              <a:extLst>
                <a:ext uri="{FF2B5EF4-FFF2-40B4-BE49-F238E27FC236}">
                  <a16:creationId xmlns:a16="http://schemas.microsoft.com/office/drawing/2014/main" id="{C00C59AD-55BB-7B06-1AB0-C182A1CE8BA0}"/>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 name="Content Placeholder 4" descr="Processor with solid fill">
              <a:extLst>
                <a:ext uri="{FF2B5EF4-FFF2-40B4-BE49-F238E27FC236}">
                  <a16:creationId xmlns:a16="http://schemas.microsoft.com/office/drawing/2014/main" id="{8278BEEE-15C9-491D-07A2-80E8503AA11D}"/>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 name="Content Placeholder 4" descr="Processor with solid fill">
              <a:extLst>
                <a:ext uri="{FF2B5EF4-FFF2-40B4-BE49-F238E27FC236}">
                  <a16:creationId xmlns:a16="http://schemas.microsoft.com/office/drawing/2014/main" id="{E6DBCD19-A02D-8DB1-966F-CD8C6BC2BE4B}"/>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5" name="Content Placeholder 4" descr="Processor with solid fill">
              <a:extLst>
                <a:ext uri="{FF2B5EF4-FFF2-40B4-BE49-F238E27FC236}">
                  <a16:creationId xmlns:a16="http://schemas.microsoft.com/office/drawing/2014/main" id="{BC1D63AF-9681-2D35-EB7A-C376FD964ED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6" name="Content Placeholder 4" descr="Processor with solid fill">
              <a:extLst>
                <a:ext uri="{FF2B5EF4-FFF2-40B4-BE49-F238E27FC236}">
                  <a16:creationId xmlns:a16="http://schemas.microsoft.com/office/drawing/2014/main" id="{0079EDA9-763A-4153-1101-26C30936FB3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7" name="Content Placeholder 4" descr="Processor with solid fill">
              <a:extLst>
                <a:ext uri="{FF2B5EF4-FFF2-40B4-BE49-F238E27FC236}">
                  <a16:creationId xmlns:a16="http://schemas.microsoft.com/office/drawing/2014/main" id="{D42D5835-C169-9023-3DDD-7EA82BA0C873}"/>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8" name="Content Placeholder 4" descr="Processor with solid fill">
              <a:extLst>
                <a:ext uri="{FF2B5EF4-FFF2-40B4-BE49-F238E27FC236}">
                  <a16:creationId xmlns:a16="http://schemas.microsoft.com/office/drawing/2014/main" id="{5E7647FE-D52E-E37C-80F5-833430EBCFE9}"/>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9" name="Content Placeholder 4" descr="Processor with solid fill">
              <a:extLst>
                <a:ext uri="{FF2B5EF4-FFF2-40B4-BE49-F238E27FC236}">
                  <a16:creationId xmlns:a16="http://schemas.microsoft.com/office/drawing/2014/main" id="{E84F27D6-F9B4-B680-2EA9-73BA5A0E6241}"/>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0" name="Content Placeholder 4" descr="Processor with solid fill">
              <a:extLst>
                <a:ext uri="{FF2B5EF4-FFF2-40B4-BE49-F238E27FC236}">
                  <a16:creationId xmlns:a16="http://schemas.microsoft.com/office/drawing/2014/main" id="{7BFB4197-B850-C780-9B89-B0D3A9999743}"/>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58" name="Group 57">
            <a:extLst>
              <a:ext uri="{FF2B5EF4-FFF2-40B4-BE49-F238E27FC236}">
                <a16:creationId xmlns:a16="http://schemas.microsoft.com/office/drawing/2014/main" id="{69F59102-FCDE-4F1F-837C-B795BFEF881F}"/>
              </a:ext>
            </a:extLst>
          </p:cNvPr>
          <p:cNvGrpSpPr/>
          <p:nvPr/>
        </p:nvGrpSpPr>
        <p:grpSpPr>
          <a:xfrm>
            <a:off x="3498926" y="2538302"/>
            <a:ext cx="640314" cy="640314"/>
            <a:chOff x="2078483" y="2013965"/>
            <a:chExt cx="640314" cy="640314"/>
          </a:xfrm>
        </p:grpSpPr>
        <p:sp>
          <p:nvSpPr>
            <p:cNvPr id="59" name="Content Placeholder 4" descr="Processor with solid fill">
              <a:extLst>
                <a:ext uri="{FF2B5EF4-FFF2-40B4-BE49-F238E27FC236}">
                  <a16:creationId xmlns:a16="http://schemas.microsoft.com/office/drawing/2014/main" id="{9D50DD05-0D7B-85C1-1D50-4F42D3DE82F6}"/>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0" name="Content Placeholder 4" descr="Processor with solid fill">
              <a:extLst>
                <a:ext uri="{FF2B5EF4-FFF2-40B4-BE49-F238E27FC236}">
                  <a16:creationId xmlns:a16="http://schemas.microsoft.com/office/drawing/2014/main" id="{FA3459DF-E855-813C-149E-9F02DFAE91AD}"/>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1" name="Content Placeholder 4" descr="Processor with solid fill">
              <a:extLst>
                <a:ext uri="{FF2B5EF4-FFF2-40B4-BE49-F238E27FC236}">
                  <a16:creationId xmlns:a16="http://schemas.microsoft.com/office/drawing/2014/main" id="{88B3ED49-1131-7E86-E34D-1B3F076D065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2" name="Content Placeholder 4" descr="Processor with solid fill">
              <a:extLst>
                <a:ext uri="{FF2B5EF4-FFF2-40B4-BE49-F238E27FC236}">
                  <a16:creationId xmlns:a16="http://schemas.microsoft.com/office/drawing/2014/main" id="{D427F944-AD24-E293-DD6D-B6B93F38F6CA}"/>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3" name="Content Placeholder 4" descr="Processor with solid fill">
              <a:extLst>
                <a:ext uri="{FF2B5EF4-FFF2-40B4-BE49-F238E27FC236}">
                  <a16:creationId xmlns:a16="http://schemas.microsoft.com/office/drawing/2014/main" id="{BD125AC6-DFEC-6513-C8F1-C4BCD6466993}"/>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4" name="Content Placeholder 4" descr="Processor with solid fill">
              <a:extLst>
                <a:ext uri="{FF2B5EF4-FFF2-40B4-BE49-F238E27FC236}">
                  <a16:creationId xmlns:a16="http://schemas.microsoft.com/office/drawing/2014/main" id="{9D8C7C33-238E-273B-A199-F0B8A04EAE49}"/>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5" name="Content Placeholder 4" descr="Processor with solid fill">
              <a:extLst>
                <a:ext uri="{FF2B5EF4-FFF2-40B4-BE49-F238E27FC236}">
                  <a16:creationId xmlns:a16="http://schemas.microsoft.com/office/drawing/2014/main" id="{E33690F4-BD0E-49E7-D0F1-B8C333F6EF92}"/>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6" name="Content Placeholder 4" descr="Processor with solid fill">
              <a:extLst>
                <a:ext uri="{FF2B5EF4-FFF2-40B4-BE49-F238E27FC236}">
                  <a16:creationId xmlns:a16="http://schemas.microsoft.com/office/drawing/2014/main" id="{C9184958-BF4E-E977-978E-BA402C4D6DF1}"/>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67" name="Content Placeholder 4" descr="Processor with solid fill">
              <a:extLst>
                <a:ext uri="{FF2B5EF4-FFF2-40B4-BE49-F238E27FC236}">
                  <a16:creationId xmlns:a16="http://schemas.microsoft.com/office/drawing/2014/main" id="{70CD8F78-5B7B-5BAF-A56C-81827C1B0040}"/>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8" name="Content Placeholder 4" descr="Processor with solid fill">
              <a:extLst>
                <a:ext uri="{FF2B5EF4-FFF2-40B4-BE49-F238E27FC236}">
                  <a16:creationId xmlns:a16="http://schemas.microsoft.com/office/drawing/2014/main" id="{5ED31A93-0D29-EB04-881C-EB06CAB4E8A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69" name="Content Placeholder 4" descr="Processor with solid fill">
              <a:extLst>
                <a:ext uri="{FF2B5EF4-FFF2-40B4-BE49-F238E27FC236}">
                  <a16:creationId xmlns:a16="http://schemas.microsoft.com/office/drawing/2014/main" id="{B8D5F000-E972-3A6D-582E-6724D4B7CCFC}"/>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0" name="Content Placeholder 4" descr="Processor with solid fill">
              <a:extLst>
                <a:ext uri="{FF2B5EF4-FFF2-40B4-BE49-F238E27FC236}">
                  <a16:creationId xmlns:a16="http://schemas.microsoft.com/office/drawing/2014/main" id="{0DC15826-64A5-F391-210B-083CB4E7C594}"/>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1" name="Content Placeholder 4" descr="Processor with solid fill">
              <a:extLst>
                <a:ext uri="{FF2B5EF4-FFF2-40B4-BE49-F238E27FC236}">
                  <a16:creationId xmlns:a16="http://schemas.microsoft.com/office/drawing/2014/main" id="{5ED6C1D0-476A-6601-080B-44C3B6A44F19}"/>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2" name="Content Placeholder 4" descr="Processor with solid fill">
              <a:extLst>
                <a:ext uri="{FF2B5EF4-FFF2-40B4-BE49-F238E27FC236}">
                  <a16:creationId xmlns:a16="http://schemas.microsoft.com/office/drawing/2014/main" id="{852EF0C4-3F50-9C23-08E3-B53E6DCF4F35}"/>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3" name="Content Placeholder 4" descr="Processor with solid fill">
              <a:extLst>
                <a:ext uri="{FF2B5EF4-FFF2-40B4-BE49-F238E27FC236}">
                  <a16:creationId xmlns:a16="http://schemas.microsoft.com/office/drawing/2014/main" id="{C77C9D94-4E7B-A4E6-FC7C-AA48F3DDBDB8}"/>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4" name="Content Placeholder 4" descr="Processor with solid fill">
              <a:extLst>
                <a:ext uri="{FF2B5EF4-FFF2-40B4-BE49-F238E27FC236}">
                  <a16:creationId xmlns:a16="http://schemas.microsoft.com/office/drawing/2014/main" id="{5B164A24-3718-F5E5-77EA-F6234394C8ED}"/>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5" name="Content Placeholder 4" descr="Processor with solid fill">
              <a:extLst>
                <a:ext uri="{FF2B5EF4-FFF2-40B4-BE49-F238E27FC236}">
                  <a16:creationId xmlns:a16="http://schemas.microsoft.com/office/drawing/2014/main" id="{455DA8DC-BDD6-4E10-1161-9D3BB1179F7F}"/>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6" name="Content Placeholder 4" descr="Processor with solid fill">
              <a:extLst>
                <a:ext uri="{FF2B5EF4-FFF2-40B4-BE49-F238E27FC236}">
                  <a16:creationId xmlns:a16="http://schemas.microsoft.com/office/drawing/2014/main" id="{78411440-0745-8148-31E8-1C393C48C3B8}"/>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7" name="Content Placeholder 4" descr="Processor with solid fill">
              <a:extLst>
                <a:ext uri="{FF2B5EF4-FFF2-40B4-BE49-F238E27FC236}">
                  <a16:creationId xmlns:a16="http://schemas.microsoft.com/office/drawing/2014/main" id="{797890A8-FDCC-4BBD-EDDF-4AFD6F3FD190}"/>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8" name="Content Placeholder 4" descr="Processor with solid fill">
              <a:extLst>
                <a:ext uri="{FF2B5EF4-FFF2-40B4-BE49-F238E27FC236}">
                  <a16:creationId xmlns:a16="http://schemas.microsoft.com/office/drawing/2014/main" id="{2523D99D-5699-6497-9FB5-F8DEE9373535}"/>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9" name="Content Placeholder 4" descr="Processor with solid fill">
              <a:extLst>
                <a:ext uri="{FF2B5EF4-FFF2-40B4-BE49-F238E27FC236}">
                  <a16:creationId xmlns:a16="http://schemas.microsoft.com/office/drawing/2014/main" id="{658C9CB6-9F0B-B061-2D8B-572135A759BD}"/>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0" name="Content Placeholder 4" descr="Processor with solid fill">
              <a:extLst>
                <a:ext uri="{FF2B5EF4-FFF2-40B4-BE49-F238E27FC236}">
                  <a16:creationId xmlns:a16="http://schemas.microsoft.com/office/drawing/2014/main" id="{4D5D17E4-A3BC-B9F7-582F-B9DE09D4E941}"/>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1" name="Content Placeholder 4" descr="Processor with solid fill">
              <a:extLst>
                <a:ext uri="{FF2B5EF4-FFF2-40B4-BE49-F238E27FC236}">
                  <a16:creationId xmlns:a16="http://schemas.microsoft.com/office/drawing/2014/main" id="{63BE38D5-8069-B0F3-7899-A7D651B6E28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2" name="Content Placeholder 4" descr="Processor with solid fill">
              <a:extLst>
                <a:ext uri="{FF2B5EF4-FFF2-40B4-BE49-F238E27FC236}">
                  <a16:creationId xmlns:a16="http://schemas.microsoft.com/office/drawing/2014/main" id="{CCEC488A-FD66-17BD-1F4A-5F95C90FDE80}"/>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3" name="Content Placeholder 4" descr="Processor with solid fill">
              <a:extLst>
                <a:ext uri="{FF2B5EF4-FFF2-40B4-BE49-F238E27FC236}">
                  <a16:creationId xmlns:a16="http://schemas.microsoft.com/office/drawing/2014/main" id="{C71E1829-EB2E-7EA8-8D6B-4F3D69A41323}"/>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84" name="Content Placeholder 4" descr="Processor with solid fill">
              <a:extLst>
                <a:ext uri="{FF2B5EF4-FFF2-40B4-BE49-F238E27FC236}">
                  <a16:creationId xmlns:a16="http://schemas.microsoft.com/office/drawing/2014/main" id="{9F058D47-9A9A-6AA7-4AAD-13385F234EEB}"/>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85" name="Group 84">
            <a:extLst>
              <a:ext uri="{FF2B5EF4-FFF2-40B4-BE49-F238E27FC236}">
                <a16:creationId xmlns:a16="http://schemas.microsoft.com/office/drawing/2014/main" id="{820C0CF2-C7FF-AD42-442A-69BC5CC978AB}"/>
              </a:ext>
            </a:extLst>
          </p:cNvPr>
          <p:cNvGrpSpPr/>
          <p:nvPr/>
        </p:nvGrpSpPr>
        <p:grpSpPr>
          <a:xfrm>
            <a:off x="4530958" y="2538302"/>
            <a:ext cx="640314" cy="640314"/>
            <a:chOff x="2078483" y="2013965"/>
            <a:chExt cx="640314" cy="640314"/>
          </a:xfrm>
        </p:grpSpPr>
        <p:sp>
          <p:nvSpPr>
            <p:cNvPr id="86" name="Content Placeholder 4" descr="Processor with solid fill">
              <a:extLst>
                <a:ext uri="{FF2B5EF4-FFF2-40B4-BE49-F238E27FC236}">
                  <a16:creationId xmlns:a16="http://schemas.microsoft.com/office/drawing/2014/main" id="{4A8FA8C8-C7E1-3C25-BA66-F2ABF9C0A812}"/>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7" name="Content Placeholder 4" descr="Processor with solid fill">
              <a:extLst>
                <a:ext uri="{FF2B5EF4-FFF2-40B4-BE49-F238E27FC236}">
                  <a16:creationId xmlns:a16="http://schemas.microsoft.com/office/drawing/2014/main" id="{B10B779B-2CBA-79A4-F390-640DBD99FF51}"/>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8" name="Content Placeholder 4" descr="Processor with solid fill">
              <a:extLst>
                <a:ext uri="{FF2B5EF4-FFF2-40B4-BE49-F238E27FC236}">
                  <a16:creationId xmlns:a16="http://schemas.microsoft.com/office/drawing/2014/main" id="{0D3AED3D-DEBD-FCEF-A0B6-49B797E2004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9" name="Content Placeholder 4" descr="Processor with solid fill">
              <a:extLst>
                <a:ext uri="{FF2B5EF4-FFF2-40B4-BE49-F238E27FC236}">
                  <a16:creationId xmlns:a16="http://schemas.microsoft.com/office/drawing/2014/main" id="{509F4866-33F5-1A51-41B0-7B462460A49A}"/>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0" name="Content Placeholder 4" descr="Processor with solid fill">
              <a:extLst>
                <a:ext uri="{FF2B5EF4-FFF2-40B4-BE49-F238E27FC236}">
                  <a16:creationId xmlns:a16="http://schemas.microsoft.com/office/drawing/2014/main" id="{091FA1F2-B869-51E8-DA4A-4D93B97D59DB}"/>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1" name="Content Placeholder 4" descr="Processor with solid fill">
              <a:extLst>
                <a:ext uri="{FF2B5EF4-FFF2-40B4-BE49-F238E27FC236}">
                  <a16:creationId xmlns:a16="http://schemas.microsoft.com/office/drawing/2014/main" id="{B283AC95-CC2D-BEFB-B0CE-C5C8078DA99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2" name="Content Placeholder 4" descr="Processor with solid fill">
              <a:extLst>
                <a:ext uri="{FF2B5EF4-FFF2-40B4-BE49-F238E27FC236}">
                  <a16:creationId xmlns:a16="http://schemas.microsoft.com/office/drawing/2014/main" id="{44DAD8F0-7C23-E6D0-A8BB-CD4E85B9A921}"/>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3" name="Content Placeholder 4" descr="Processor with solid fill">
              <a:extLst>
                <a:ext uri="{FF2B5EF4-FFF2-40B4-BE49-F238E27FC236}">
                  <a16:creationId xmlns:a16="http://schemas.microsoft.com/office/drawing/2014/main" id="{DDE528AA-27FF-514D-A28B-826CF3EDBC8B}"/>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94" name="Content Placeholder 4" descr="Processor with solid fill">
              <a:extLst>
                <a:ext uri="{FF2B5EF4-FFF2-40B4-BE49-F238E27FC236}">
                  <a16:creationId xmlns:a16="http://schemas.microsoft.com/office/drawing/2014/main" id="{C6EEF566-46FD-FE0F-2EEE-C041994A62AF}"/>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5" name="Content Placeholder 4" descr="Processor with solid fill">
              <a:extLst>
                <a:ext uri="{FF2B5EF4-FFF2-40B4-BE49-F238E27FC236}">
                  <a16:creationId xmlns:a16="http://schemas.microsoft.com/office/drawing/2014/main" id="{A2CE01AA-8A17-E614-EF80-405CA9DC4E9C}"/>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6" name="Content Placeholder 4" descr="Processor with solid fill">
              <a:extLst>
                <a:ext uri="{FF2B5EF4-FFF2-40B4-BE49-F238E27FC236}">
                  <a16:creationId xmlns:a16="http://schemas.microsoft.com/office/drawing/2014/main" id="{06320EBC-529B-F4DE-767C-DF82AB2DD4E5}"/>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7" name="Content Placeholder 4" descr="Processor with solid fill">
              <a:extLst>
                <a:ext uri="{FF2B5EF4-FFF2-40B4-BE49-F238E27FC236}">
                  <a16:creationId xmlns:a16="http://schemas.microsoft.com/office/drawing/2014/main" id="{7FB9E5E1-0D23-A91B-F0E6-44918BC876BA}"/>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8" name="Content Placeholder 4" descr="Processor with solid fill">
              <a:extLst>
                <a:ext uri="{FF2B5EF4-FFF2-40B4-BE49-F238E27FC236}">
                  <a16:creationId xmlns:a16="http://schemas.microsoft.com/office/drawing/2014/main" id="{4B8059F7-5D34-102B-F5EC-A91749547904}"/>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9" name="Content Placeholder 4" descr="Processor with solid fill">
              <a:extLst>
                <a:ext uri="{FF2B5EF4-FFF2-40B4-BE49-F238E27FC236}">
                  <a16:creationId xmlns:a16="http://schemas.microsoft.com/office/drawing/2014/main" id="{D85F9676-FDAF-6101-94E2-D7B7BAC1335B}"/>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0" name="Content Placeholder 4" descr="Processor with solid fill">
              <a:extLst>
                <a:ext uri="{FF2B5EF4-FFF2-40B4-BE49-F238E27FC236}">
                  <a16:creationId xmlns:a16="http://schemas.microsoft.com/office/drawing/2014/main" id="{8E6D4BA6-F907-B424-F224-AD483FA94414}"/>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1" name="Content Placeholder 4" descr="Processor with solid fill">
              <a:extLst>
                <a:ext uri="{FF2B5EF4-FFF2-40B4-BE49-F238E27FC236}">
                  <a16:creationId xmlns:a16="http://schemas.microsoft.com/office/drawing/2014/main" id="{5007F463-9013-1464-8739-04EEF2B85A1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2" name="Content Placeholder 4" descr="Processor with solid fill">
              <a:extLst>
                <a:ext uri="{FF2B5EF4-FFF2-40B4-BE49-F238E27FC236}">
                  <a16:creationId xmlns:a16="http://schemas.microsoft.com/office/drawing/2014/main" id="{DCD00B9B-FD68-0A91-4B7D-90D5C854FBDB}"/>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3" name="Content Placeholder 4" descr="Processor with solid fill">
              <a:extLst>
                <a:ext uri="{FF2B5EF4-FFF2-40B4-BE49-F238E27FC236}">
                  <a16:creationId xmlns:a16="http://schemas.microsoft.com/office/drawing/2014/main" id="{E2961125-5FB6-5A27-5300-310EAE170F66}"/>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4" name="Content Placeholder 4" descr="Processor with solid fill">
              <a:extLst>
                <a:ext uri="{FF2B5EF4-FFF2-40B4-BE49-F238E27FC236}">
                  <a16:creationId xmlns:a16="http://schemas.microsoft.com/office/drawing/2014/main" id="{91FB3594-C1E3-A695-82E7-9A6EA69DD91E}"/>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5" name="Content Placeholder 4" descr="Processor with solid fill">
              <a:extLst>
                <a:ext uri="{FF2B5EF4-FFF2-40B4-BE49-F238E27FC236}">
                  <a16:creationId xmlns:a16="http://schemas.microsoft.com/office/drawing/2014/main" id="{DC90F63F-EF0F-958F-8999-0B7161DF1BF1}"/>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6" name="Content Placeholder 4" descr="Processor with solid fill">
              <a:extLst>
                <a:ext uri="{FF2B5EF4-FFF2-40B4-BE49-F238E27FC236}">
                  <a16:creationId xmlns:a16="http://schemas.microsoft.com/office/drawing/2014/main" id="{F87194F1-92EF-98BB-62EB-F2527AF8614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7" name="Content Placeholder 4" descr="Processor with solid fill">
              <a:extLst>
                <a:ext uri="{FF2B5EF4-FFF2-40B4-BE49-F238E27FC236}">
                  <a16:creationId xmlns:a16="http://schemas.microsoft.com/office/drawing/2014/main" id="{79FBD9C6-7DCA-EA80-2542-5378ECED7D72}"/>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8" name="Content Placeholder 4" descr="Processor with solid fill">
              <a:extLst>
                <a:ext uri="{FF2B5EF4-FFF2-40B4-BE49-F238E27FC236}">
                  <a16:creationId xmlns:a16="http://schemas.microsoft.com/office/drawing/2014/main" id="{33409418-CCBF-1606-F76E-30EF5A34EF97}"/>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9" name="Content Placeholder 4" descr="Processor with solid fill">
              <a:extLst>
                <a:ext uri="{FF2B5EF4-FFF2-40B4-BE49-F238E27FC236}">
                  <a16:creationId xmlns:a16="http://schemas.microsoft.com/office/drawing/2014/main" id="{E7DFBFAB-19FA-BE67-3EA8-3401FFF7EEFB}"/>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0" name="Content Placeholder 4" descr="Processor with solid fill">
              <a:extLst>
                <a:ext uri="{FF2B5EF4-FFF2-40B4-BE49-F238E27FC236}">
                  <a16:creationId xmlns:a16="http://schemas.microsoft.com/office/drawing/2014/main" id="{8B86B737-2841-18BF-C949-2CDE3DEB17FD}"/>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11" name="Content Placeholder 4" descr="Processor with solid fill">
              <a:extLst>
                <a:ext uri="{FF2B5EF4-FFF2-40B4-BE49-F238E27FC236}">
                  <a16:creationId xmlns:a16="http://schemas.microsoft.com/office/drawing/2014/main" id="{C3D8B9CC-BFD9-535F-1783-2DF15FE080F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112" name="Group 111">
            <a:extLst>
              <a:ext uri="{FF2B5EF4-FFF2-40B4-BE49-F238E27FC236}">
                <a16:creationId xmlns:a16="http://schemas.microsoft.com/office/drawing/2014/main" id="{2BA273E3-D7BD-1230-9FA4-773956FC43CC}"/>
              </a:ext>
            </a:extLst>
          </p:cNvPr>
          <p:cNvGrpSpPr/>
          <p:nvPr/>
        </p:nvGrpSpPr>
        <p:grpSpPr>
          <a:xfrm>
            <a:off x="5562990" y="2538302"/>
            <a:ext cx="640314" cy="640314"/>
            <a:chOff x="2078483" y="2013965"/>
            <a:chExt cx="640314" cy="640314"/>
          </a:xfrm>
        </p:grpSpPr>
        <p:sp>
          <p:nvSpPr>
            <p:cNvPr id="113" name="Content Placeholder 4" descr="Processor with solid fill">
              <a:extLst>
                <a:ext uri="{FF2B5EF4-FFF2-40B4-BE49-F238E27FC236}">
                  <a16:creationId xmlns:a16="http://schemas.microsoft.com/office/drawing/2014/main" id="{B72C2E03-B4CC-50B9-AC8D-8672267D73D2}"/>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4" name="Content Placeholder 4" descr="Processor with solid fill">
              <a:extLst>
                <a:ext uri="{FF2B5EF4-FFF2-40B4-BE49-F238E27FC236}">
                  <a16:creationId xmlns:a16="http://schemas.microsoft.com/office/drawing/2014/main" id="{3EAF04B3-A21F-E564-D43B-E86615A8633A}"/>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5" name="Content Placeholder 4" descr="Processor with solid fill">
              <a:extLst>
                <a:ext uri="{FF2B5EF4-FFF2-40B4-BE49-F238E27FC236}">
                  <a16:creationId xmlns:a16="http://schemas.microsoft.com/office/drawing/2014/main" id="{27D08857-1BA3-0DC1-B6D5-5B2EF82B20F7}"/>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6" name="Content Placeholder 4" descr="Processor with solid fill">
              <a:extLst>
                <a:ext uri="{FF2B5EF4-FFF2-40B4-BE49-F238E27FC236}">
                  <a16:creationId xmlns:a16="http://schemas.microsoft.com/office/drawing/2014/main" id="{E4B8F397-DE18-CB56-42DC-1EFB17BFE8AD}"/>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7" name="Content Placeholder 4" descr="Processor with solid fill">
              <a:extLst>
                <a:ext uri="{FF2B5EF4-FFF2-40B4-BE49-F238E27FC236}">
                  <a16:creationId xmlns:a16="http://schemas.microsoft.com/office/drawing/2014/main" id="{5806217C-3B96-9F62-610D-08B62DE8DFF3}"/>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8" name="Content Placeholder 4" descr="Processor with solid fill">
              <a:extLst>
                <a:ext uri="{FF2B5EF4-FFF2-40B4-BE49-F238E27FC236}">
                  <a16:creationId xmlns:a16="http://schemas.microsoft.com/office/drawing/2014/main" id="{839C9D83-0E72-654D-490E-671DFAB53723}"/>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9" name="Content Placeholder 4" descr="Processor with solid fill">
              <a:extLst>
                <a:ext uri="{FF2B5EF4-FFF2-40B4-BE49-F238E27FC236}">
                  <a16:creationId xmlns:a16="http://schemas.microsoft.com/office/drawing/2014/main" id="{92759C42-48C6-46F5-FA42-BEAAA92A8D9C}"/>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0" name="Content Placeholder 4" descr="Processor with solid fill">
              <a:extLst>
                <a:ext uri="{FF2B5EF4-FFF2-40B4-BE49-F238E27FC236}">
                  <a16:creationId xmlns:a16="http://schemas.microsoft.com/office/drawing/2014/main" id="{D2E88F42-7B85-1422-F69E-1770CF11C26B}"/>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21" name="Content Placeholder 4" descr="Processor with solid fill">
              <a:extLst>
                <a:ext uri="{FF2B5EF4-FFF2-40B4-BE49-F238E27FC236}">
                  <a16:creationId xmlns:a16="http://schemas.microsoft.com/office/drawing/2014/main" id="{BFF8B724-40F3-F556-9470-5A11D2D07017}"/>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2" name="Content Placeholder 4" descr="Processor with solid fill">
              <a:extLst>
                <a:ext uri="{FF2B5EF4-FFF2-40B4-BE49-F238E27FC236}">
                  <a16:creationId xmlns:a16="http://schemas.microsoft.com/office/drawing/2014/main" id="{28214C12-F07D-4A25-F18C-EA8065B0273A}"/>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3" name="Content Placeholder 4" descr="Processor with solid fill">
              <a:extLst>
                <a:ext uri="{FF2B5EF4-FFF2-40B4-BE49-F238E27FC236}">
                  <a16:creationId xmlns:a16="http://schemas.microsoft.com/office/drawing/2014/main" id="{2C978ADD-3895-9EFB-589C-6D1F444EC1DC}"/>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4" name="Content Placeholder 4" descr="Processor with solid fill">
              <a:extLst>
                <a:ext uri="{FF2B5EF4-FFF2-40B4-BE49-F238E27FC236}">
                  <a16:creationId xmlns:a16="http://schemas.microsoft.com/office/drawing/2014/main" id="{F4B32D50-9F90-AA99-728E-4F523776EEE7}"/>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5" name="Content Placeholder 4" descr="Processor with solid fill">
              <a:extLst>
                <a:ext uri="{FF2B5EF4-FFF2-40B4-BE49-F238E27FC236}">
                  <a16:creationId xmlns:a16="http://schemas.microsoft.com/office/drawing/2014/main" id="{360532C4-D0F9-313E-B209-FE51DBA47B99}"/>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6" name="Content Placeholder 4" descr="Processor with solid fill">
              <a:extLst>
                <a:ext uri="{FF2B5EF4-FFF2-40B4-BE49-F238E27FC236}">
                  <a16:creationId xmlns:a16="http://schemas.microsoft.com/office/drawing/2014/main" id="{1BF3C497-F7B3-FD50-D9A8-12E0F463A364}"/>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7" name="Content Placeholder 4" descr="Processor with solid fill">
              <a:extLst>
                <a:ext uri="{FF2B5EF4-FFF2-40B4-BE49-F238E27FC236}">
                  <a16:creationId xmlns:a16="http://schemas.microsoft.com/office/drawing/2014/main" id="{1A399793-A3A3-4789-5FA8-D52A395585A8}"/>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8" name="Content Placeholder 4" descr="Processor with solid fill">
              <a:extLst>
                <a:ext uri="{FF2B5EF4-FFF2-40B4-BE49-F238E27FC236}">
                  <a16:creationId xmlns:a16="http://schemas.microsoft.com/office/drawing/2014/main" id="{3FCFB9C8-15FB-2EB4-7CEE-6845A8D5B995}"/>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9" name="Content Placeholder 4" descr="Processor with solid fill">
              <a:extLst>
                <a:ext uri="{FF2B5EF4-FFF2-40B4-BE49-F238E27FC236}">
                  <a16:creationId xmlns:a16="http://schemas.microsoft.com/office/drawing/2014/main" id="{2D5CF4CE-F20C-7006-9E7E-F9AB4D876E69}"/>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0" name="Content Placeholder 4" descr="Processor with solid fill">
              <a:extLst>
                <a:ext uri="{FF2B5EF4-FFF2-40B4-BE49-F238E27FC236}">
                  <a16:creationId xmlns:a16="http://schemas.microsoft.com/office/drawing/2014/main" id="{E6EBBCEA-6A10-9545-7E13-A2A5A4170F5E}"/>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1" name="Content Placeholder 4" descr="Processor with solid fill">
              <a:extLst>
                <a:ext uri="{FF2B5EF4-FFF2-40B4-BE49-F238E27FC236}">
                  <a16:creationId xmlns:a16="http://schemas.microsoft.com/office/drawing/2014/main" id="{8DBFDCAB-FA7D-7AC7-F462-F21CC65F6CB2}"/>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2" name="Content Placeholder 4" descr="Processor with solid fill">
              <a:extLst>
                <a:ext uri="{FF2B5EF4-FFF2-40B4-BE49-F238E27FC236}">
                  <a16:creationId xmlns:a16="http://schemas.microsoft.com/office/drawing/2014/main" id="{69316B32-1819-08A8-0663-03A1798D99A1}"/>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3" name="Content Placeholder 4" descr="Processor with solid fill">
              <a:extLst>
                <a:ext uri="{FF2B5EF4-FFF2-40B4-BE49-F238E27FC236}">
                  <a16:creationId xmlns:a16="http://schemas.microsoft.com/office/drawing/2014/main" id="{00BEA10B-E199-C3DD-10AB-32968C41D7F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4" name="Content Placeholder 4" descr="Processor with solid fill">
              <a:extLst>
                <a:ext uri="{FF2B5EF4-FFF2-40B4-BE49-F238E27FC236}">
                  <a16:creationId xmlns:a16="http://schemas.microsoft.com/office/drawing/2014/main" id="{DCB34742-0CB7-0093-DB5E-5C2AA19E230E}"/>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5" name="Content Placeholder 4" descr="Processor with solid fill">
              <a:extLst>
                <a:ext uri="{FF2B5EF4-FFF2-40B4-BE49-F238E27FC236}">
                  <a16:creationId xmlns:a16="http://schemas.microsoft.com/office/drawing/2014/main" id="{A7008B60-8E31-EFAC-DA89-2BC5C4102B2F}"/>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6" name="Content Placeholder 4" descr="Processor with solid fill">
              <a:extLst>
                <a:ext uri="{FF2B5EF4-FFF2-40B4-BE49-F238E27FC236}">
                  <a16:creationId xmlns:a16="http://schemas.microsoft.com/office/drawing/2014/main" id="{7EE965E3-6ED8-B8BE-BA6B-91F6748E2453}"/>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7" name="Content Placeholder 4" descr="Processor with solid fill">
              <a:extLst>
                <a:ext uri="{FF2B5EF4-FFF2-40B4-BE49-F238E27FC236}">
                  <a16:creationId xmlns:a16="http://schemas.microsoft.com/office/drawing/2014/main" id="{7E316762-BABD-CCCE-3A95-C0D78DCEFA8A}"/>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38" name="Content Placeholder 4" descr="Processor with solid fill">
              <a:extLst>
                <a:ext uri="{FF2B5EF4-FFF2-40B4-BE49-F238E27FC236}">
                  <a16:creationId xmlns:a16="http://schemas.microsoft.com/office/drawing/2014/main" id="{2C15AEC4-7FC9-8C43-6879-626496995149}"/>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139" name="Group 138">
            <a:extLst>
              <a:ext uri="{FF2B5EF4-FFF2-40B4-BE49-F238E27FC236}">
                <a16:creationId xmlns:a16="http://schemas.microsoft.com/office/drawing/2014/main" id="{146786B6-78AE-3E15-8F75-D2AB9BE957C4}"/>
              </a:ext>
            </a:extLst>
          </p:cNvPr>
          <p:cNvGrpSpPr/>
          <p:nvPr/>
        </p:nvGrpSpPr>
        <p:grpSpPr>
          <a:xfrm>
            <a:off x="2486565" y="3893126"/>
            <a:ext cx="640314" cy="640314"/>
            <a:chOff x="2078483" y="2013965"/>
            <a:chExt cx="640314" cy="640314"/>
          </a:xfrm>
        </p:grpSpPr>
        <p:sp>
          <p:nvSpPr>
            <p:cNvPr id="140" name="Content Placeholder 4" descr="Processor with solid fill">
              <a:extLst>
                <a:ext uri="{FF2B5EF4-FFF2-40B4-BE49-F238E27FC236}">
                  <a16:creationId xmlns:a16="http://schemas.microsoft.com/office/drawing/2014/main" id="{09268F41-BC69-3943-407B-A63B26C32D6F}"/>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1" name="Content Placeholder 4" descr="Processor with solid fill">
              <a:extLst>
                <a:ext uri="{FF2B5EF4-FFF2-40B4-BE49-F238E27FC236}">
                  <a16:creationId xmlns:a16="http://schemas.microsoft.com/office/drawing/2014/main" id="{2C467FCB-C8C3-ABBE-3962-8A47B439E5F9}"/>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2" name="Content Placeholder 4" descr="Processor with solid fill">
              <a:extLst>
                <a:ext uri="{FF2B5EF4-FFF2-40B4-BE49-F238E27FC236}">
                  <a16:creationId xmlns:a16="http://schemas.microsoft.com/office/drawing/2014/main" id="{5C11E516-211D-2ECA-2F8E-4F209C3C8A7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3" name="Content Placeholder 4" descr="Processor with solid fill">
              <a:extLst>
                <a:ext uri="{FF2B5EF4-FFF2-40B4-BE49-F238E27FC236}">
                  <a16:creationId xmlns:a16="http://schemas.microsoft.com/office/drawing/2014/main" id="{C15070A4-714B-3AF1-ED82-38766E9CB014}"/>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4" name="Content Placeholder 4" descr="Processor with solid fill">
              <a:extLst>
                <a:ext uri="{FF2B5EF4-FFF2-40B4-BE49-F238E27FC236}">
                  <a16:creationId xmlns:a16="http://schemas.microsoft.com/office/drawing/2014/main" id="{9D00D15F-390D-931A-1B81-AE144E959C0A}"/>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5" name="Content Placeholder 4" descr="Processor with solid fill">
              <a:extLst>
                <a:ext uri="{FF2B5EF4-FFF2-40B4-BE49-F238E27FC236}">
                  <a16:creationId xmlns:a16="http://schemas.microsoft.com/office/drawing/2014/main" id="{044D094B-0FB4-551F-301A-E3DA5C76E478}"/>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6" name="Content Placeholder 4" descr="Processor with solid fill">
              <a:extLst>
                <a:ext uri="{FF2B5EF4-FFF2-40B4-BE49-F238E27FC236}">
                  <a16:creationId xmlns:a16="http://schemas.microsoft.com/office/drawing/2014/main" id="{9228DC86-75D5-A407-4FB1-0F9CA0FFFC83}"/>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7" name="Content Placeholder 4" descr="Processor with solid fill">
              <a:extLst>
                <a:ext uri="{FF2B5EF4-FFF2-40B4-BE49-F238E27FC236}">
                  <a16:creationId xmlns:a16="http://schemas.microsoft.com/office/drawing/2014/main" id="{67089C80-A9AD-518D-194F-54E5735F180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48" name="Content Placeholder 4" descr="Processor with solid fill">
              <a:extLst>
                <a:ext uri="{FF2B5EF4-FFF2-40B4-BE49-F238E27FC236}">
                  <a16:creationId xmlns:a16="http://schemas.microsoft.com/office/drawing/2014/main" id="{4E07B0BC-9F08-E4DD-99DC-B17EE930C419}"/>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49" name="Content Placeholder 4" descr="Processor with solid fill">
              <a:extLst>
                <a:ext uri="{FF2B5EF4-FFF2-40B4-BE49-F238E27FC236}">
                  <a16:creationId xmlns:a16="http://schemas.microsoft.com/office/drawing/2014/main" id="{C45B51C9-7F89-C951-2D9D-E6DDFB2AAE51}"/>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0" name="Content Placeholder 4" descr="Processor with solid fill">
              <a:extLst>
                <a:ext uri="{FF2B5EF4-FFF2-40B4-BE49-F238E27FC236}">
                  <a16:creationId xmlns:a16="http://schemas.microsoft.com/office/drawing/2014/main" id="{441BA754-BBD0-514B-5721-D2BFA4C99998}"/>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1" name="Content Placeholder 4" descr="Processor with solid fill">
              <a:extLst>
                <a:ext uri="{FF2B5EF4-FFF2-40B4-BE49-F238E27FC236}">
                  <a16:creationId xmlns:a16="http://schemas.microsoft.com/office/drawing/2014/main" id="{C51BE1FE-52E5-6981-F7FE-C349676EEDDA}"/>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2" name="Content Placeholder 4" descr="Processor with solid fill">
              <a:extLst>
                <a:ext uri="{FF2B5EF4-FFF2-40B4-BE49-F238E27FC236}">
                  <a16:creationId xmlns:a16="http://schemas.microsoft.com/office/drawing/2014/main" id="{3740ABA8-451B-9684-8494-DE66E6C289C1}"/>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3" name="Content Placeholder 4" descr="Processor with solid fill">
              <a:extLst>
                <a:ext uri="{FF2B5EF4-FFF2-40B4-BE49-F238E27FC236}">
                  <a16:creationId xmlns:a16="http://schemas.microsoft.com/office/drawing/2014/main" id="{5AE35B5E-9B10-66CB-F8A7-16B7DC9F5231}"/>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4" name="Content Placeholder 4" descr="Processor with solid fill">
              <a:extLst>
                <a:ext uri="{FF2B5EF4-FFF2-40B4-BE49-F238E27FC236}">
                  <a16:creationId xmlns:a16="http://schemas.microsoft.com/office/drawing/2014/main" id="{D8E78A6A-4010-9F04-74FB-3DF50E1F1B1D}"/>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5" name="Content Placeholder 4" descr="Processor with solid fill">
              <a:extLst>
                <a:ext uri="{FF2B5EF4-FFF2-40B4-BE49-F238E27FC236}">
                  <a16:creationId xmlns:a16="http://schemas.microsoft.com/office/drawing/2014/main" id="{D7A085C0-4AC5-EAE4-009B-B06F21A3EC8D}"/>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6" name="Content Placeholder 4" descr="Processor with solid fill">
              <a:extLst>
                <a:ext uri="{FF2B5EF4-FFF2-40B4-BE49-F238E27FC236}">
                  <a16:creationId xmlns:a16="http://schemas.microsoft.com/office/drawing/2014/main" id="{3EF5A589-5C53-3094-7BDE-E7602562555F}"/>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7" name="Content Placeholder 4" descr="Processor with solid fill">
              <a:extLst>
                <a:ext uri="{FF2B5EF4-FFF2-40B4-BE49-F238E27FC236}">
                  <a16:creationId xmlns:a16="http://schemas.microsoft.com/office/drawing/2014/main" id="{5C848709-163D-57EB-1DDD-765597DCC3AE}"/>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8" name="Content Placeholder 4" descr="Processor with solid fill">
              <a:extLst>
                <a:ext uri="{FF2B5EF4-FFF2-40B4-BE49-F238E27FC236}">
                  <a16:creationId xmlns:a16="http://schemas.microsoft.com/office/drawing/2014/main" id="{84061A8D-CB0F-E5D7-D666-97792D64CC1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9" name="Content Placeholder 4" descr="Processor with solid fill">
              <a:extLst>
                <a:ext uri="{FF2B5EF4-FFF2-40B4-BE49-F238E27FC236}">
                  <a16:creationId xmlns:a16="http://schemas.microsoft.com/office/drawing/2014/main" id="{25CC2DAD-53BE-E28F-0CF9-C9DDAC630C3A}"/>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0" name="Content Placeholder 4" descr="Processor with solid fill">
              <a:extLst>
                <a:ext uri="{FF2B5EF4-FFF2-40B4-BE49-F238E27FC236}">
                  <a16:creationId xmlns:a16="http://schemas.microsoft.com/office/drawing/2014/main" id="{23AF0DC9-DEA4-AFD8-A1BC-C7D6B76BDCB9}"/>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1" name="Content Placeholder 4" descr="Processor with solid fill">
              <a:extLst>
                <a:ext uri="{FF2B5EF4-FFF2-40B4-BE49-F238E27FC236}">
                  <a16:creationId xmlns:a16="http://schemas.microsoft.com/office/drawing/2014/main" id="{87147DDE-654B-D60A-040E-20AB760D7F0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2" name="Content Placeholder 4" descr="Processor with solid fill">
              <a:extLst>
                <a:ext uri="{FF2B5EF4-FFF2-40B4-BE49-F238E27FC236}">
                  <a16:creationId xmlns:a16="http://schemas.microsoft.com/office/drawing/2014/main" id="{B6E9BADC-7A1D-F427-BBCD-042E07427962}"/>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3" name="Content Placeholder 4" descr="Processor with solid fill">
              <a:extLst>
                <a:ext uri="{FF2B5EF4-FFF2-40B4-BE49-F238E27FC236}">
                  <a16:creationId xmlns:a16="http://schemas.microsoft.com/office/drawing/2014/main" id="{A538F0A7-AC75-8605-A71A-A161B7027FFC}"/>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4" name="Content Placeholder 4" descr="Processor with solid fill">
              <a:extLst>
                <a:ext uri="{FF2B5EF4-FFF2-40B4-BE49-F238E27FC236}">
                  <a16:creationId xmlns:a16="http://schemas.microsoft.com/office/drawing/2014/main" id="{6986807E-56B0-7249-E71B-104F3A358148}"/>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65" name="Content Placeholder 4" descr="Processor with solid fill">
              <a:extLst>
                <a:ext uri="{FF2B5EF4-FFF2-40B4-BE49-F238E27FC236}">
                  <a16:creationId xmlns:a16="http://schemas.microsoft.com/office/drawing/2014/main" id="{38E5959A-A9C0-0722-A419-259C3B940B2D}"/>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166" name="Group 165">
            <a:extLst>
              <a:ext uri="{FF2B5EF4-FFF2-40B4-BE49-F238E27FC236}">
                <a16:creationId xmlns:a16="http://schemas.microsoft.com/office/drawing/2014/main" id="{D8565E86-852C-31D8-8BD7-191ADBD06455}"/>
              </a:ext>
            </a:extLst>
          </p:cNvPr>
          <p:cNvGrpSpPr/>
          <p:nvPr/>
        </p:nvGrpSpPr>
        <p:grpSpPr>
          <a:xfrm>
            <a:off x="3515777" y="3893126"/>
            <a:ext cx="640314" cy="640314"/>
            <a:chOff x="2078483" y="2013965"/>
            <a:chExt cx="640314" cy="640314"/>
          </a:xfrm>
        </p:grpSpPr>
        <p:sp>
          <p:nvSpPr>
            <p:cNvPr id="167" name="Content Placeholder 4" descr="Processor with solid fill">
              <a:extLst>
                <a:ext uri="{FF2B5EF4-FFF2-40B4-BE49-F238E27FC236}">
                  <a16:creationId xmlns:a16="http://schemas.microsoft.com/office/drawing/2014/main" id="{9CF4C1F9-3EBF-82AE-9183-CCFFBEF6FDEC}"/>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8" name="Content Placeholder 4" descr="Processor with solid fill">
              <a:extLst>
                <a:ext uri="{FF2B5EF4-FFF2-40B4-BE49-F238E27FC236}">
                  <a16:creationId xmlns:a16="http://schemas.microsoft.com/office/drawing/2014/main" id="{BC0939FA-B698-0FB8-B243-E62C4DBA396E}"/>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9" name="Content Placeholder 4" descr="Processor with solid fill">
              <a:extLst>
                <a:ext uri="{FF2B5EF4-FFF2-40B4-BE49-F238E27FC236}">
                  <a16:creationId xmlns:a16="http://schemas.microsoft.com/office/drawing/2014/main" id="{07E27012-5762-8E77-0099-06293E016B3D}"/>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0" name="Content Placeholder 4" descr="Processor with solid fill">
              <a:extLst>
                <a:ext uri="{FF2B5EF4-FFF2-40B4-BE49-F238E27FC236}">
                  <a16:creationId xmlns:a16="http://schemas.microsoft.com/office/drawing/2014/main" id="{27A2DF4B-597D-7EFD-4855-DB2EA16DD90B}"/>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1" name="Content Placeholder 4" descr="Processor with solid fill">
              <a:extLst>
                <a:ext uri="{FF2B5EF4-FFF2-40B4-BE49-F238E27FC236}">
                  <a16:creationId xmlns:a16="http://schemas.microsoft.com/office/drawing/2014/main" id="{E14E2DBE-9FEB-2507-E5E3-30A439B65860}"/>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2" name="Content Placeholder 4" descr="Processor with solid fill">
              <a:extLst>
                <a:ext uri="{FF2B5EF4-FFF2-40B4-BE49-F238E27FC236}">
                  <a16:creationId xmlns:a16="http://schemas.microsoft.com/office/drawing/2014/main" id="{D51DA41C-AFD5-2822-E617-767AEB04E528}"/>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3" name="Content Placeholder 4" descr="Processor with solid fill">
              <a:extLst>
                <a:ext uri="{FF2B5EF4-FFF2-40B4-BE49-F238E27FC236}">
                  <a16:creationId xmlns:a16="http://schemas.microsoft.com/office/drawing/2014/main" id="{D791D079-1901-C656-7EFD-5CD22B1F1CA5}"/>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4" name="Content Placeholder 4" descr="Processor with solid fill">
              <a:extLst>
                <a:ext uri="{FF2B5EF4-FFF2-40B4-BE49-F238E27FC236}">
                  <a16:creationId xmlns:a16="http://schemas.microsoft.com/office/drawing/2014/main" id="{9105AEF7-60F5-3AF2-8411-62AA05E8E131}"/>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75" name="Content Placeholder 4" descr="Processor with solid fill">
              <a:extLst>
                <a:ext uri="{FF2B5EF4-FFF2-40B4-BE49-F238E27FC236}">
                  <a16:creationId xmlns:a16="http://schemas.microsoft.com/office/drawing/2014/main" id="{1E69460C-4022-1589-AFA3-8855F58B59AB}"/>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6" name="Content Placeholder 4" descr="Processor with solid fill">
              <a:extLst>
                <a:ext uri="{FF2B5EF4-FFF2-40B4-BE49-F238E27FC236}">
                  <a16:creationId xmlns:a16="http://schemas.microsoft.com/office/drawing/2014/main" id="{2F867B5D-24AD-062D-1E27-2C5D00B3A73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7" name="Content Placeholder 4" descr="Processor with solid fill">
              <a:extLst>
                <a:ext uri="{FF2B5EF4-FFF2-40B4-BE49-F238E27FC236}">
                  <a16:creationId xmlns:a16="http://schemas.microsoft.com/office/drawing/2014/main" id="{AF63B0B2-2718-4A33-9832-E9B7634CE4E0}"/>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8" name="Content Placeholder 4" descr="Processor with solid fill">
              <a:extLst>
                <a:ext uri="{FF2B5EF4-FFF2-40B4-BE49-F238E27FC236}">
                  <a16:creationId xmlns:a16="http://schemas.microsoft.com/office/drawing/2014/main" id="{77550839-5D08-E5C0-0AD8-33E0FD61C7D3}"/>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9" name="Content Placeholder 4" descr="Processor with solid fill">
              <a:extLst>
                <a:ext uri="{FF2B5EF4-FFF2-40B4-BE49-F238E27FC236}">
                  <a16:creationId xmlns:a16="http://schemas.microsoft.com/office/drawing/2014/main" id="{7E802ADD-D372-2456-2032-C1355CDB1AA9}"/>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0" name="Content Placeholder 4" descr="Processor with solid fill">
              <a:extLst>
                <a:ext uri="{FF2B5EF4-FFF2-40B4-BE49-F238E27FC236}">
                  <a16:creationId xmlns:a16="http://schemas.microsoft.com/office/drawing/2014/main" id="{BD695833-40EB-E0B5-DD49-8E1AC6969D34}"/>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1" name="Content Placeholder 4" descr="Processor with solid fill">
              <a:extLst>
                <a:ext uri="{FF2B5EF4-FFF2-40B4-BE49-F238E27FC236}">
                  <a16:creationId xmlns:a16="http://schemas.microsoft.com/office/drawing/2014/main" id="{E7D2AB1B-0F2C-6608-124D-3DFABBE92D18}"/>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2" name="Content Placeholder 4" descr="Processor with solid fill">
              <a:extLst>
                <a:ext uri="{FF2B5EF4-FFF2-40B4-BE49-F238E27FC236}">
                  <a16:creationId xmlns:a16="http://schemas.microsoft.com/office/drawing/2014/main" id="{5E42984B-E46E-5F08-6C43-BC9D2D6232A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3" name="Content Placeholder 4" descr="Processor with solid fill">
              <a:extLst>
                <a:ext uri="{FF2B5EF4-FFF2-40B4-BE49-F238E27FC236}">
                  <a16:creationId xmlns:a16="http://schemas.microsoft.com/office/drawing/2014/main" id="{1C07B44A-67E3-C660-6A36-AB2D72CC0D84}"/>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4" name="Content Placeholder 4" descr="Processor with solid fill">
              <a:extLst>
                <a:ext uri="{FF2B5EF4-FFF2-40B4-BE49-F238E27FC236}">
                  <a16:creationId xmlns:a16="http://schemas.microsoft.com/office/drawing/2014/main" id="{82D635A2-CE91-4041-1A1A-C7547DA184B6}"/>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5" name="Content Placeholder 4" descr="Processor with solid fill">
              <a:extLst>
                <a:ext uri="{FF2B5EF4-FFF2-40B4-BE49-F238E27FC236}">
                  <a16:creationId xmlns:a16="http://schemas.microsoft.com/office/drawing/2014/main" id="{409098DB-A0AA-6502-FA40-996680C23FE7}"/>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6" name="Content Placeholder 4" descr="Processor with solid fill">
              <a:extLst>
                <a:ext uri="{FF2B5EF4-FFF2-40B4-BE49-F238E27FC236}">
                  <a16:creationId xmlns:a16="http://schemas.microsoft.com/office/drawing/2014/main" id="{2E9F2CCC-F596-13CE-2CF2-FE64F0837109}"/>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7" name="Content Placeholder 4" descr="Processor with solid fill">
              <a:extLst>
                <a:ext uri="{FF2B5EF4-FFF2-40B4-BE49-F238E27FC236}">
                  <a16:creationId xmlns:a16="http://schemas.microsoft.com/office/drawing/2014/main" id="{FD7AB540-D05F-F7E1-80E9-C881B526C1B5}"/>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8" name="Content Placeholder 4" descr="Processor with solid fill">
              <a:extLst>
                <a:ext uri="{FF2B5EF4-FFF2-40B4-BE49-F238E27FC236}">
                  <a16:creationId xmlns:a16="http://schemas.microsoft.com/office/drawing/2014/main" id="{01190DC0-3238-EF8A-538A-88F5F51621C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9" name="Content Placeholder 4" descr="Processor with solid fill">
              <a:extLst>
                <a:ext uri="{FF2B5EF4-FFF2-40B4-BE49-F238E27FC236}">
                  <a16:creationId xmlns:a16="http://schemas.microsoft.com/office/drawing/2014/main" id="{AAE36382-299C-FB06-DA3B-59677A0F3ED3}"/>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0" name="Content Placeholder 4" descr="Processor with solid fill">
              <a:extLst>
                <a:ext uri="{FF2B5EF4-FFF2-40B4-BE49-F238E27FC236}">
                  <a16:creationId xmlns:a16="http://schemas.microsoft.com/office/drawing/2014/main" id="{4FF0C8A7-C5CD-1B1E-2238-50A1462B1EBB}"/>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1" name="Content Placeholder 4" descr="Processor with solid fill">
              <a:extLst>
                <a:ext uri="{FF2B5EF4-FFF2-40B4-BE49-F238E27FC236}">
                  <a16:creationId xmlns:a16="http://schemas.microsoft.com/office/drawing/2014/main" id="{48514376-D004-2A76-8E15-265B137F6A29}"/>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92" name="Content Placeholder 4" descr="Processor with solid fill">
              <a:extLst>
                <a:ext uri="{FF2B5EF4-FFF2-40B4-BE49-F238E27FC236}">
                  <a16:creationId xmlns:a16="http://schemas.microsoft.com/office/drawing/2014/main" id="{18D007B6-79DB-FAFA-9E14-EC10DEB2FE9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193" name="Group 192">
            <a:extLst>
              <a:ext uri="{FF2B5EF4-FFF2-40B4-BE49-F238E27FC236}">
                <a16:creationId xmlns:a16="http://schemas.microsoft.com/office/drawing/2014/main" id="{24F89657-C542-2D9A-2B75-5842D05C9451}"/>
              </a:ext>
            </a:extLst>
          </p:cNvPr>
          <p:cNvGrpSpPr/>
          <p:nvPr/>
        </p:nvGrpSpPr>
        <p:grpSpPr>
          <a:xfrm>
            <a:off x="4547809" y="3893126"/>
            <a:ext cx="640314" cy="640314"/>
            <a:chOff x="2078483" y="2013965"/>
            <a:chExt cx="640314" cy="640314"/>
          </a:xfrm>
        </p:grpSpPr>
        <p:sp>
          <p:nvSpPr>
            <p:cNvPr id="194" name="Content Placeholder 4" descr="Processor with solid fill">
              <a:extLst>
                <a:ext uri="{FF2B5EF4-FFF2-40B4-BE49-F238E27FC236}">
                  <a16:creationId xmlns:a16="http://schemas.microsoft.com/office/drawing/2014/main" id="{C1CB224F-7888-3573-376F-09A4F4736FEF}"/>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5" name="Content Placeholder 4" descr="Processor with solid fill">
              <a:extLst>
                <a:ext uri="{FF2B5EF4-FFF2-40B4-BE49-F238E27FC236}">
                  <a16:creationId xmlns:a16="http://schemas.microsoft.com/office/drawing/2014/main" id="{55ACBC72-A0B6-B177-D36F-9B63571C0EC1}"/>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6" name="Content Placeholder 4" descr="Processor with solid fill">
              <a:extLst>
                <a:ext uri="{FF2B5EF4-FFF2-40B4-BE49-F238E27FC236}">
                  <a16:creationId xmlns:a16="http://schemas.microsoft.com/office/drawing/2014/main" id="{B644F91B-F345-EBFD-5FFE-B24596601ACE}"/>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7" name="Content Placeholder 4" descr="Processor with solid fill">
              <a:extLst>
                <a:ext uri="{FF2B5EF4-FFF2-40B4-BE49-F238E27FC236}">
                  <a16:creationId xmlns:a16="http://schemas.microsoft.com/office/drawing/2014/main" id="{5749A771-22A1-0F4B-5682-46D53742A03C}"/>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8" name="Content Placeholder 4" descr="Processor with solid fill">
              <a:extLst>
                <a:ext uri="{FF2B5EF4-FFF2-40B4-BE49-F238E27FC236}">
                  <a16:creationId xmlns:a16="http://schemas.microsoft.com/office/drawing/2014/main" id="{3A73C51C-7A9A-3D67-4AF2-A502665157A3}"/>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9" name="Content Placeholder 4" descr="Processor with solid fill">
              <a:extLst>
                <a:ext uri="{FF2B5EF4-FFF2-40B4-BE49-F238E27FC236}">
                  <a16:creationId xmlns:a16="http://schemas.microsoft.com/office/drawing/2014/main" id="{A3B93D56-ECFD-A1C8-9173-8B61B3DDC1C0}"/>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0" name="Content Placeholder 4" descr="Processor with solid fill">
              <a:extLst>
                <a:ext uri="{FF2B5EF4-FFF2-40B4-BE49-F238E27FC236}">
                  <a16:creationId xmlns:a16="http://schemas.microsoft.com/office/drawing/2014/main" id="{95A12E21-F8FF-D83E-4D25-28D918D09C1B}"/>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1" name="Content Placeholder 4" descr="Processor with solid fill">
              <a:extLst>
                <a:ext uri="{FF2B5EF4-FFF2-40B4-BE49-F238E27FC236}">
                  <a16:creationId xmlns:a16="http://schemas.microsoft.com/office/drawing/2014/main" id="{3920EA4A-214E-3C6F-903C-16E60972509F}"/>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202" name="Content Placeholder 4" descr="Processor with solid fill">
              <a:extLst>
                <a:ext uri="{FF2B5EF4-FFF2-40B4-BE49-F238E27FC236}">
                  <a16:creationId xmlns:a16="http://schemas.microsoft.com/office/drawing/2014/main" id="{BF63DBBB-2534-EA5C-72F0-30E891B7847F}"/>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3" name="Content Placeholder 4" descr="Processor with solid fill">
              <a:extLst>
                <a:ext uri="{FF2B5EF4-FFF2-40B4-BE49-F238E27FC236}">
                  <a16:creationId xmlns:a16="http://schemas.microsoft.com/office/drawing/2014/main" id="{860D447C-F88E-2C27-9BF3-3B0667FC00D1}"/>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4" name="Content Placeholder 4" descr="Processor with solid fill">
              <a:extLst>
                <a:ext uri="{FF2B5EF4-FFF2-40B4-BE49-F238E27FC236}">
                  <a16:creationId xmlns:a16="http://schemas.microsoft.com/office/drawing/2014/main" id="{EF08FE74-5FED-2984-182E-6E6D83BC30C2}"/>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5" name="Content Placeholder 4" descr="Processor with solid fill">
              <a:extLst>
                <a:ext uri="{FF2B5EF4-FFF2-40B4-BE49-F238E27FC236}">
                  <a16:creationId xmlns:a16="http://schemas.microsoft.com/office/drawing/2014/main" id="{30F650C3-3DAB-38B8-F2E2-4E14E895F035}"/>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6" name="Content Placeholder 4" descr="Processor with solid fill">
              <a:extLst>
                <a:ext uri="{FF2B5EF4-FFF2-40B4-BE49-F238E27FC236}">
                  <a16:creationId xmlns:a16="http://schemas.microsoft.com/office/drawing/2014/main" id="{891BAB91-5A0A-0057-093B-D422CE90EEDE}"/>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7" name="Content Placeholder 4" descr="Processor with solid fill">
              <a:extLst>
                <a:ext uri="{FF2B5EF4-FFF2-40B4-BE49-F238E27FC236}">
                  <a16:creationId xmlns:a16="http://schemas.microsoft.com/office/drawing/2014/main" id="{44984530-A020-F5BC-3760-274A89E200CB}"/>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8" name="Content Placeholder 4" descr="Processor with solid fill">
              <a:extLst>
                <a:ext uri="{FF2B5EF4-FFF2-40B4-BE49-F238E27FC236}">
                  <a16:creationId xmlns:a16="http://schemas.microsoft.com/office/drawing/2014/main" id="{E45A0DC7-CAFA-A73B-0538-69166B9914A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9" name="Content Placeholder 4" descr="Processor with solid fill">
              <a:extLst>
                <a:ext uri="{FF2B5EF4-FFF2-40B4-BE49-F238E27FC236}">
                  <a16:creationId xmlns:a16="http://schemas.microsoft.com/office/drawing/2014/main" id="{F8A29F32-F7A7-B6C1-3A46-87185A26E5A4}"/>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0" name="Content Placeholder 4" descr="Processor with solid fill">
              <a:extLst>
                <a:ext uri="{FF2B5EF4-FFF2-40B4-BE49-F238E27FC236}">
                  <a16:creationId xmlns:a16="http://schemas.microsoft.com/office/drawing/2014/main" id="{2EC01C1A-E338-E260-47C7-FB69FB721FE1}"/>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1" name="Content Placeholder 4" descr="Processor with solid fill">
              <a:extLst>
                <a:ext uri="{FF2B5EF4-FFF2-40B4-BE49-F238E27FC236}">
                  <a16:creationId xmlns:a16="http://schemas.microsoft.com/office/drawing/2014/main" id="{818E6208-9DD1-E825-AE68-BDCE3ACC848C}"/>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2" name="Content Placeholder 4" descr="Processor with solid fill">
              <a:extLst>
                <a:ext uri="{FF2B5EF4-FFF2-40B4-BE49-F238E27FC236}">
                  <a16:creationId xmlns:a16="http://schemas.microsoft.com/office/drawing/2014/main" id="{2EADCF47-46C6-DDFB-7924-4B31D96DA9DB}"/>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3" name="Content Placeholder 4" descr="Processor with solid fill">
              <a:extLst>
                <a:ext uri="{FF2B5EF4-FFF2-40B4-BE49-F238E27FC236}">
                  <a16:creationId xmlns:a16="http://schemas.microsoft.com/office/drawing/2014/main" id="{19EAD314-EC93-4557-4E7E-4E001DF9903D}"/>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4" name="Content Placeholder 4" descr="Processor with solid fill">
              <a:extLst>
                <a:ext uri="{FF2B5EF4-FFF2-40B4-BE49-F238E27FC236}">
                  <a16:creationId xmlns:a16="http://schemas.microsoft.com/office/drawing/2014/main" id="{BE94E59D-BFA2-71BF-AADD-D48108518C62}"/>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5" name="Content Placeholder 4" descr="Processor with solid fill">
              <a:extLst>
                <a:ext uri="{FF2B5EF4-FFF2-40B4-BE49-F238E27FC236}">
                  <a16:creationId xmlns:a16="http://schemas.microsoft.com/office/drawing/2014/main" id="{5A1DAA9C-EC4C-1B58-7A29-F23CC10BDB4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6" name="Content Placeholder 4" descr="Processor with solid fill">
              <a:extLst>
                <a:ext uri="{FF2B5EF4-FFF2-40B4-BE49-F238E27FC236}">
                  <a16:creationId xmlns:a16="http://schemas.microsoft.com/office/drawing/2014/main" id="{EEA974C8-2553-1894-E921-9B1DC41E46E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7" name="Content Placeholder 4" descr="Processor with solid fill">
              <a:extLst>
                <a:ext uri="{FF2B5EF4-FFF2-40B4-BE49-F238E27FC236}">
                  <a16:creationId xmlns:a16="http://schemas.microsoft.com/office/drawing/2014/main" id="{0CBF2C73-138B-E940-8C2B-D33F8AF9D6A7}"/>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8" name="Content Placeholder 4" descr="Processor with solid fill">
              <a:extLst>
                <a:ext uri="{FF2B5EF4-FFF2-40B4-BE49-F238E27FC236}">
                  <a16:creationId xmlns:a16="http://schemas.microsoft.com/office/drawing/2014/main" id="{48D49657-DC95-576E-8ABF-B47BC46AF60E}"/>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219" name="Content Placeholder 4" descr="Processor with solid fill">
              <a:extLst>
                <a:ext uri="{FF2B5EF4-FFF2-40B4-BE49-F238E27FC236}">
                  <a16:creationId xmlns:a16="http://schemas.microsoft.com/office/drawing/2014/main" id="{5513D6CE-C722-75CE-554D-08B20A13C670}"/>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220" name="Group 219">
            <a:extLst>
              <a:ext uri="{FF2B5EF4-FFF2-40B4-BE49-F238E27FC236}">
                <a16:creationId xmlns:a16="http://schemas.microsoft.com/office/drawing/2014/main" id="{85EA61DA-4068-BA3A-B4F6-6822414464EF}"/>
              </a:ext>
            </a:extLst>
          </p:cNvPr>
          <p:cNvGrpSpPr/>
          <p:nvPr/>
        </p:nvGrpSpPr>
        <p:grpSpPr>
          <a:xfrm>
            <a:off x="5579841" y="3893126"/>
            <a:ext cx="640314" cy="640314"/>
            <a:chOff x="2078483" y="2013965"/>
            <a:chExt cx="640314" cy="640314"/>
          </a:xfrm>
        </p:grpSpPr>
        <p:sp>
          <p:nvSpPr>
            <p:cNvPr id="221" name="Content Placeholder 4" descr="Processor with solid fill">
              <a:extLst>
                <a:ext uri="{FF2B5EF4-FFF2-40B4-BE49-F238E27FC236}">
                  <a16:creationId xmlns:a16="http://schemas.microsoft.com/office/drawing/2014/main" id="{F3AD024C-42AC-314D-5FBC-D7C3912AC9AA}"/>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2" name="Content Placeholder 4" descr="Processor with solid fill">
              <a:extLst>
                <a:ext uri="{FF2B5EF4-FFF2-40B4-BE49-F238E27FC236}">
                  <a16:creationId xmlns:a16="http://schemas.microsoft.com/office/drawing/2014/main" id="{13ADC82B-ED26-AF51-A76C-C7B957D2DD3E}"/>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3" name="Content Placeholder 4" descr="Processor with solid fill">
              <a:extLst>
                <a:ext uri="{FF2B5EF4-FFF2-40B4-BE49-F238E27FC236}">
                  <a16:creationId xmlns:a16="http://schemas.microsoft.com/office/drawing/2014/main" id="{83927321-0820-D537-703E-5AF77248485C}"/>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4" name="Content Placeholder 4" descr="Processor with solid fill">
              <a:extLst>
                <a:ext uri="{FF2B5EF4-FFF2-40B4-BE49-F238E27FC236}">
                  <a16:creationId xmlns:a16="http://schemas.microsoft.com/office/drawing/2014/main" id="{53895052-0684-94C6-7F8F-1DA57526E364}"/>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5" name="Content Placeholder 4" descr="Processor with solid fill">
              <a:extLst>
                <a:ext uri="{FF2B5EF4-FFF2-40B4-BE49-F238E27FC236}">
                  <a16:creationId xmlns:a16="http://schemas.microsoft.com/office/drawing/2014/main" id="{EFF1C29D-E05A-766F-DD14-489E44AC368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6" name="Content Placeholder 4" descr="Processor with solid fill">
              <a:extLst>
                <a:ext uri="{FF2B5EF4-FFF2-40B4-BE49-F238E27FC236}">
                  <a16:creationId xmlns:a16="http://schemas.microsoft.com/office/drawing/2014/main" id="{2CAF87F8-7001-94F4-6956-EA6481C2988B}"/>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7" name="Content Placeholder 4" descr="Processor with solid fill">
              <a:extLst>
                <a:ext uri="{FF2B5EF4-FFF2-40B4-BE49-F238E27FC236}">
                  <a16:creationId xmlns:a16="http://schemas.microsoft.com/office/drawing/2014/main" id="{8F64BEBA-6A2A-AD48-0443-8C555F6EAE90}"/>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8" name="Content Placeholder 4" descr="Processor with solid fill">
              <a:extLst>
                <a:ext uri="{FF2B5EF4-FFF2-40B4-BE49-F238E27FC236}">
                  <a16:creationId xmlns:a16="http://schemas.microsoft.com/office/drawing/2014/main" id="{5AFE5550-0916-8F4A-0AA8-0C7630123D3C}"/>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229" name="Content Placeholder 4" descr="Processor with solid fill">
              <a:extLst>
                <a:ext uri="{FF2B5EF4-FFF2-40B4-BE49-F238E27FC236}">
                  <a16:creationId xmlns:a16="http://schemas.microsoft.com/office/drawing/2014/main" id="{679E7221-5128-5F1A-64A0-DBF47EC8ECD2}"/>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0" name="Content Placeholder 4" descr="Processor with solid fill">
              <a:extLst>
                <a:ext uri="{FF2B5EF4-FFF2-40B4-BE49-F238E27FC236}">
                  <a16:creationId xmlns:a16="http://schemas.microsoft.com/office/drawing/2014/main" id="{16EC31A6-480C-5C14-F7E0-851B561CDEF7}"/>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1" name="Content Placeholder 4" descr="Processor with solid fill">
              <a:extLst>
                <a:ext uri="{FF2B5EF4-FFF2-40B4-BE49-F238E27FC236}">
                  <a16:creationId xmlns:a16="http://schemas.microsoft.com/office/drawing/2014/main" id="{9EF8F458-C088-1358-59D4-240A14EFB7EA}"/>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2" name="Content Placeholder 4" descr="Processor with solid fill">
              <a:extLst>
                <a:ext uri="{FF2B5EF4-FFF2-40B4-BE49-F238E27FC236}">
                  <a16:creationId xmlns:a16="http://schemas.microsoft.com/office/drawing/2014/main" id="{721F86F8-4489-0C4E-751B-250B02D343A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3" name="Content Placeholder 4" descr="Processor with solid fill">
              <a:extLst>
                <a:ext uri="{FF2B5EF4-FFF2-40B4-BE49-F238E27FC236}">
                  <a16:creationId xmlns:a16="http://schemas.microsoft.com/office/drawing/2014/main" id="{4F875C42-187B-7CD8-0B89-655C6EE21EE1}"/>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4" name="Content Placeholder 4" descr="Processor with solid fill">
              <a:extLst>
                <a:ext uri="{FF2B5EF4-FFF2-40B4-BE49-F238E27FC236}">
                  <a16:creationId xmlns:a16="http://schemas.microsoft.com/office/drawing/2014/main" id="{2CBFB656-9A59-4A07-131D-38997570A1D9}"/>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5" name="Content Placeholder 4" descr="Processor with solid fill">
              <a:extLst>
                <a:ext uri="{FF2B5EF4-FFF2-40B4-BE49-F238E27FC236}">
                  <a16:creationId xmlns:a16="http://schemas.microsoft.com/office/drawing/2014/main" id="{E25BA7EC-7967-560E-39FD-CF2861427AE4}"/>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6" name="Content Placeholder 4" descr="Processor with solid fill">
              <a:extLst>
                <a:ext uri="{FF2B5EF4-FFF2-40B4-BE49-F238E27FC236}">
                  <a16:creationId xmlns:a16="http://schemas.microsoft.com/office/drawing/2014/main" id="{F87F241A-647B-33FA-C212-A15AABCE51AB}"/>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7" name="Content Placeholder 4" descr="Processor with solid fill">
              <a:extLst>
                <a:ext uri="{FF2B5EF4-FFF2-40B4-BE49-F238E27FC236}">
                  <a16:creationId xmlns:a16="http://schemas.microsoft.com/office/drawing/2014/main" id="{ACA1EB5E-4087-4E2F-DB2B-7C65B80D5D01}"/>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8" name="Content Placeholder 4" descr="Processor with solid fill">
              <a:extLst>
                <a:ext uri="{FF2B5EF4-FFF2-40B4-BE49-F238E27FC236}">
                  <a16:creationId xmlns:a16="http://schemas.microsoft.com/office/drawing/2014/main" id="{549E33DF-DE54-4E8B-7EB1-C200F0AEADB7}"/>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9" name="Content Placeholder 4" descr="Processor with solid fill">
              <a:extLst>
                <a:ext uri="{FF2B5EF4-FFF2-40B4-BE49-F238E27FC236}">
                  <a16:creationId xmlns:a16="http://schemas.microsoft.com/office/drawing/2014/main" id="{476A613B-229E-9FD3-B44F-E310DF60F285}"/>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0" name="Content Placeholder 4" descr="Processor with solid fill">
              <a:extLst>
                <a:ext uri="{FF2B5EF4-FFF2-40B4-BE49-F238E27FC236}">
                  <a16:creationId xmlns:a16="http://schemas.microsoft.com/office/drawing/2014/main" id="{30609F25-934D-160E-FDBD-088608E529A9}"/>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1" name="Content Placeholder 4" descr="Processor with solid fill">
              <a:extLst>
                <a:ext uri="{FF2B5EF4-FFF2-40B4-BE49-F238E27FC236}">
                  <a16:creationId xmlns:a16="http://schemas.microsoft.com/office/drawing/2014/main" id="{181F1E44-B4A9-F67B-4024-E7530DF805C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2" name="Content Placeholder 4" descr="Processor with solid fill">
              <a:extLst>
                <a:ext uri="{FF2B5EF4-FFF2-40B4-BE49-F238E27FC236}">
                  <a16:creationId xmlns:a16="http://schemas.microsoft.com/office/drawing/2014/main" id="{00BF978D-FA26-7595-F2E2-08E5F9D97EB2}"/>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3" name="Content Placeholder 4" descr="Processor with solid fill">
              <a:extLst>
                <a:ext uri="{FF2B5EF4-FFF2-40B4-BE49-F238E27FC236}">
                  <a16:creationId xmlns:a16="http://schemas.microsoft.com/office/drawing/2014/main" id="{466144B3-28E4-3B85-D012-32C459190C9D}"/>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4" name="Content Placeholder 4" descr="Processor with solid fill">
              <a:extLst>
                <a:ext uri="{FF2B5EF4-FFF2-40B4-BE49-F238E27FC236}">
                  <a16:creationId xmlns:a16="http://schemas.microsoft.com/office/drawing/2014/main" id="{7F4F354B-20B1-445A-3ECB-D287A7A7B1E8}"/>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5" name="Content Placeholder 4" descr="Processor with solid fill">
              <a:extLst>
                <a:ext uri="{FF2B5EF4-FFF2-40B4-BE49-F238E27FC236}">
                  <a16:creationId xmlns:a16="http://schemas.microsoft.com/office/drawing/2014/main" id="{7250959C-BDD0-83F0-FBA6-B156AD9B879A}"/>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246" name="Content Placeholder 4" descr="Processor with solid fill">
              <a:extLst>
                <a:ext uri="{FF2B5EF4-FFF2-40B4-BE49-F238E27FC236}">
                  <a16:creationId xmlns:a16="http://schemas.microsoft.com/office/drawing/2014/main" id="{C11EF87B-E8F4-11B8-0023-6B1E957C547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247" name="TextBox 246">
            <a:extLst>
              <a:ext uri="{FF2B5EF4-FFF2-40B4-BE49-F238E27FC236}">
                <a16:creationId xmlns:a16="http://schemas.microsoft.com/office/drawing/2014/main" id="{31DDAAFC-AFEE-0612-4346-48F160827E89}"/>
              </a:ext>
            </a:extLst>
          </p:cNvPr>
          <p:cNvSpPr txBox="1"/>
          <p:nvPr/>
        </p:nvSpPr>
        <p:spPr>
          <a:xfrm>
            <a:off x="1025913" y="2673105"/>
            <a:ext cx="1329403" cy="369332"/>
          </a:xfrm>
          <a:prstGeom prst="rect">
            <a:avLst/>
          </a:prstGeom>
          <a:noFill/>
        </p:spPr>
        <p:txBody>
          <a:bodyPr wrap="none" rtlCol="0">
            <a:spAutoFit/>
          </a:bodyPr>
          <a:lstStyle/>
          <a:p>
            <a:r>
              <a:rPr lang="en-US" dirty="0" err="1"/>
              <a:t>GenX</a:t>
            </a:r>
            <a:r>
              <a:rPr lang="en-US" dirty="0"/>
              <a:t> cores</a:t>
            </a:r>
            <a:endParaRPr lang="en-IL" dirty="0"/>
          </a:p>
        </p:txBody>
      </p:sp>
      <p:sp>
        <p:nvSpPr>
          <p:cNvPr id="248" name="TextBox 247">
            <a:extLst>
              <a:ext uri="{FF2B5EF4-FFF2-40B4-BE49-F238E27FC236}">
                <a16:creationId xmlns:a16="http://schemas.microsoft.com/office/drawing/2014/main" id="{0647855E-3B65-7EB3-925E-F123427196EA}"/>
              </a:ext>
            </a:extLst>
          </p:cNvPr>
          <p:cNvSpPr txBox="1"/>
          <p:nvPr/>
        </p:nvSpPr>
        <p:spPr>
          <a:xfrm>
            <a:off x="695610" y="4027391"/>
            <a:ext cx="1755802" cy="369332"/>
          </a:xfrm>
          <a:prstGeom prst="rect">
            <a:avLst/>
          </a:prstGeom>
          <a:noFill/>
        </p:spPr>
        <p:txBody>
          <a:bodyPr wrap="none" rtlCol="0">
            <a:spAutoFit/>
          </a:bodyPr>
          <a:lstStyle/>
          <a:p>
            <a:r>
              <a:rPr lang="en-US" dirty="0"/>
              <a:t>Gen(</a:t>
            </a:r>
            <a:r>
              <a:rPr lang="en-US" dirty="0" err="1"/>
              <a:t>X+n</a:t>
            </a:r>
            <a:r>
              <a:rPr lang="en-US" dirty="0"/>
              <a:t>) cores</a:t>
            </a:r>
            <a:endParaRPr lang="en-IL" dirty="0"/>
          </a:p>
        </p:txBody>
      </p:sp>
      <p:sp>
        <p:nvSpPr>
          <p:cNvPr id="250" name="TextBox 249">
            <a:extLst>
              <a:ext uri="{FF2B5EF4-FFF2-40B4-BE49-F238E27FC236}">
                <a16:creationId xmlns:a16="http://schemas.microsoft.com/office/drawing/2014/main" id="{E10C7F0C-AC94-FE00-7AA8-1F50D7589656}"/>
              </a:ext>
            </a:extLst>
          </p:cNvPr>
          <p:cNvSpPr txBox="1"/>
          <p:nvPr/>
        </p:nvSpPr>
        <p:spPr>
          <a:xfrm>
            <a:off x="6488934" y="2346810"/>
            <a:ext cx="2638217" cy="2492990"/>
          </a:xfrm>
          <a:prstGeom prst="rect">
            <a:avLst/>
          </a:prstGeom>
          <a:noFill/>
        </p:spPr>
        <p:txBody>
          <a:bodyPr wrap="square" rtlCol="0">
            <a:spAutoFit/>
          </a:bodyPr>
          <a:lstStyle/>
          <a:p>
            <a:pPr>
              <a:spcAft>
                <a:spcPts val="1200"/>
              </a:spcAft>
            </a:pPr>
            <a:r>
              <a:rPr lang="en-US" u="sng" dirty="0"/>
              <a:t>If we upgrade CPU Gen:</a:t>
            </a:r>
          </a:p>
          <a:p>
            <a:pPr marL="285750" indent="-285750">
              <a:spcAft>
                <a:spcPts val="1200"/>
              </a:spcAft>
              <a:buFont typeface="Arial" panose="020B0604020202020204" pitchFamily="34" charset="0"/>
              <a:buChar char="•"/>
            </a:pPr>
            <a:r>
              <a:rPr lang="en-US" dirty="0"/>
              <a:t>Same licensing cost per core</a:t>
            </a:r>
          </a:p>
          <a:p>
            <a:pPr marL="285750" indent="-285750">
              <a:spcAft>
                <a:spcPts val="1200"/>
              </a:spcAft>
              <a:buFont typeface="Arial" panose="020B0604020202020204" pitchFamily="34" charset="0"/>
              <a:buChar char="•"/>
            </a:pPr>
            <a:r>
              <a:rPr lang="en-US" dirty="0"/>
              <a:t>Somewhat more expensive hardware</a:t>
            </a:r>
          </a:p>
          <a:p>
            <a:pPr marL="285750" indent="-285750">
              <a:spcAft>
                <a:spcPts val="1200"/>
              </a:spcAft>
              <a:buFont typeface="Arial" panose="020B0604020202020204" pitchFamily="34" charset="0"/>
              <a:buChar char="•"/>
            </a:pPr>
            <a:r>
              <a:rPr lang="en-US" dirty="0"/>
              <a:t>More power for the buck</a:t>
            </a:r>
            <a:endParaRPr lang="en-IL" dirty="0"/>
          </a:p>
        </p:txBody>
      </p:sp>
      <p:sp>
        <p:nvSpPr>
          <p:cNvPr id="251" name="TextBox 250">
            <a:extLst>
              <a:ext uri="{FF2B5EF4-FFF2-40B4-BE49-F238E27FC236}">
                <a16:creationId xmlns:a16="http://schemas.microsoft.com/office/drawing/2014/main" id="{5B2FDE2D-0EC2-2DDD-304B-F903BAF89A69}"/>
              </a:ext>
            </a:extLst>
          </p:cNvPr>
          <p:cNvSpPr txBox="1"/>
          <p:nvPr/>
        </p:nvSpPr>
        <p:spPr>
          <a:xfrm>
            <a:off x="4163559" y="3335043"/>
            <a:ext cx="393056" cy="369332"/>
          </a:xfrm>
          <a:prstGeom prst="rect">
            <a:avLst/>
          </a:prstGeom>
          <a:noFill/>
        </p:spPr>
        <p:txBody>
          <a:bodyPr wrap="none" rtlCol="0">
            <a:spAutoFit/>
          </a:bodyPr>
          <a:lstStyle/>
          <a:p>
            <a:r>
              <a:rPr lang="en-US" dirty="0"/>
              <a:t>vs</a:t>
            </a:r>
            <a:endParaRPr lang="en-IL" dirty="0"/>
          </a:p>
        </p:txBody>
      </p:sp>
    </p:spTree>
    <p:extLst>
      <p:ext uri="{BB962C8B-B14F-4D97-AF65-F5344CB8AC3E}">
        <p14:creationId xmlns:p14="http://schemas.microsoft.com/office/powerpoint/2010/main" val="37158091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0">
                                            <p:txEl>
                                              <p:pRg st="0" end="0"/>
                                            </p:txEl>
                                          </p:spTgt>
                                        </p:tgtEl>
                                        <p:attrNameLst>
                                          <p:attrName>style.visibility</p:attrName>
                                        </p:attrNameLst>
                                      </p:cBhvr>
                                      <p:to>
                                        <p:strVal val="visible"/>
                                      </p:to>
                                    </p:set>
                                    <p:animEffect transition="in" filter="fade">
                                      <p:cBhvr>
                                        <p:cTn id="21" dur="1000"/>
                                        <p:tgtEl>
                                          <p:spTgt spid="250">
                                            <p:txEl>
                                              <p:pRg st="0" end="0"/>
                                            </p:txEl>
                                          </p:spTgt>
                                        </p:tgtEl>
                                      </p:cBhvr>
                                    </p:animEffect>
                                    <p:anim calcmode="lin" valueType="num">
                                      <p:cBhvr>
                                        <p:cTn id="22" dur="1000" fill="hold"/>
                                        <p:tgtEl>
                                          <p:spTgt spid="25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250">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42" presetClass="entr" presetSubtype="0" fill="hold" grpId="0" nodeType="afterEffect">
                                  <p:stCondLst>
                                    <p:cond delay="0"/>
                                  </p:stCondLst>
                                  <p:childTnLst>
                                    <p:set>
                                      <p:cBhvr>
                                        <p:cTn id="26" dur="1" fill="hold">
                                          <p:stCondLst>
                                            <p:cond delay="0"/>
                                          </p:stCondLst>
                                        </p:cTn>
                                        <p:tgtEl>
                                          <p:spTgt spid="250">
                                            <p:txEl>
                                              <p:pRg st="1" end="1"/>
                                            </p:txEl>
                                          </p:spTgt>
                                        </p:tgtEl>
                                        <p:attrNameLst>
                                          <p:attrName>style.visibility</p:attrName>
                                        </p:attrNameLst>
                                      </p:cBhvr>
                                      <p:to>
                                        <p:strVal val="visible"/>
                                      </p:to>
                                    </p:set>
                                    <p:animEffect transition="in" filter="fade">
                                      <p:cBhvr>
                                        <p:cTn id="27" dur="1000"/>
                                        <p:tgtEl>
                                          <p:spTgt spid="250">
                                            <p:txEl>
                                              <p:pRg st="1" end="1"/>
                                            </p:txEl>
                                          </p:spTgt>
                                        </p:tgtEl>
                                      </p:cBhvr>
                                    </p:animEffect>
                                    <p:anim calcmode="lin" valueType="num">
                                      <p:cBhvr>
                                        <p:cTn id="28" dur="1000" fill="hold"/>
                                        <p:tgtEl>
                                          <p:spTgt spid="250">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250">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2000"/>
                            </p:stCondLst>
                            <p:childTnLst>
                              <p:par>
                                <p:cTn id="31" presetID="42" presetClass="entr" presetSubtype="0" fill="hold" grpId="0" nodeType="afterEffect">
                                  <p:stCondLst>
                                    <p:cond delay="0"/>
                                  </p:stCondLst>
                                  <p:childTnLst>
                                    <p:set>
                                      <p:cBhvr>
                                        <p:cTn id="32" dur="1" fill="hold">
                                          <p:stCondLst>
                                            <p:cond delay="0"/>
                                          </p:stCondLst>
                                        </p:cTn>
                                        <p:tgtEl>
                                          <p:spTgt spid="250">
                                            <p:txEl>
                                              <p:pRg st="2" end="2"/>
                                            </p:txEl>
                                          </p:spTgt>
                                        </p:tgtEl>
                                        <p:attrNameLst>
                                          <p:attrName>style.visibility</p:attrName>
                                        </p:attrNameLst>
                                      </p:cBhvr>
                                      <p:to>
                                        <p:strVal val="visible"/>
                                      </p:to>
                                    </p:set>
                                    <p:animEffect transition="in" filter="fade">
                                      <p:cBhvr>
                                        <p:cTn id="33" dur="1000"/>
                                        <p:tgtEl>
                                          <p:spTgt spid="250">
                                            <p:txEl>
                                              <p:pRg st="2" end="2"/>
                                            </p:txEl>
                                          </p:spTgt>
                                        </p:tgtEl>
                                      </p:cBhvr>
                                    </p:animEffect>
                                    <p:anim calcmode="lin" valueType="num">
                                      <p:cBhvr>
                                        <p:cTn id="34" dur="1000" fill="hold"/>
                                        <p:tgtEl>
                                          <p:spTgt spid="250">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50">
                                            <p:txEl>
                                              <p:pRg st="2" end="2"/>
                                            </p:txEl>
                                          </p:spTgt>
                                        </p:tgtEl>
                                        <p:attrNameLst>
                                          <p:attrName>ppt_y</p:attrName>
                                        </p:attrNameLst>
                                      </p:cBhvr>
                                      <p:tavLst>
                                        <p:tav tm="0">
                                          <p:val>
                                            <p:strVal val="#ppt_y+.1"/>
                                          </p:val>
                                        </p:tav>
                                        <p:tav tm="100000">
                                          <p:val>
                                            <p:strVal val="#ppt_y"/>
                                          </p:val>
                                        </p:tav>
                                      </p:tavLst>
                                    </p:anim>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250">
                                            <p:txEl>
                                              <p:pRg st="3" end="3"/>
                                            </p:txEl>
                                          </p:spTgt>
                                        </p:tgtEl>
                                        <p:attrNameLst>
                                          <p:attrName>style.visibility</p:attrName>
                                        </p:attrNameLst>
                                      </p:cBhvr>
                                      <p:to>
                                        <p:strVal val="visible"/>
                                      </p:to>
                                    </p:set>
                                    <p:animEffect transition="in" filter="fade">
                                      <p:cBhvr>
                                        <p:cTn id="39" dur="1000"/>
                                        <p:tgtEl>
                                          <p:spTgt spid="250">
                                            <p:txEl>
                                              <p:pRg st="3" end="3"/>
                                            </p:txEl>
                                          </p:spTgt>
                                        </p:tgtEl>
                                      </p:cBhvr>
                                    </p:animEffect>
                                    <p:anim calcmode="lin" valueType="num">
                                      <p:cBhvr>
                                        <p:cTn id="40" dur="1000" fill="hold"/>
                                        <p:tgtEl>
                                          <p:spTgt spid="250">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25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xit" presetSubtype="4" fill="hold" nodeType="clickEffect">
                                  <p:stCondLst>
                                    <p:cond delay="0"/>
                                  </p:stCondLst>
                                  <p:childTnLst>
                                    <p:animEffect transition="out" filter="wipe(down)">
                                      <p:cBhvr>
                                        <p:cTn id="45" dur="500"/>
                                        <p:tgtEl>
                                          <p:spTgt spid="193"/>
                                        </p:tgtEl>
                                      </p:cBhvr>
                                    </p:animEffect>
                                    <p:set>
                                      <p:cBhvr>
                                        <p:cTn id="46" dur="1" fill="hold">
                                          <p:stCondLst>
                                            <p:cond delay="499"/>
                                          </p:stCondLst>
                                        </p:cTn>
                                        <p:tgtEl>
                                          <p:spTgt spid="193"/>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220"/>
                                        </p:tgtEl>
                                      </p:cBhvr>
                                    </p:animEffect>
                                    <p:set>
                                      <p:cBhvr>
                                        <p:cTn id="49" dur="1" fill="hold">
                                          <p:stCondLst>
                                            <p:cond delay="499"/>
                                          </p:stCondLst>
                                        </p:cTn>
                                        <p:tgtEl>
                                          <p:spTgt spid="2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25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659396-7A2E-411F-9D45-C16B1FD597E3}"/>
              </a:ext>
            </a:extLst>
          </p:cNvPr>
          <p:cNvSpPr>
            <a:spLocks noGrp="1"/>
          </p:cNvSpPr>
          <p:nvPr>
            <p:ph sz="quarter" idx="10"/>
          </p:nvPr>
        </p:nvSpPr>
        <p:spPr>
          <a:xfrm>
            <a:off x="452438" y="843865"/>
            <a:ext cx="8242300" cy="3774318"/>
          </a:xfrm>
        </p:spPr>
        <p:txBody>
          <a:bodyPr/>
          <a:lstStyle/>
          <a:p>
            <a:pPr marL="342900" indent="-342900">
              <a:buFont typeface="Arial" panose="020B0604020202020204" pitchFamily="34" charset="0"/>
              <a:buChar char="•"/>
            </a:pPr>
            <a:r>
              <a:rPr lang="en-US" dirty="0"/>
              <a:t>Enterprise features in Standard Edition</a:t>
            </a:r>
          </a:p>
          <a:p>
            <a:pPr marL="685800" lvl="1">
              <a:buFont typeface="Arial" panose="020B0604020202020204" pitchFamily="34" charset="0"/>
              <a:buChar char="•"/>
            </a:pPr>
            <a:r>
              <a:rPr lang="en-US" dirty="0">
                <a:hlinkClick r:id="rId3"/>
              </a:rPr>
              <a:t>SQL Server 2016 SP1</a:t>
            </a:r>
            <a:endParaRPr lang="en-US" dirty="0"/>
          </a:p>
          <a:p>
            <a:pPr marL="981075" lvl="2">
              <a:buFont typeface="Arial" panose="020B0604020202020204" pitchFamily="34" charset="0"/>
              <a:buChar char="•"/>
            </a:pPr>
            <a:r>
              <a:rPr lang="en-US" dirty="0"/>
              <a:t>Table Partitioning</a:t>
            </a:r>
          </a:p>
          <a:p>
            <a:pPr marL="981075" lvl="2">
              <a:buFont typeface="Arial" panose="020B0604020202020204" pitchFamily="34" charset="0"/>
              <a:buChar char="•"/>
            </a:pPr>
            <a:r>
              <a:rPr lang="en-US" dirty="0"/>
              <a:t>Data Compression</a:t>
            </a:r>
          </a:p>
          <a:p>
            <a:pPr marL="981075" lvl="2">
              <a:buFont typeface="Arial" panose="020B0604020202020204" pitchFamily="34" charset="0"/>
              <a:buChar char="•"/>
            </a:pPr>
            <a:r>
              <a:rPr lang="en-US" dirty="0" err="1"/>
              <a:t>Columnstore</a:t>
            </a:r>
            <a:r>
              <a:rPr lang="en-US" dirty="0"/>
              <a:t> Indexes</a:t>
            </a:r>
          </a:p>
          <a:p>
            <a:pPr marL="981075" lvl="2">
              <a:buFont typeface="Arial" panose="020B0604020202020204" pitchFamily="34" charset="0"/>
              <a:buChar char="•"/>
            </a:pPr>
            <a:r>
              <a:rPr lang="en-US" dirty="0"/>
              <a:t>In-Memory OLTP</a:t>
            </a:r>
          </a:p>
          <a:p>
            <a:pPr marL="981075" lvl="2">
              <a:buFont typeface="Arial" panose="020B0604020202020204" pitchFamily="34" charset="0"/>
              <a:buChar char="•"/>
            </a:pPr>
            <a:r>
              <a:rPr lang="en-US" dirty="0"/>
              <a:t>And more!</a:t>
            </a:r>
          </a:p>
          <a:p>
            <a:pPr marL="685800" lvl="1">
              <a:buFont typeface="Arial" panose="020B0604020202020204" pitchFamily="34" charset="0"/>
              <a:buChar char="•"/>
            </a:pPr>
            <a:r>
              <a:rPr lang="en-US" dirty="0">
                <a:hlinkClick r:id="rId4"/>
              </a:rPr>
              <a:t>SQL Server 2019</a:t>
            </a:r>
            <a:endParaRPr lang="en-US" dirty="0"/>
          </a:p>
          <a:p>
            <a:pPr marL="981075" lvl="2">
              <a:buFont typeface="Arial" panose="020B0604020202020204" pitchFamily="34" charset="0"/>
              <a:buChar char="•"/>
            </a:pPr>
            <a:r>
              <a:rPr lang="en-US" dirty="0"/>
              <a:t>Transparent Data Encryption (TDE)</a:t>
            </a:r>
          </a:p>
          <a:p>
            <a:pPr marL="981075" lvl="2">
              <a:buFont typeface="Arial" panose="020B0604020202020204" pitchFamily="34" charset="0"/>
              <a:buChar char="•"/>
            </a:pPr>
            <a:r>
              <a:rPr lang="en-US" dirty="0"/>
              <a:t>Always Encrypted with Secured Enclaves</a:t>
            </a:r>
          </a:p>
          <a:p>
            <a:pPr marL="981075" lvl="2">
              <a:buFont typeface="Arial" panose="020B0604020202020204" pitchFamily="34" charset="0"/>
              <a:buChar char="•"/>
            </a:pPr>
            <a:r>
              <a:rPr lang="en-US" dirty="0"/>
              <a:t>Extensible Key Management (EKM)</a:t>
            </a:r>
          </a:p>
        </p:txBody>
      </p:sp>
      <p:sp>
        <p:nvSpPr>
          <p:cNvPr id="3" name="Title 2">
            <a:extLst>
              <a:ext uri="{FF2B5EF4-FFF2-40B4-BE49-F238E27FC236}">
                <a16:creationId xmlns:a16="http://schemas.microsoft.com/office/drawing/2014/main" id="{0E4EF958-6688-4BA9-B0F1-82EE1D0E91B1}"/>
              </a:ext>
            </a:extLst>
          </p:cNvPr>
          <p:cNvSpPr>
            <a:spLocks noGrp="1"/>
          </p:cNvSpPr>
          <p:nvPr>
            <p:ph type="title"/>
          </p:nvPr>
        </p:nvSpPr>
        <p:spPr/>
        <p:txBody>
          <a:bodyPr/>
          <a:lstStyle/>
          <a:p>
            <a:r>
              <a:rPr lang="en-US" dirty="0"/>
              <a:t>More on Licensing</a:t>
            </a:r>
            <a:endParaRPr lang="en-IL" dirty="0"/>
          </a:p>
        </p:txBody>
      </p:sp>
      <p:pic>
        <p:nvPicPr>
          <p:cNvPr id="5" name="Graphic 4" descr="Flying Money with solid fill">
            <a:extLst>
              <a:ext uri="{FF2B5EF4-FFF2-40B4-BE49-F238E27FC236}">
                <a16:creationId xmlns:a16="http://schemas.microsoft.com/office/drawing/2014/main" id="{AB56CBF1-AA37-4F21-B331-DEE67BCADC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2856" y="2325691"/>
            <a:ext cx="1973944" cy="1973944"/>
          </a:xfrm>
          <a:prstGeom prst="rect">
            <a:avLst/>
          </a:prstGeom>
        </p:spPr>
      </p:pic>
      <p:sp>
        <p:nvSpPr>
          <p:cNvPr id="4" name="TextBox 3">
            <a:extLst>
              <a:ext uri="{FF2B5EF4-FFF2-40B4-BE49-F238E27FC236}">
                <a16:creationId xmlns:a16="http://schemas.microsoft.com/office/drawing/2014/main" id="{F73A2E21-2C4B-A226-5DE9-DEC79F19F869}"/>
              </a:ext>
            </a:extLst>
          </p:cNvPr>
          <p:cNvSpPr txBox="1"/>
          <p:nvPr/>
        </p:nvSpPr>
        <p:spPr>
          <a:xfrm>
            <a:off x="6790484" y="912001"/>
            <a:ext cx="2138727" cy="1477328"/>
          </a:xfrm>
          <a:prstGeom prst="rect">
            <a:avLst/>
          </a:prstGeom>
          <a:noFill/>
        </p:spPr>
        <p:txBody>
          <a:bodyPr wrap="none" rtlCol="0">
            <a:spAutoFit/>
          </a:bodyPr>
          <a:lstStyle/>
          <a:p>
            <a:pPr algn="ctr"/>
            <a:r>
              <a:rPr lang="en-US" dirty="0"/>
              <a:t>Potential for:</a:t>
            </a:r>
          </a:p>
          <a:p>
            <a:pPr algn="ctr"/>
            <a:r>
              <a:rPr lang="en-US" dirty="0"/>
              <a:t>Version Upgrade</a:t>
            </a:r>
          </a:p>
          <a:p>
            <a:pPr algn="ctr"/>
            <a:r>
              <a:rPr lang="en-US" dirty="0"/>
              <a:t>+</a:t>
            </a:r>
          </a:p>
          <a:p>
            <a:pPr algn="ctr"/>
            <a:r>
              <a:rPr lang="en-US" dirty="0"/>
              <a:t>Edition Downgrade</a:t>
            </a:r>
          </a:p>
          <a:p>
            <a:pPr algn="ctr"/>
            <a:r>
              <a:rPr lang="en-US" dirty="0"/>
              <a:t>?</a:t>
            </a:r>
            <a:endParaRPr lang="en-IL" dirty="0"/>
          </a:p>
        </p:txBody>
      </p:sp>
    </p:spTree>
    <p:extLst>
      <p:ext uri="{BB962C8B-B14F-4D97-AF65-F5344CB8AC3E}">
        <p14:creationId xmlns:p14="http://schemas.microsoft.com/office/powerpoint/2010/main" val="130423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5"/>
                                        </p:tgtEl>
                                        <p:attrNameLst>
                                          <p:attrName>ppt_y</p:attrName>
                                        </p:attrNameLst>
                                      </p:cBhvr>
                                      <p:tavLst>
                                        <p:tav tm="0" fmla="#ppt_y+(sin(-2*pi*(1-$))*-#ppt_x+cos(-2*pi*(1-$))*(1-#ppt_y))*(1-$)">
                                          <p:val>
                                            <p:fltVal val="0"/>
                                          </p:val>
                                        </p:tav>
                                        <p:tav tm="100000">
                                          <p:val>
                                            <p:fltVal val="1"/>
                                          </p:val>
                                        </p:tav>
                                      </p:tavLst>
                                    </p:anim>
                                  </p:childTnLst>
                                </p:cTn>
                              </p:par>
                              <p:par>
                                <p:cTn id="11" presetID="2" presetClass="entr" presetSubtype="4" fill="hold" grpId="0" nodeType="with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25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250" fill="hold"/>
                                        <p:tgtEl>
                                          <p:spTgt spid="2">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25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25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8" dur="250" fill="hold"/>
                                        <p:tgtEl>
                                          <p:spTgt spid="2">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500"/>
                                  </p:stCondLst>
                                  <p:childTnLst>
                                    <p:set>
                                      <p:cBhvr>
                                        <p:cTn id="20" dur="1" fill="hold">
                                          <p:stCondLst>
                                            <p:cond delay="0"/>
                                          </p:stCondLst>
                                        </p:cTn>
                                        <p:tgtEl>
                                          <p:spTgt spid="2">
                                            <p:txEl>
                                              <p:pRg st="2" end="2"/>
                                            </p:txEl>
                                          </p:spTgt>
                                        </p:tgtEl>
                                        <p:attrNameLst>
                                          <p:attrName>style.visibility</p:attrName>
                                        </p:attrNameLst>
                                      </p:cBhvr>
                                      <p:to>
                                        <p:strVal val="visible"/>
                                      </p:to>
                                    </p:set>
                                    <p:anim calcmode="lin" valueType="num">
                                      <p:cBhvr additive="base">
                                        <p:cTn id="21" dur="25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2" dur="250" fill="hold"/>
                                        <p:tgtEl>
                                          <p:spTgt spid="2">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75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25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250" fill="hold"/>
                                        <p:tgtEl>
                                          <p:spTgt spid="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100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25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250" fill="hold"/>
                                        <p:tgtEl>
                                          <p:spTgt spid="2">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1250"/>
                                  </p:stCondLst>
                                  <p:childTnLst>
                                    <p:set>
                                      <p:cBhvr>
                                        <p:cTn id="32" dur="1" fill="hold">
                                          <p:stCondLst>
                                            <p:cond delay="0"/>
                                          </p:stCondLst>
                                        </p:cTn>
                                        <p:tgtEl>
                                          <p:spTgt spid="2">
                                            <p:txEl>
                                              <p:pRg st="5" end="5"/>
                                            </p:txEl>
                                          </p:spTgt>
                                        </p:tgtEl>
                                        <p:attrNameLst>
                                          <p:attrName>style.visibility</p:attrName>
                                        </p:attrNameLst>
                                      </p:cBhvr>
                                      <p:to>
                                        <p:strVal val="visible"/>
                                      </p:to>
                                    </p:set>
                                    <p:anim calcmode="lin" valueType="num">
                                      <p:cBhvr additive="base">
                                        <p:cTn id="33" dur="25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4" dur="250" fill="hold"/>
                                        <p:tgtEl>
                                          <p:spTgt spid="2">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1500"/>
                                  </p:stCondLst>
                                  <p:childTnLst>
                                    <p:set>
                                      <p:cBhvr>
                                        <p:cTn id="36" dur="1" fill="hold">
                                          <p:stCondLst>
                                            <p:cond delay="0"/>
                                          </p:stCondLst>
                                        </p:cTn>
                                        <p:tgtEl>
                                          <p:spTgt spid="2">
                                            <p:txEl>
                                              <p:pRg st="6" end="6"/>
                                            </p:txEl>
                                          </p:spTgt>
                                        </p:tgtEl>
                                        <p:attrNameLst>
                                          <p:attrName>style.visibility</p:attrName>
                                        </p:attrNameLst>
                                      </p:cBhvr>
                                      <p:to>
                                        <p:strVal val="visible"/>
                                      </p:to>
                                    </p:set>
                                    <p:anim calcmode="lin" valueType="num">
                                      <p:cBhvr additive="base">
                                        <p:cTn id="37" dur="25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38" dur="250" fill="hold"/>
                                        <p:tgtEl>
                                          <p:spTgt spid="2">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1750"/>
                                  </p:stCondLst>
                                  <p:childTnLst>
                                    <p:set>
                                      <p:cBhvr>
                                        <p:cTn id="40" dur="1" fill="hold">
                                          <p:stCondLst>
                                            <p:cond delay="0"/>
                                          </p:stCondLst>
                                        </p:cTn>
                                        <p:tgtEl>
                                          <p:spTgt spid="2">
                                            <p:txEl>
                                              <p:pRg st="7" end="7"/>
                                            </p:txEl>
                                          </p:spTgt>
                                        </p:tgtEl>
                                        <p:attrNameLst>
                                          <p:attrName>style.visibility</p:attrName>
                                        </p:attrNameLst>
                                      </p:cBhvr>
                                      <p:to>
                                        <p:strVal val="visible"/>
                                      </p:to>
                                    </p:set>
                                    <p:anim calcmode="lin" valueType="num">
                                      <p:cBhvr additive="base">
                                        <p:cTn id="41" dur="25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2" dur="250" fill="hold"/>
                                        <p:tgtEl>
                                          <p:spTgt spid="2">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2000"/>
                                  </p:stCondLst>
                                  <p:childTnLst>
                                    <p:set>
                                      <p:cBhvr>
                                        <p:cTn id="44" dur="1" fill="hold">
                                          <p:stCondLst>
                                            <p:cond delay="0"/>
                                          </p:stCondLst>
                                        </p:cTn>
                                        <p:tgtEl>
                                          <p:spTgt spid="2">
                                            <p:txEl>
                                              <p:pRg st="8" end="8"/>
                                            </p:txEl>
                                          </p:spTgt>
                                        </p:tgtEl>
                                        <p:attrNameLst>
                                          <p:attrName>style.visibility</p:attrName>
                                        </p:attrNameLst>
                                      </p:cBhvr>
                                      <p:to>
                                        <p:strVal val="visible"/>
                                      </p:to>
                                    </p:set>
                                    <p:anim calcmode="lin" valueType="num">
                                      <p:cBhvr additive="base">
                                        <p:cTn id="45" dur="25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6" dur="250" fill="hold"/>
                                        <p:tgtEl>
                                          <p:spTgt spid="2">
                                            <p:txEl>
                                              <p:pRg st="8" end="8"/>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2250"/>
                                  </p:stCondLst>
                                  <p:childTnLst>
                                    <p:set>
                                      <p:cBhvr>
                                        <p:cTn id="48" dur="1" fill="hold">
                                          <p:stCondLst>
                                            <p:cond delay="0"/>
                                          </p:stCondLst>
                                        </p:cTn>
                                        <p:tgtEl>
                                          <p:spTgt spid="2">
                                            <p:txEl>
                                              <p:pRg st="9" end="9"/>
                                            </p:txEl>
                                          </p:spTgt>
                                        </p:tgtEl>
                                        <p:attrNameLst>
                                          <p:attrName>style.visibility</p:attrName>
                                        </p:attrNameLst>
                                      </p:cBhvr>
                                      <p:to>
                                        <p:strVal val="visible"/>
                                      </p:to>
                                    </p:set>
                                    <p:anim calcmode="lin" valueType="num">
                                      <p:cBhvr additive="base">
                                        <p:cTn id="49" dur="25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50" dur="250" fill="hold"/>
                                        <p:tgtEl>
                                          <p:spTgt spid="2">
                                            <p:txEl>
                                              <p:pRg st="9" end="9"/>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2500"/>
                                  </p:stCondLst>
                                  <p:childTnLst>
                                    <p:set>
                                      <p:cBhvr>
                                        <p:cTn id="52" dur="1" fill="hold">
                                          <p:stCondLst>
                                            <p:cond delay="0"/>
                                          </p:stCondLst>
                                        </p:cTn>
                                        <p:tgtEl>
                                          <p:spTgt spid="2">
                                            <p:txEl>
                                              <p:pRg st="10" end="10"/>
                                            </p:txEl>
                                          </p:spTgt>
                                        </p:tgtEl>
                                        <p:attrNameLst>
                                          <p:attrName>style.visibility</p:attrName>
                                        </p:attrNameLst>
                                      </p:cBhvr>
                                      <p:to>
                                        <p:strVal val="visible"/>
                                      </p:to>
                                    </p:set>
                                    <p:anim calcmode="lin" valueType="num">
                                      <p:cBhvr additive="base">
                                        <p:cTn id="53" dur="25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54" dur="25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par>
                          <p:cTn id="55" fill="hold">
                            <p:stCondLst>
                              <p:cond delay="2750"/>
                            </p:stCondLst>
                            <p:childTnLst>
                              <p:par>
                                <p:cTn id="56" presetID="47" presetClass="entr" presetSubtype="0" fill="hold" grpId="0"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1000"/>
                                        <p:tgtEl>
                                          <p:spTgt spid="4"/>
                                        </p:tgtEl>
                                      </p:cBhvr>
                                    </p:animEffect>
                                    <p:anim calcmode="lin" valueType="num">
                                      <p:cBhvr>
                                        <p:cTn id="59" dur="1000" fill="hold"/>
                                        <p:tgtEl>
                                          <p:spTgt spid="4"/>
                                        </p:tgtEl>
                                        <p:attrNameLst>
                                          <p:attrName>ppt_x</p:attrName>
                                        </p:attrNameLst>
                                      </p:cBhvr>
                                      <p:tavLst>
                                        <p:tav tm="0">
                                          <p:val>
                                            <p:strVal val="#ppt_x"/>
                                          </p:val>
                                        </p:tav>
                                        <p:tav tm="100000">
                                          <p:val>
                                            <p:strVal val="#ppt_x"/>
                                          </p:val>
                                        </p:tav>
                                      </p:tavLst>
                                    </p:anim>
                                    <p:anim calcmode="lin" valueType="num">
                                      <p:cBhvr>
                                        <p:cTn id="6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659396-7A2E-411F-9D45-C16B1FD597E3}"/>
              </a:ext>
            </a:extLst>
          </p:cNvPr>
          <p:cNvSpPr>
            <a:spLocks noGrp="1"/>
          </p:cNvSpPr>
          <p:nvPr>
            <p:ph sz="quarter" idx="10"/>
          </p:nvPr>
        </p:nvSpPr>
        <p:spPr>
          <a:xfrm>
            <a:off x="452438" y="843865"/>
            <a:ext cx="6557962" cy="1024623"/>
          </a:xfrm>
        </p:spPr>
        <p:txBody>
          <a:bodyPr/>
          <a:lstStyle/>
          <a:p>
            <a:pPr marL="342900" indent="-342900">
              <a:buFont typeface="Arial" panose="020B0604020202020204" pitchFamily="34" charset="0"/>
              <a:buChar char="•"/>
            </a:pPr>
            <a:r>
              <a:rPr lang="en-US" u="sng" dirty="0"/>
              <a:t>Free</a:t>
            </a:r>
            <a:r>
              <a:rPr lang="en-US" dirty="0"/>
              <a:t> Licensing for </a:t>
            </a:r>
            <a:r>
              <a:rPr lang="en-US" u="sng" dirty="0"/>
              <a:t>Passive</a:t>
            </a:r>
            <a:r>
              <a:rPr lang="en-US" dirty="0"/>
              <a:t> HA/DR instances (VM and Managed Instances)</a:t>
            </a:r>
          </a:p>
          <a:p>
            <a:pPr marL="685800" lvl="1">
              <a:buFont typeface="Arial" panose="020B0604020202020204" pitchFamily="34" charset="0"/>
              <a:buChar char="•"/>
            </a:pPr>
            <a:r>
              <a:rPr lang="en-US" dirty="0">
                <a:hlinkClick r:id="rId3"/>
              </a:rPr>
              <a:t>with SA (Software Assurance)</a:t>
            </a:r>
            <a:endParaRPr lang="en-US" dirty="0"/>
          </a:p>
        </p:txBody>
      </p:sp>
      <p:sp>
        <p:nvSpPr>
          <p:cNvPr id="3" name="Title 2">
            <a:extLst>
              <a:ext uri="{FF2B5EF4-FFF2-40B4-BE49-F238E27FC236}">
                <a16:creationId xmlns:a16="http://schemas.microsoft.com/office/drawing/2014/main" id="{0E4EF958-6688-4BA9-B0F1-82EE1D0E91B1}"/>
              </a:ext>
            </a:extLst>
          </p:cNvPr>
          <p:cNvSpPr>
            <a:spLocks noGrp="1"/>
          </p:cNvSpPr>
          <p:nvPr>
            <p:ph type="title"/>
          </p:nvPr>
        </p:nvSpPr>
        <p:spPr/>
        <p:txBody>
          <a:bodyPr/>
          <a:lstStyle/>
          <a:p>
            <a:r>
              <a:rPr lang="en-US" dirty="0"/>
              <a:t>More on Licensing</a:t>
            </a:r>
            <a:endParaRPr lang="en-IL" dirty="0"/>
          </a:p>
        </p:txBody>
      </p:sp>
      <p:pic>
        <p:nvPicPr>
          <p:cNvPr id="5" name="Graphic 4" descr="Flying Money with solid fill">
            <a:extLst>
              <a:ext uri="{FF2B5EF4-FFF2-40B4-BE49-F238E27FC236}">
                <a16:creationId xmlns:a16="http://schemas.microsoft.com/office/drawing/2014/main" id="{AB56CBF1-AA37-4F21-B331-DEE67BCADC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12856" y="2325691"/>
            <a:ext cx="1973944" cy="1973944"/>
          </a:xfrm>
          <a:prstGeom prst="rect">
            <a:avLst/>
          </a:prstGeom>
        </p:spPr>
      </p:pic>
      <p:pic>
        <p:nvPicPr>
          <p:cNvPr id="6" name="Graphic 5" descr="Server outline">
            <a:extLst>
              <a:ext uri="{FF2B5EF4-FFF2-40B4-BE49-F238E27FC236}">
                <a16:creationId xmlns:a16="http://schemas.microsoft.com/office/drawing/2014/main" id="{F86460F6-0E52-44C9-A62E-21E33C25F8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98553" y="2360613"/>
            <a:ext cx="914400" cy="914400"/>
          </a:xfrm>
          <a:prstGeom prst="rect">
            <a:avLst/>
          </a:prstGeom>
        </p:spPr>
      </p:pic>
      <p:pic>
        <p:nvPicPr>
          <p:cNvPr id="8" name="Graphic 7" descr="Server with solid fill">
            <a:extLst>
              <a:ext uri="{FF2B5EF4-FFF2-40B4-BE49-F238E27FC236}">
                <a16:creationId xmlns:a16="http://schemas.microsoft.com/office/drawing/2014/main" id="{471583AC-C3FB-42C5-A931-C6D3F93A1A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799525" y="2360613"/>
            <a:ext cx="914400" cy="914400"/>
          </a:xfrm>
          <a:prstGeom prst="rect">
            <a:avLst/>
          </a:prstGeom>
        </p:spPr>
      </p:pic>
      <p:cxnSp>
        <p:nvCxnSpPr>
          <p:cNvPr id="10" name="Straight Arrow Connector 9">
            <a:extLst>
              <a:ext uri="{FF2B5EF4-FFF2-40B4-BE49-F238E27FC236}">
                <a16:creationId xmlns:a16="http://schemas.microsoft.com/office/drawing/2014/main" id="{B5C9E89E-B6E5-4CE4-BC90-8A8681217516}"/>
              </a:ext>
            </a:extLst>
          </p:cNvPr>
          <p:cNvCxnSpPr>
            <a:stCxn id="8" idx="3"/>
            <a:endCxn id="6" idx="1"/>
          </p:cNvCxnSpPr>
          <p:nvPr/>
        </p:nvCxnSpPr>
        <p:spPr>
          <a:xfrm>
            <a:off x="2713925" y="2817813"/>
            <a:ext cx="384628" cy="0"/>
          </a:xfrm>
          <a:prstGeom prst="straightConnector1">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3" name="TextBox 12">
            <a:extLst>
              <a:ext uri="{FF2B5EF4-FFF2-40B4-BE49-F238E27FC236}">
                <a16:creationId xmlns:a16="http://schemas.microsoft.com/office/drawing/2014/main" id="{00277C03-C4C4-4A26-A9B6-44117E18BBB8}"/>
              </a:ext>
            </a:extLst>
          </p:cNvPr>
          <p:cNvSpPr txBox="1"/>
          <p:nvPr/>
        </p:nvSpPr>
        <p:spPr>
          <a:xfrm rot="3642123">
            <a:off x="3515512" y="2942434"/>
            <a:ext cx="502061" cy="369332"/>
          </a:xfrm>
          <a:prstGeom prst="rect">
            <a:avLst/>
          </a:prstGeom>
          <a:noFill/>
        </p:spPr>
        <p:txBody>
          <a:bodyPr wrap="none" rtlCol="0">
            <a:spAutoFit/>
          </a:bodyPr>
          <a:lstStyle/>
          <a:p>
            <a:r>
              <a:rPr lang="en-US" dirty="0"/>
              <a:t>💵</a:t>
            </a:r>
            <a:endParaRPr lang="en-IL" dirty="0"/>
          </a:p>
        </p:txBody>
      </p:sp>
      <p:sp>
        <p:nvSpPr>
          <p:cNvPr id="14" name="TextBox 13">
            <a:extLst>
              <a:ext uri="{FF2B5EF4-FFF2-40B4-BE49-F238E27FC236}">
                <a16:creationId xmlns:a16="http://schemas.microsoft.com/office/drawing/2014/main" id="{396C4570-8E1E-4D75-BCC3-A40B6E21C56D}"/>
              </a:ext>
            </a:extLst>
          </p:cNvPr>
          <p:cNvSpPr txBox="1"/>
          <p:nvPr/>
        </p:nvSpPr>
        <p:spPr>
          <a:xfrm rot="6889641">
            <a:off x="3169607" y="2942434"/>
            <a:ext cx="502061" cy="369332"/>
          </a:xfrm>
          <a:prstGeom prst="rect">
            <a:avLst/>
          </a:prstGeom>
          <a:noFill/>
        </p:spPr>
        <p:txBody>
          <a:bodyPr wrap="none" rtlCol="0">
            <a:spAutoFit/>
          </a:bodyPr>
          <a:lstStyle/>
          <a:p>
            <a:r>
              <a:rPr lang="en-US" dirty="0"/>
              <a:t>💵</a:t>
            </a:r>
            <a:endParaRPr lang="en-IL" dirty="0"/>
          </a:p>
        </p:txBody>
      </p:sp>
      <p:sp>
        <p:nvSpPr>
          <p:cNvPr id="15" name="TextBox 14">
            <a:extLst>
              <a:ext uri="{FF2B5EF4-FFF2-40B4-BE49-F238E27FC236}">
                <a16:creationId xmlns:a16="http://schemas.microsoft.com/office/drawing/2014/main" id="{3B45516E-65F8-46A2-8EC2-BA644B3D9AD2}"/>
              </a:ext>
            </a:extLst>
          </p:cNvPr>
          <p:cNvSpPr txBox="1"/>
          <p:nvPr/>
        </p:nvSpPr>
        <p:spPr>
          <a:xfrm rot="7265817">
            <a:off x="3337118" y="2859789"/>
            <a:ext cx="502061" cy="369332"/>
          </a:xfrm>
          <a:prstGeom prst="rect">
            <a:avLst/>
          </a:prstGeom>
          <a:noFill/>
        </p:spPr>
        <p:txBody>
          <a:bodyPr wrap="none" rtlCol="0">
            <a:spAutoFit/>
          </a:bodyPr>
          <a:lstStyle/>
          <a:p>
            <a:r>
              <a:rPr lang="en-US" dirty="0"/>
              <a:t>💵</a:t>
            </a:r>
            <a:endParaRPr lang="en-IL" dirty="0"/>
          </a:p>
        </p:txBody>
      </p:sp>
      <p:sp>
        <p:nvSpPr>
          <p:cNvPr id="4" name="TextBox 3">
            <a:extLst>
              <a:ext uri="{FF2B5EF4-FFF2-40B4-BE49-F238E27FC236}">
                <a16:creationId xmlns:a16="http://schemas.microsoft.com/office/drawing/2014/main" id="{E06BB1C0-3BA9-0231-9477-A18FC7D2813B}"/>
              </a:ext>
            </a:extLst>
          </p:cNvPr>
          <p:cNvSpPr txBox="1"/>
          <p:nvPr/>
        </p:nvSpPr>
        <p:spPr>
          <a:xfrm>
            <a:off x="1888675" y="2110624"/>
            <a:ext cx="736099" cy="253916"/>
          </a:xfrm>
          <a:prstGeom prst="rect">
            <a:avLst/>
          </a:prstGeom>
          <a:noFill/>
        </p:spPr>
        <p:txBody>
          <a:bodyPr wrap="none" rtlCol="0">
            <a:spAutoFit/>
          </a:bodyPr>
          <a:lstStyle/>
          <a:p>
            <a:pPr algn="ctr"/>
            <a:r>
              <a:rPr lang="en-US" sz="1050" dirty="0"/>
              <a:t>PRIMARY</a:t>
            </a:r>
            <a:endParaRPr lang="en-IL" sz="1050" dirty="0"/>
          </a:p>
        </p:txBody>
      </p:sp>
      <p:sp>
        <p:nvSpPr>
          <p:cNvPr id="12" name="TextBox 11">
            <a:extLst>
              <a:ext uri="{FF2B5EF4-FFF2-40B4-BE49-F238E27FC236}">
                <a16:creationId xmlns:a16="http://schemas.microsoft.com/office/drawing/2014/main" id="{15CB16C4-9E97-F00F-3DED-EFC51B07717D}"/>
              </a:ext>
            </a:extLst>
          </p:cNvPr>
          <p:cNvSpPr txBox="1"/>
          <p:nvPr/>
        </p:nvSpPr>
        <p:spPr>
          <a:xfrm>
            <a:off x="3115903" y="2106697"/>
            <a:ext cx="944489" cy="415498"/>
          </a:xfrm>
          <a:prstGeom prst="rect">
            <a:avLst/>
          </a:prstGeom>
          <a:noFill/>
        </p:spPr>
        <p:txBody>
          <a:bodyPr wrap="none" rtlCol="0">
            <a:spAutoFit/>
          </a:bodyPr>
          <a:lstStyle/>
          <a:p>
            <a:pPr algn="ctr"/>
            <a:r>
              <a:rPr lang="en-US" sz="1050" dirty="0"/>
              <a:t>SECONDARY</a:t>
            </a:r>
            <a:br>
              <a:rPr lang="en-US" sz="1050" dirty="0"/>
            </a:br>
            <a:r>
              <a:rPr lang="en-US" sz="1050" dirty="0"/>
              <a:t>(DR)</a:t>
            </a:r>
            <a:endParaRPr lang="en-IL" sz="1050" dirty="0"/>
          </a:p>
        </p:txBody>
      </p:sp>
    </p:spTree>
    <p:extLst>
      <p:ext uri="{BB962C8B-B14F-4D97-AF65-F5344CB8AC3E}">
        <p14:creationId xmlns:p14="http://schemas.microsoft.com/office/powerpoint/2010/main" val="349214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0"/>
                                        </p:tgtEl>
                                      </p:cBhvr>
                                    </p:animEffect>
                                    <p:animScale>
                                      <p:cBhvr>
                                        <p:cTn id="11" dur="250" autoRev="1" fill="hold"/>
                                        <p:tgtEl>
                                          <p:spTgt spid="10"/>
                                        </p:tgtEl>
                                      </p:cBhvr>
                                      <p:by x="105000" y="105000"/>
                                    </p:animScale>
                                  </p:childTnLst>
                                </p:cTn>
                              </p:par>
                            </p:childTnLst>
                          </p:cTn>
                        </p:par>
                        <p:par>
                          <p:cTn id="12" fill="hold">
                            <p:stCondLst>
                              <p:cond delay="1000"/>
                            </p:stCondLst>
                            <p:childTnLst>
                              <p:par>
                                <p:cTn id="13" presetID="32" presetClass="emph" presetSubtype="0" fill="hold" nodeType="afterEffect">
                                  <p:stCondLst>
                                    <p:cond delay="100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par>
                                <p:cTn id="19" presetID="1" presetClass="entr" presetSubtype="0" fill="hold" grpId="1" nodeType="withEffect">
                                  <p:stCondLst>
                                    <p:cond delay="1000"/>
                                  </p:stCondLst>
                                  <p:childTnLst>
                                    <p:set>
                                      <p:cBhvr>
                                        <p:cTn id="20" dur="1" fill="hold">
                                          <p:stCondLst>
                                            <p:cond delay="0"/>
                                          </p:stCondLst>
                                        </p:cTn>
                                        <p:tgtEl>
                                          <p:spTgt spid="13"/>
                                        </p:tgtEl>
                                        <p:attrNameLst>
                                          <p:attrName>style.visibility</p:attrName>
                                        </p:attrNameLst>
                                      </p:cBhvr>
                                      <p:to>
                                        <p:strVal val="visible"/>
                                      </p:to>
                                    </p:set>
                                  </p:childTnLst>
                                </p:cTn>
                              </p:par>
                              <p:par>
                                <p:cTn id="21" presetID="0" presetClass="path" presetSubtype="0" accel="50000" decel="50000" fill="hold" grpId="0" nodeType="withEffect">
                                  <p:stCondLst>
                                    <p:cond delay="1000"/>
                                  </p:stCondLst>
                                  <p:childTnLst>
                                    <p:animMotion origin="layout" path="M -0.00539 -0.00987 L -0.00539 -0.00956 C -0.00035 -0.00617 0.00538 -0.00493 0.00972 0.00124 C 0.01927 0.01513 0.0151 0.03642 0.00816 0.05062 C 0.00607 0.05494 -0.00851 0.06142 -0.0125 0.06328 C -0.01546 0.06605 -0.01893 0.0676 -0.02118 0.07192 C -0.02987 0.08612 -0.02917 0.09568 -0.0316 0.11544 C -0.03195 0.13118 -0.03559 0.15988 -0.02761 0.1747 C -0.02483 0.18025 -0.02014 0.18149 -0.0165 0.18457 C -0.0099 0.18365 -0.00296 0.18519 0.00329 0.18179 C 0.02152 0.17223 0.0092 0.16883 0.0217 0.15926 C 0.02361 0.15772 0.02586 0.15834 0.02795 0.15772 C 0.04809 0.17038 0.06319 0.1747 0.07882 0.20031 C 0.0809 0.20371 0.0809 0.20957 0.08194 0.2142 C 0.08246 0.22531 0.08454 0.23828 0.07968 0.24815 C 0.0717 0.26358 0.06041 0.2713 0.04947 0.27624 C 0.04079 0.28025 0.03194 0.28149 0.02326 0.28488 C 0.01545 0.28766 0.00781 0.29136 0.00017 0.29476 C -0.0033 0.29815 -0.00712 0.3 -0.01007 0.30463 C -0.01789 0.31636 -0.01667 0.32994 -0.01806 0.34692 C -0.01563 0.36914 -0.01563 0.39229 -0.01094 0.41328 C -0.00469 0.44075 0.01354 0.46605 0.02882 0.47531 C 0.03454 0.47871 0.04097 0.47624 0.04704 0.47686 C 0.07031 0.46821 0.10798 0.45278 0.13125 0.45278 C 0.13888 0.45278 0.146 0.45926 0.15347 0.46266 C 0.16579 0.48272 0.15989 0.46821 0.16458 0.48951 C 0.17031 0.51451 0.1717 0.50402 0.16927 0.51636 " pathEditMode="relative" rAng="0" ptsTypes="AAAAAAAAAAAAAAAAAAAAAAAAAAA">
                                      <p:cBhvr>
                                        <p:cTn id="22" dur="2000" fill="hold"/>
                                        <p:tgtEl>
                                          <p:spTgt spid="13"/>
                                        </p:tgtEl>
                                        <p:attrNameLst>
                                          <p:attrName>ppt_x</p:attrName>
                                          <p:attrName>ppt_y</p:attrName>
                                        </p:attrNameLst>
                                      </p:cBhvr>
                                      <p:rCtr x="7413" y="26296"/>
                                    </p:animMotion>
                                  </p:childTnLst>
                                </p:cTn>
                              </p:par>
                              <p:par>
                                <p:cTn id="23" presetID="1" presetClass="entr" presetSubtype="0" fill="hold" grpId="1" nodeType="withEffect">
                                  <p:stCondLst>
                                    <p:cond delay="1500"/>
                                  </p:stCondLst>
                                  <p:childTnLst>
                                    <p:set>
                                      <p:cBhvr>
                                        <p:cTn id="24" dur="1" fill="hold">
                                          <p:stCondLst>
                                            <p:cond delay="0"/>
                                          </p:stCondLst>
                                        </p:cTn>
                                        <p:tgtEl>
                                          <p:spTgt spid="14"/>
                                        </p:tgtEl>
                                        <p:attrNameLst>
                                          <p:attrName>style.visibility</p:attrName>
                                        </p:attrNameLst>
                                      </p:cBhvr>
                                      <p:to>
                                        <p:strVal val="visible"/>
                                      </p:to>
                                    </p:set>
                                  </p:childTnLst>
                                </p:cTn>
                              </p:par>
                              <p:par>
                                <p:cTn id="25" presetID="0" presetClass="path" presetSubtype="0" accel="50000" decel="50000" fill="hold" grpId="0" nodeType="withEffect">
                                  <p:stCondLst>
                                    <p:cond delay="1500"/>
                                  </p:stCondLst>
                                  <p:childTnLst>
                                    <p:animMotion origin="layout" path="M 0.00139 -0.02314 L 0.00122 -0.02253 C 0.00313 -0.01358 0.00643 -0.00524 0.00643 0.00463 C 0.0066 0.02655 -0.00538 0.03488 -0.01597 0.03457 C -0.0191 0.03457 -0.03125 0.01852 -0.03472 0.0142 C -0.03785 0.01235 -0.04062 0.00865 -0.04392 0.00834 C -0.05573 0.00525 -0.05937 0.01266 -0.06944 0.02223 C -0.07639 0.03179 -0.09114 0.04538 -0.09236 0.06575 C -0.09305 0.07284 -0.09045 0.08025 -0.08941 0.08642 C -0.08489 0.09538 -0.08107 0.10587 -0.07552 0.11235 C -0.05955 0.13087 -0.06614 0.11204 -0.05399 0.12254 C -0.05208 0.12439 -0.05104 0.12778 -0.0493 0.13025 C -0.04184 0.16605 -0.03403 0.1892 -0.03507 0.22717 C -0.03507 0.23149 -0.03767 0.23581 -0.03906 0.23982 C -0.0434 0.24815 -0.04774 0.25926 -0.05486 0.25865 C -0.06684 0.25803 -0.07743 0.24754 -0.08663 0.23581 C -0.09392 0.22655 -0.10017 0.21544 -0.10712 0.20587 C -0.11337 0.19692 -0.11996 0.18889 -0.12621 0.18056 C -0.13003 0.17809 -0.13316 0.17377 -0.13715 0.17315 C -0.14722 0.17007 -0.15225 0.18025 -0.16024 0.18889 C -0.1684 0.20679 -0.17847 0.22192 -0.18455 0.24167 C -0.19236 0.26791 -0.19149 0.30896 -0.18559 0.33581 C -0.1835 0.34568 -0.1783 0.35247 -0.17465 0.36112 C -0.1559 0.38766 -0.125 0.42871 -0.11007 0.46081 C -0.10521 0.47068 -0.10347 0.48457 -0.1 0.49723 C -0.10087 0.52686 -0.09826 0.50957 -0.10451 0.52963 C -0.11163 0.55371 -0.10625 0.54877 -0.11302 0.5534 " pathEditMode="relative" rAng="3000000" ptsTypes="AAAAAAAAAAAAAAAAAAAAAAAAAAA">
                                      <p:cBhvr>
                                        <p:cTn id="26" dur="2000" fill="hold"/>
                                        <p:tgtEl>
                                          <p:spTgt spid="14"/>
                                        </p:tgtEl>
                                        <p:attrNameLst>
                                          <p:attrName>ppt_x</p:attrName>
                                          <p:attrName>ppt_y</p:attrName>
                                        </p:attrNameLst>
                                      </p:cBhvr>
                                      <p:rCtr x="-6562" y="27037"/>
                                    </p:animMotion>
                                  </p:childTnLst>
                                </p:cTn>
                              </p:par>
                              <p:par>
                                <p:cTn id="27" presetID="1" presetClass="entr" presetSubtype="0" fill="hold" grpId="0" nodeType="withEffect">
                                  <p:stCondLst>
                                    <p:cond delay="2000"/>
                                  </p:stCondLst>
                                  <p:childTnLst>
                                    <p:set>
                                      <p:cBhvr>
                                        <p:cTn id="28" dur="1" fill="hold">
                                          <p:stCondLst>
                                            <p:cond delay="0"/>
                                          </p:stCondLst>
                                        </p:cTn>
                                        <p:tgtEl>
                                          <p:spTgt spid="15"/>
                                        </p:tgtEl>
                                        <p:attrNameLst>
                                          <p:attrName>style.visibility</p:attrName>
                                        </p:attrNameLst>
                                      </p:cBhvr>
                                      <p:to>
                                        <p:strVal val="visible"/>
                                      </p:to>
                                    </p:set>
                                  </p:childTnLst>
                                </p:cTn>
                              </p:par>
                              <p:par>
                                <p:cTn id="29" presetID="0" presetClass="path" presetSubtype="0" accel="50000" decel="50000" fill="hold" grpId="1" nodeType="withEffect">
                                  <p:stCondLst>
                                    <p:cond delay="2000"/>
                                  </p:stCondLst>
                                  <p:childTnLst>
                                    <p:animMotion origin="layout" path="M -0.0026 0.00926 L -0.0026 0.00956 C -0.00868 0.00956 -0.01476 0.00895 -0.02083 0.01049 C -0.02222 0.0108 -0.02344 0.01327 -0.02483 0.01481 C -0.02864 0.01852 -0.0276 0.01759 -0.03264 0.01913 C -0.03594 0.02747 -0.03229 0.01944 -0.03906 0.02747 C -0.03993 0.0287 -0.04062 0.03024 -0.04149 0.03179 C -0.04271 0.03364 -0.04427 0.03518 -0.04531 0.03734 C -0.04635 0.03889 -0.04687 0.04105 -0.04774 0.0429 C -0.04913 0.04598 -0.05052 0.04845 -0.05173 0.05154 C -0.05243 0.05308 -0.05278 0.05524 -0.0533 0.0571 C -0.05434 0.06049 -0.05538 0.06358 -0.0566 0.06697 C -0.05816 0.0821 -0.05885 0.08395 -0.05573 0.10648 C -0.05469 0.11358 -0.05208 0.11975 -0.05017 0.12623 C -0.04913 0.12993 -0.04878 0.1324 -0.04705 0.13456 C -0.04201 0.14105 -0.04375 0.13765 -0.0375 0.14166 C -0.03316 0.14444 -0.03507 0.14537 -0.03038 0.14753 C -0.02847 0.14814 -0.02656 0.14814 -0.02483 0.14876 C -0.00694 0.15555 -0.03003 0.14845 -0.01441 0.15308 C -0.0059 0.15061 0.00261 0.14876 0.01094 0.14598 C 0.01267 0.14537 0.01424 0.14413 0.0158 0.14321 C 0.01979 0.14074 0.02136 0.13827 0.02604 0.13765 C 0.0316 0.13642 0.03715 0.13673 0.04271 0.13611 C 0.05313 0.13673 0.06337 0.1358 0.07379 0.13765 C 0.07674 0.13796 0.08629 0.14722 0.08872 0.15031 C 0.09479 0.1574 0.09705 0.16142 0.10156 0.17129 C 0.10365 0.17654 0.1066 0.18086 0.10781 0.18703 C 0.11007 0.19722 0.10903 0.19166 0.11111 0.20401 C 0.11077 0.21234 0.11077 0.22098 0.11024 0.22932 C 0.1099 0.23426 0.10747 0.23919 0.10625 0.24352 C 0.10556 0.24568 0.10538 0.24814 0.10469 0.25031 C 0.10382 0.25277 0.10035 0.25771 0.09913 0.25895 C 0.09913 0.25926 0.09045 0.26852 0.08802 0.27006 C 0.08125 0.27469 0.08403 0.27191 0.07761 0.27438 C 0.05781 0.28271 0.09392 0.27006 0.06181 0.27993 C 0.05 0.28364 0.05729 0.28271 0.04427 0.28426 C 0.03906 0.28487 0.03368 0.28518 0.02847 0.2858 L 0.00538 0.28703 L -0.06597 0.28981 C -0.06996 0.29074 -0.07292 0.28919 -0.07552 0.29413 C -0.07656 0.29598 -0.07708 0.29784 -0.07795 0.29969 C -0.07847 0.30277 -0.07917 0.30555 -0.07951 0.30833 C -0.07969 0.30926 -0.08073 0.31944 -0.08108 0.32098 C -0.08142 0.32222 -0.08212 0.32284 -0.08264 0.32376 C -0.08316 0.32654 -0.08437 0.33333 -0.08507 0.33518 C -0.08576 0.33673 -0.0868 0.33765 -0.0875 0.33919 C -0.08837 0.34166 -0.08889 0.34444 -0.08993 0.34629 C -0.09236 0.35154 -0.09583 0.35493 -0.09774 0.36049 C -0.10087 0.36975 -0.09913 0.36574 -0.1033 0.37314 C -0.10521 0.38333 -0.1026 0.37098 -0.1066 0.38179 C -0.10694 0.38302 -0.10694 0.38456 -0.10729 0.3858 C -0.10781 0.38734 -0.10851 0.38858 -0.10885 0.39012 C -0.10955 0.39197 -0.10989 0.39382 -0.11042 0.39568 C -0.11024 0.40802 -0.11076 0.42037 -0.10972 0.4324 C -0.10937 0.4358 -0.10764 0.43827 -0.1066 0.44105 C -0.10226 0.45185 -0.10608 0.44166 -0.0993 0.4537 C -0.09792 0.45617 -0.09687 0.45956 -0.09548 0.46203 C -0.09236 0.46728 -0.08958 0.47284 -0.08594 0.47623 C -0.0776 0.48395 -0.06927 0.49228 -0.06042 0.49876 C -0.0559 0.50216 -0.05139 0.50524 -0.04705 0.50864 C -0.03958 0.5145 -0.03229 0.5216 -0.02483 0.52716 C -0.01632 0.53302 -0.01944 0.53055 -0.01528 0.53426 " pathEditMode="relative" rAng="0" ptsTypes="AAAAAAAAAAAAAAAAAAAAAAAAAAAAAAAAAAAAAAAAAAAAAAAAAAAAAAAAAAAAAA">
                                      <p:cBhvr>
                                        <p:cTn id="30" dur="2000" fill="hold"/>
                                        <p:tgtEl>
                                          <p:spTgt spid="15"/>
                                        </p:tgtEl>
                                        <p:attrNameLst>
                                          <p:attrName>ppt_x</p:attrName>
                                          <p:attrName>ppt_y</p:attrName>
                                        </p:attrNameLst>
                                      </p:cBhvr>
                                      <p:rCtr x="295" y="26235"/>
                                    </p:animMotion>
                                  </p:childTnLst>
                                </p:cTn>
                              </p:par>
                              <p:par>
                                <p:cTn id="31" presetID="8" presetClass="emph" presetSubtype="0" fill="hold" grpId="2" nodeType="withEffect">
                                  <p:stCondLst>
                                    <p:cond delay="2250"/>
                                  </p:stCondLst>
                                  <p:childTnLst>
                                    <p:animRot by="21600000">
                                      <p:cBhvr>
                                        <p:cTn id="32" dur="17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4" grpId="0"/>
      <p:bldP spid="14" grpId="1"/>
      <p:bldP spid="15" grpId="0"/>
      <p:bldP spid="15" grpId="1"/>
      <p:bldP spid="15" grpId="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659396-7A2E-411F-9D45-C16B1FD597E3}"/>
              </a:ext>
            </a:extLst>
          </p:cNvPr>
          <p:cNvSpPr>
            <a:spLocks noGrp="1"/>
          </p:cNvSpPr>
          <p:nvPr>
            <p:ph sz="quarter" idx="10"/>
          </p:nvPr>
        </p:nvSpPr>
        <p:spPr>
          <a:xfrm>
            <a:off x="452438" y="843865"/>
            <a:ext cx="8242300" cy="3774318"/>
          </a:xfrm>
        </p:spPr>
        <p:txBody>
          <a:bodyPr/>
          <a:lstStyle/>
          <a:p>
            <a:pPr marL="342900" indent="-342900">
              <a:buFont typeface="Arial" panose="020B0604020202020204" pitchFamily="34" charset="0"/>
              <a:buChar char="•"/>
            </a:pPr>
            <a:r>
              <a:rPr lang="en-US" dirty="0"/>
              <a:t>Azure Cloud</a:t>
            </a:r>
          </a:p>
          <a:p>
            <a:pPr marL="685800" lvl="1">
              <a:buFont typeface="Arial" panose="020B0604020202020204" pitchFamily="34" charset="0"/>
              <a:buChar char="•"/>
            </a:pPr>
            <a:r>
              <a:rPr lang="en-US" dirty="0">
                <a:hlinkClick r:id="rId3"/>
              </a:rPr>
              <a:t>Dev/Test subscriptions</a:t>
            </a:r>
            <a:endParaRPr lang="en-US" dirty="0"/>
          </a:p>
          <a:p>
            <a:pPr marL="685800" lvl="1">
              <a:buFont typeface="Arial" panose="020B0604020202020204" pitchFamily="34" charset="0"/>
              <a:buChar char="•"/>
            </a:pPr>
            <a:r>
              <a:rPr lang="en-US" dirty="0">
                <a:hlinkClick r:id="rId4"/>
              </a:rPr>
              <a:t>Hybrid Benefit</a:t>
            </a:r>
            <a:endParaRPr lang="en-US" dirty="0"/>
          </a:p>
          <a:p>
            <a:pPr marL="685800" lvl="1">
              <a:buFont typeface="Arial" panose="020B0604020202020204" pitchFamily="34" charset="0"/>
              <a:buChar char="•"/>
            </a:pPr>
            <a:r>
              <a:rPr lang="en-US" dirty="0">
                <a:hlinkClick r:id="rId5"/>
              </a:rPr>
              <a:t>Reserved Instances</a:t>
            </a:r>
            <a:r>
              <a:rPr lang="en-US" dirty="0"/>
              <a:t> (Reservations)</a:t>
            </a:r>
            <a:endParaRPr lang="en-IL" dirty="0"/>
          </a:p>
        </p:txBody>
      </p:sp>
      <p:sp>
        <p:nvSpPr>
          <p:cNvPr id="3" name="Title 2">
            <a:extLst>
              <a:ext uri="{FF2B5EF4-FFF2-40B4-BE49-F238E27FC236}">
                <a16:creationId xmlns:a16="http://schemas.microsoft.com/office/drawing/2014/main" id="{0E4EF958-6688-4BA9-B0F1-82EE1D0E91B1}"/>
              </a:ext>
            </a:extLst>
          </p:cNvPr>
          <p:cNvSpPr>
            <a:spLocks noGrp="1"/>
          </p:cNvSpPr>
          <p:nvPr>
            <p:ph type="title"/>
          </p:nvPr>
        </p:nvSpPr>
        <p:spPr/>
        <p:txBody>
          <a:bodyPr/>
          <a:lstStyle/>
          <a:p>
            <a:r>
              <a:rPr lang="en-US" dirty="0"/>
              <a:t>More on Licensing</a:t>
            </a:r>
            <a:endParaRPr lang="en-IL" dirty="0"/>
          </a:p>
        </p:txBody>
      </p:sp>
      <p:pic>
        <p:nvPicPr>
          <p:cNvPr id="1026" name="Picture 2">
            <a:extLst>
              <a:ext uri="{FF2B5EF4-FFF2-40B4-BE49-F238E27FC236}">
                <a16:creationId xmlns:a16="http://schemas.microsoft.com/office/drawing/2014/main" id="{555E7E10-9CEE-4820-9BFB-FF924A35ECFD}"/>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0473" t="18201" r="20075" b="11958"/>
          <a:stretch/>
        </p:blipFill>
        <p:spPr bwMode="auto">
          <a:xfrm>
            <a:off x="5231881" y="2347115"/>
            <a:ext cx="3650165" cy="2418785"/>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Rain with solid fill">
            <a:extLst>
              <a:ext uri="{FF2B5EF4-FFF2-40B4-BE49-F238E27FC236}">
                <a16:creationId xmlns:a16="http://schemas.microsoft.com/office/drawing/2014/main" id="{06C51ADA-D2C3-4AB0-A44E-E4E10300563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790591" y="-185628"/>
            <a:ext cx="2532743" cy="2532743"/>
          </a:xfrm>
          <a:prstGeom prst="rect">
            <a:avLst/>
          </a:prstGeom>
        </p:spPr>
      </p:pic>
      <p:sp>
        <p:nvSpPr>
          <p:cNvPr id="11" name="TextBox 10">
            <a:extLst>
              <a:ext uri="{FF2B5EF4-FFF2-40B4-BE49-F238E27FC236}">
                <a16:creationId xmlns:a16="http://schemas.microsoft.com/office/drawing/2014/main" id="{4E9B947A-27E0-4FDB-9B67-736A7707A507}"/>
              </a:ext>
            </a:extLst>
          </p:cNvPr>
          <p:cNvSpPr txBox="1"/>
          <p:nvPr/>
        </p:nvSpPr>
        <p:spPr>
          <a:xfrm>
            <a:off x="-1" y="4872944"/>
            <a:ext cx="9144000" cy="261610"/>
          </a:xfrm>
          <a:prstGeom prst="rect">
            <a:avLst/>
          </a:prstGeom>
          <a:noFill/>
        </p:spPr>
        <p:txBody>
          <a:bodyPr wrap="square">
            <a:spAutoFit/>
          </a:bodyPr>
          <a:lstStyle/>
          <a:p>
            <a:pPr algn="r"/>
            <a:r>
              <a:rPr lang="en-IL" sz="1100" dirty="0">
                <a:hlinkClick r:id="rId10"/>
              </a:rPr>
              <a:t>https://azure.microsoft.com/blog/reserved-instances-now-applicable-to-classic-vms-cloud-services-and-dev-test-subscriptions</a:t>
            </a:r>
            <a:r>
              <a:rPr lang="en-US" sz="1100" dirty="0"/>
              <a:t> </a:t>
            </a:r>
            <a:endParaRPr lang="en-IL" sz="1100" dirty="0"/>
          </a:p>
        </p:txBody>
      </p:sp>
      <p:pic>
        <p:nvPicPr>
          <p:cNvPr id="13" name="Graphic 12">
            <a:extLst>
              <a:ext uri="{FF2B5EF4-FFF2-40B4-BE49-F238E27FC236}">
                <a16:creationId xmlns:a16="http://schemas.microsoft.com/office/drawing/2014/main" id="{1CD29236-2510-40FA-A5DC-0C9E62205A68}"/>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6837" t="15927" r="7517" b="8217"/>
          <a:stretch/>
        </p:blipFill>
        <p:spPr>
          <a:xfrm>
            <a:off x="261954" y="2499864"/>
            <a:ext cx="4542263" cy="2266036"/>
          </a:xfrm>
          <a:prstGeom prst="rect">
            <a:avLst/>
          </a:prstGeom>
        </p:spPr>
      </p:pic>
    </p:spTree>
    <p:extLst>
      <p:ext uri="{BB962C8B-B14F-4D97-AF65-F5344CB8AC3E}">
        <p14:creationId xmlns:p14="http://schemas.microsoft.com/office/powerpoint/2010/main" val="231150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1500"/>
                            </p:stCondLst>
                            <p:childTnLst>
                              <p:par>
                                <p:cTn id="9" presetID="4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750"/>
                                        <p:tgtEl>
                                          <p:spTgt spid="11"/>
                                        </p:tgtEl>
                                      </p:cBhvr>
                                    </p:animEffect>
                                    <p:anim calcmode="lin" valueType="num">
                                      <p:cBhvr>
                                        <p:cTn id="12" dur="750" fill="hold"/>
                                        <p:tgtEl>
                                          <p:spTgt spid="11"/>
                                        </p:tgtEl>
                                        <p:attrNameLst>
                                          <p:attrName>ppt_x</p:attrName>
                                        </p:attrNameLst>
                                      </p:cBhvr>
                                      <p:tavLst>
                                        <p:tav tm="0">
                                          <p:val>
                                            <p:strVal val="#ppt_x"/>
                                          </p:val>
                                        </p:tav>
                                        <p:tav tm="100000">
                                          <p:val>
                                            <p:strVal val="#ppt_x"/>
                                          </p:val>
                                        </p:tav>
                                      </p:tavLst>
                                    </p:anim>
                                    <p:anim calcmode="lin" valueType="num">
                                      <p:cBhvr>
                                        <p:cTn id="13" dur="75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2250"/>
                            </p:stCondLst>
                            <p:childTnLst>
                              <p:par>
                                <p:cTn id="15" presetID="10" presetClass="entr" presetSubtype="0" fill="hold" nodeType="after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8" descr="https://pixabay.com/illustrations/digitization-transformation-binary-5140055/">
            <a:extLst>
              <a:ext uri="{FF2B5EF4-FFF2-40B4-BE49-F238E27FC236}">
                <a16:creationId xmlns:a16="http://schemas.microsoft.com/office/drawing/2014/main" id="{94DFF6BD-5AA0-0753-ECA3-133B48EC797E}"/>
              </a:ext>
            </a:extLst>
          </p:cNvPr>
          <p:cNvPicPr>
            <a:picLocks noChangeAspect="1"/>
          </p:cNvPicPr>
          <p:nvPr/>
        </p:nvPicPr>
        <p:blipFill rotWithShape="1">
          <a:blip r:embed="rId2">
            <a:extLst>
              <a:ext uri="{28A0092B-C50C-407E-A947-70E740481C1C}">
                <a14:useLocalDpi xmlns:a14="http://schemas.microsoft.com/office/drawing/2010/main" val="0"/>
              </a:ext>
            </a:extLst>
          </a:blip>
          <a:srcRect t="19897" r="-2" b="16106"/>
          <a:stretch/>
        </p:blipFill>
        <p:spPr>
          <a:xfrm>
            <a:off x="-1207093" y="0"/>
            <a:ext cx="12040836" cy="5143500"/>
          </a:xfrm>
          <a:prstGeom prst="rect">
            <a:avLst/>
          </a:prstGeom>
          <a:noFill/>
        </p:spPr>
      </p:pic>
      <p:sp>
        <p:nvSpPr>
          <p:cNvPr id="10" name="Title 1">
            <a:extLst>
              <a:ext uri="{FF2B5EF4-FFF2-40B4-BE49-F238E27FC236}">
                <a16:creationId xmlns:a16="http://schemas.microsoft.com/office/drawing/2014/main" id="{5EBDCEF5-99B2-28F6-B19E-EDB68538DF3C}"/>
              </a:ext>
            </a:extLst>
          </p:cNvPr>
          <p:cNvSpPr>
            <a:spLocks noGrp="1"/>
          </p:cNvSpPr>
          <p:nvPr>
            <p:ph type="title"/>
          </p:nvPr>
        </p:nvSpPr>
        <p:spPr>
          <a:xfrm>
            <a:off x="457200" y="230908"/>
            <a:ext cx="8229600" cy="612956"/>
          </a:xfrm>
        </p:spPr>
        <p:txBody>
          <a:bodyPr anchor="t">
            <a:normAutofit/>
          </a:bodyPr>
          <a:lstStyle/>
          <a:p>
            <a:r>
              <a:rPr lang="en-US" dirty="0"/>
              <a:t>Cloud Network Bandwidth</a:t>
            </a:r>
          </a:p>
        </p:txBody>
      </p:sp>
      <p:sp>
        <p:nvSpPr>
          <p:cNvPr id="12" name="Content Placeholder 11">
            <a:extLst>
              <a:ext uri="{FF2B5EF4-FFF2-40B4-BE49-F238E27FC236}">
                <a16:creationId xmlns:a16="http://schemas.microsoft.com/office/drawing/2014/main" id="{4C2386B5-8ED1-740C-CF32-324F7A30AB06}"/>
              </a:ext>
            </a:extLst>
          </p:cNvPr>
          <p:cNvSpPr>
            <a:spLocks noGrp="1"/>
          </p:cNvSpPr>
          <p:nvPr>
            <p:ph sz="quarter" idx="10"/>
          </p:nvPr>
        </p:nvSpPr>
        <p:spPr/>
        <p:txBody>
          <a:bodyPr/>
          <a:lstStyle/>
          <a:p>
            <a:endParaRPr lang="en-IL"/>
          </a:p>
        </p:txBody>
      </p:sp>
    </p:spTree>
    <p:extLst>
      <p:ext uri="{BB962C8B-B14F-4D97-AF65-F5344CB8AC3E}">
        <p14:creationId xmlns:p14="http://schemas.microsoft.com/office/powerpoint/2010/main" val="2297352495"/>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descr="https://pixabay.com/illustrations/digitization-transformation-binary-5140055/">
            <a:extLst>
              <a:ext uri="{FF2B5EF4-FFF2-40B4-BE49-F238E27FC236}">
                <a16:creationId xmlns:a16="http://schemas.microsoft.com/office/drawing/2014/main" id="{D0570DB2-D176-3E76-EB65-09E13B5DBA4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9897" r="-2" b="16106"/>
          <a:stretch/>
        </p:blipFill>
        <p:spPr>
          <a:xfrm>
            <a:off x="-1207093" y="0"/>
            <a:ext cx="12040836" cy="5143500"/>
          </a:xfrm>
          <a:prstGeom prst="rect">
            <a:avLst/>
          </a:prstGeom>
          <a:noFill/>
        </p:spPr>
      </p:pic>
      <p:sp>
        <p:nvSpPr>
          <p:cNvPr id="10" name="Title 1">
            <a:extLst>
              <a:ext uri="{FF2B5EF4-FFF2-40B4-BE49-F238E27FC236}">
                <a16:creationId xmlns:a16="http://schemas.microsoft.com/office/drawing/2014/main" id="{5EBDCEF5-99B2-28F6-B19E-EDB68538DF3C}"/>
              </a:ext>
            </a:extLst>
          </p:cNvPr>
          <p:cNvSpPr>
            <a:spLocks noGrp="1"/>
          </p:cNvSpPr>
          <p:nvPr>
            <p:ph type="title"/>
          </p:nvPr>
        </p:nvSpPr>
        <p:spPr>
          <a:xfrm>
            <a:off x="457200" y="230908"/>
            <a:ext cx="8229600" cy="612956"/>
          </a:xfrm>
        </p:spPr>
        <p:txBody>
          <a:bodyPr anchor="t">
            <a:normAutofit/>
          </a:bodyPr>
          <a:lstStyle/>
          <a:p>
            <a:r>
              <a:rPr lang="en-US" dirty="0"/>
              <a:t>Cloud Network Bandwidth</a:t>
            </a:r>
          </a:p>
        </p:txBody>
      </p:sp>
      <p:pic>
        <p:nvPicPr>
          <p:cNvPr id="1026" name="Picture 2" descr="Image showing availability zones that protect against localized disasters and regional or large geography disasters by using another region.">
            <a:extLst>
              <a:ext uri="{FF2B5EF4-FFF2-40B4-BE49-F238E27FC236}">
                <a16:creationId xmlns:a16="http://schemas.microsoft.com/office/drawing/2014/main" id="{689C17CB-71BC-65E9-322A-03661E15E336}"/>
              </a:ext>
            </a:extLst>
          </p:cNvPr>
          <p:cNvPicPr>
            <a:picLocks noGrp="1" noChangeAspect="1" noChangeArrowheads="1"/>
          </p:cNvPicPr>
          <p:nvPr>
            <p:ph sz="quarter" idx="10"/>
          </p:nvPr>
        </p:nvPicPr>
        <p:blipFill>
          <a:blip r:embed="rId5">
            <a:extLst>
              <a:ext uri="{28A0092B-C50C-407E-A947-70E740481C1C}">
                <a14:useLocalDpi xmlns:a14="http://schemas.microsoft.com/office/drawing/2010/main" val="0"/>
              </a:ext>
            </a:extLst>
          </a:blip>
          <a:srcRect/>
          <a:stretch>
            <a:fillRect/>
          </a:stretch>
        </p:blipFill>
        <p:spPr bwMode="auto">
          <a:xfrm>
            <a:off x="1155022" y="843864"/>
            <a:ext cx="6833955" cy="4068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Graphic 5" descr="Internet with solid fill">
            <a:extLst>
              <a:ext uri="{FF2B5EF4-FFF2-40B4-BE49-F238E27FC236}">
                <a16:creationId xmlns:a16="http://schemas.microsoft.com/office/drawing/2014/main" id="{AADA2D06-68B5-6440-DE59-EF3A68ABFA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1051" y="3656446"/>
            <a:ext cx="914400" cy="914400"/>
          </a:xfrm>
          <a:prstGeom prst="rect">
            <a:avLst/>
          </a:prstGeom>
        </p:spPr>
      </p:pic>
      <p:cxnSp>
        <p:nvCxnSpPr>
          <p:cNvPr id="11" name="Straight Arrow Connector 10">
            <a:extLst>
              <a:ext uri="{FF2B5EF4-FFF2-40B4-BE49-F238E27FC236}">
                <a16:creationId xmlns:a16="http://schemas.microsoft.com/office/drawing/2014/main" id="{D6ACD3A4-A378-BA51-580E-40B17054E0D4}"/>
              </a:ext>
            </a:extLst>
          </p:cNvPr>
          <p:cNvCxnSpPr>
            <a:cxnSpLocks/>
          </p:cNvCxnSpPr>
          <p:nvPr/>
        </p:nvCxnSpPr>
        <p:spPr>
          <a:xfrm flipH="1" flipV="1">
            <a:off x="6161964" y="3145809"/>
            <a:ext cx="777923" cy="6141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a:extLst>
              <a:ext uri="{FF2B5EF4-FFF2-40B4-BE49-F238E27FC236}">
                <a16:creationId xmlns:a16="http://schemas.microsoft.com/office/drawing/2014/main" id="{D76DB42F-F2EF-744B-12C4-A1580275C47D}"/>
              </a:ext>
            </a:extLst>
          </p:cNvPr>
          <p:cNvCxnSpPr>
            <a:cxnSpLocks/>
          </p:cNvCxnSpPr>
          <p:nvPr/>
        </p:nvCxnSpPr>
        <p:spPr>
          <a:xfrm>
            <a:off x="5834418" y="3452883"/>
            <a:ext cx="866633" cy="66076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2" name="TextBox 21">
            <a:extLst>
              <a:ext uri="{FF2B5EF4-FFF2-40B4-BE49-F238E27FC236}">
                <a16:creationId xmlns:a16="http://schemas.microsoft.com/office/drawing/2014/main" id="{EBBB2BF8-80CD-F803-4A29-D97D8BE96F25}"/>
              </a:ext>
            </a:extLst>
          </p:cNvPr>
          <p:cNvSpPr txBox="1"/>
          <p:nvPr/>
        </p:nvSpPr>
        <p:spPr>
          <a:xfrm>
            <a:off x="5850079" y="3759958"/>
            <a:ext cx="502061" cy="369332"/>
          </a:xfrm>
          <a:prstGeom prst="rect">
            <a:avLst/>
          </a:prstGeom>
          <a:noFill/>
        </p:spPr>
        <p:txBody>
          <a:bodyPr wrap="none" rtlCol="0">
            <a:spAutoFit/>
          </a:bodyPr>
          <a:lstStyle/>
          <a:p>
            <a:r>
              <a:rPr lang="en-US" dirty="0"/>
              <a:t>💵</a:t>
            </a:r>
            <a:endParaRPr lang="en-IL" dirty="0"/>
          </a:p>
        </p:txBody>
      </p:sp>
      <p:sp>
        <p:nvSpPr>
          <p:cNvPr id="23" name="TextBox 22">
            <a:extLst>
              <a:ext uri="{FF2B5EF4-FFF2-40B4-BE49-F238E27FC236}">
                <a16:creationId xmlns:a16="http://schemas.microsoft.com/office/drawing/2014/main" id="{8742E3C3-3E92-2B13-38A5-CC2D048EB41E}"/>
              </a:ext>
            </a:extLst>
          </p:cNvPr>
          <p:cNvSpPr txBox="1"/>
          <p:nvPr/>
        </p:nvSpPr>
        <p:spPr>
          <a:xfrm>
            <a:off x="3798366" y="2693562"/>
            <a:ext cx="502061" cy="369332"/>
          </a:xfrm>
          <a:prstGeom prst="rect">
            <a:avLst/>
          </a:prstGeom>
          <a:noFill/>
        </p:spPr>
        <p:txBody>
          <a:bodyPr wrap="none" rtlCol="0">
            <a:spAutoFit/>
          </a:bodyPr>
          <a:lstStyle/>
          <a:p>
            <a:r>
              <a:rPr lang="en-US" dirty="0"/>
              <a:t>💵</a:t>
            </a:r>
            <a:endParaRPr lang="en-IL" dirty="0"/>
          </a:p>
        </p:txBody>
      </p:sp>
      <p:sp>
        <p:nvSpPr>
          <p:cNvPr id="24" name="TextBox 23">
            <a:extLst>
              <a:ext uri="{FF2B5EF4-FFF2-40B4-BE49-F238E27FC236}">
                <a16:creationId xmlns:a16="http://schemas.microsoft.com/office/drawing/2014/main" id="{FC84BF76-FE00-07FB-2810-AEA5D9F1AD45}"/>
              </a:ext>
            </a:extLst>
          </p:cNvPr>
          <p:cNvSpPr txBox="1"/>
          <p:nvPr/>
        </p:nvSpPr>
        <p:spPr>
          <a:xfrm>
            <a:off x="4813325" y="1214715"/>
            <a:ext cx="502061" cy="369332"/>
          </a:xfrm>
          <a:prstGeom prst="rect">
            <a:avLst/>
          </a:prstGeom>
          <a:noFill/>
        </p:spPr>
        <p:txBody>
          <a:bodyPr wrap="none" rtlCol="0">
            <a:spAutoFit/>
          </a:bodyPr>
          <a:lstStyle/>
          <a:p>
            <a:r>
              <a:rPr lang="en-US" dirty="0"/>
              <a:t>💵</a:t>
            </a:r>
            <a:endParaRPr lang="en-IL" dirty="0"/>
          </a:p>
        </p:txBody>
      </p:sp>
      <p:sp>
        <p:nvSpPr>
          <p:cNvPr id="25" name="TextBox 24">
            <a:extLst>
              <a:ext uri="{FF2B5EF4-FFF2-40B4-BE49-F238E27FC236}">
                <a16:creationId xmlns:a16="http://schemas.microsoft.com/office/drawing/2014/main" id="{3B4C020C-B60A-A315-B7B8-8C85C58C9AF2}"/>
              </a:ext>
            </a:extLst>
          </p:cNvPr>
          <p:cNvSpPr txBox="1"/>
          <p:nvPr/>
        </p:nvSpPr>
        <p:spPr>
          <a:xfrm>
            <a:off x="6621753" y="3165302"/>
            <a:ext cx="470000" cy="369332"/>
          </a:xfrm>
          <a:prstGeom prst="rect">
            <a:avLst/>
          </a:prstGeom>
          <a:noFill/>
        </p:spPr>
        <p:txBody>
          <a:bodyPr wrap="none" rtlCol="0">
            <a:spAutoFit/>
          </a:bodyPr>
          <a:lstStyle/>
          <a:p>
            <a:r>
              <a:rPr lang="en-US" dirty="0"/>
              <a:t>👍</a:t>
            </a:r>
            <a:endParaRPr lang="en-IL" dirty="0"/>
          </a:p>
        </p:txBody>
      </p:sp>
      <p:sp>
        <p:nvSpPr>
          <p:cNvPr id="27" name="TextBox 26">
            <a:extLst>
              <a:ext uri="{FF2B5EF4-FFF2-40B4-BE49-F238E27FC236}">
                <a16:creationId xmlns:a16="http://schemas.microsoft.com/office/drawing/2014/main" id="{5B28F18C-DB78-E0D0-1B02-81CBB363590F}"/>
              </a:ext>
            </a:extLst>
          </p:cNvPr>
          <p:cNvSpPr txBox="1"/>
          <p:nvPr/>
        </p:nvSpPr>
        <p:spPr>
          <a:xfrm>
            <a:off x="1560962" y="4714133"/>
            <a:ext cx="6022074" cy="369332"/>
          </a:xfrm>
          <a:prstGeom prst="rect">
            <a:avLst/>
          </a:prstGeom>
          <a:noFill/>
        </p:spPr>
        <p:txBody>
          <a:bodyPr wrap="square">
            <a:spAutoFit/>
          </a:bodyPr>
          <a:lstStyle/>
          <a:p>
            <a:pPr algn="ctr"/>
            <a:r>
              <a:rPr lang="en-IL" dirty="0">
                <a:hlinkClick r:id="rId8"/>
              </a:rPr>
              <a:t>https://azure.microsoft.com/pricing/details/bandwidth</a:t>
            </a:r>
            <a:endParaRPr lang="en-IL" dirty="0"/>
          </a:p>
        </p:txBody>
      </p:sp>
    </p:spTree>
    <p:extLst>
      <p:ext uri="{BB962C8B-B14F-4D97-AF65-F5344CB8AC3E}">
        <p14:creationId xmlns:p14="http://schemas.microsoft.com/office/powerpoint/2010/main" val="4074417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par>
                          <p:cTn id="20" fill="hold">
                            <p:stCondLst>
                              <p:cond delay="2500"/>
                            </p:stCondLst>
                            <p:childTnLst>
                              <p:par>
                                <p:cTn id="21" presetID="22" presetClass="entr" presetSubtype="1"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20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par>
                          <p:cTn id="37" fill="hold">
                            <p:stCondLst>
                              <p:cond delay="4000"/>
                            </p:stCondLst>
                            <p:childTnLst>
                              <p:par>
                                <p:cTn id="38" presetID="42" presetClass="entr" presetSubtype="0" fill="hold" grpId="0" nodeType="afterEffect">
                                  <p:stCondLst>
                                    <p:cond delay="25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1000"/>
                                        <p:tgtEl>
                                          <p:spTgt spid="23"/>
                                        </p:tgtEl>
                                      </p:cBhvr>
                                    </p:animEffect>
                                    <p:anim calcmode="lin" valueType="num">
                                      <p:cBhvr>
                                        <p:cTn id="41" dur="1000" fill="hold"/>
                                        <p:tgtEl>
                                          <p:spTgt spid="23"/>
                                        </p:tgtEl>
                                        <p:attrNameLst>
                                          <p:attrName>ppt_x</p:attrName>
                                        </p:attrNameLst>
                                      </p:cBhvr>
                                      <p:tavLst>
                                        <p:tav tm="0">
                                          <p:val>
                                            <p:strVal val="#ppt_x"/>
                                          </p:val>
                                        </p:tav>
                                        <p:tav tm="100000">
                                          <p:val>
                                            <p:strVal val="#ppt_x"/>
                                          </p:val>
                                        </p:tav>
                                      </p:tavLst>
                                    </p:anim>
                                    <p:anim calcmode="lin" valueType="num">
                                      <p:cBhvr>
                                        <p:cTn id="42" dur="1000" fill="hold"/>
                                        <p:tgtEl>
                                          <p:spTgt spid="23"/>
                                        </p:tgtEl>
                                        <p:attrNameLst>
                                          <p:attrName>ppt_y</p:attrName>
                                        </p:attrNameLst>
                                      </p:cBhvr>
                                      <p:tavLst>
                                        <p:tav tm="0">
                                          <p:val>
                                            <p:strVal val="#ppt_y+.1"/>
                                          </p:val>
                                        </p:tav>
                                        <p:tav tm="100000">
                                          <p:val>
                                            <p:strVal val="#ppt_y"/>
                                          </p:val>
                                        </p:tav>
                                      </p:tavLst>
                                    </p:anim>
                                  </p:childTnLst>
                                </p:cTn>
                              </p:par>
                            </p:childTnLst>
                          </p:cTn>
                        </p:par>
                        <p:par>
                          <p:cTn id="43" fill="hold">
                            <p:stCondLst>
                              <p:cond delay="5250"/>
                            </p:stCondLst>
                            <p:childTnLst>
                              <p:par>
                                <p:cTn id="44" presetID="42" presetClass="entr" presetSubtype="0" fill="hold" grpId="0" nodeType="afterEffect">
                                  <p:stCondLst>
                                    <p:cond delay="25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1000"/>
                                        <p:tgtEl>
                                          <p:spTgt spid="24"/>
                                        </p:tgtEl>
                                      </p:cBhvr>
                                    </p:animEffect>
                                    <p:anim calcmode="lin" valueType="num">
                                      <p:cBhvr>
                                        <p:cTn id="47" dur="1000" fill="hold"/>
                                        <p:tgtEl>
                                          <p:spTgt spid="24"/>
                                        </p:tgtEl>
                                        <p:attrNameLst>
                                          <p:attrName>ppt_x</p:attrName>
                                        </p:attrNameLst>
                                      </p:cBhvr>
                                      <p:tavLst>
                                        <p:tav tm="0">
                                          <p:val>
                                            <p:strVal val="#ppt_x"/>
                                          </p:val>
                                        </p:tav>
                                        <p:tav tm="100000">
                                          <p:val>
                                            <p:strVal val="#ppt_x"/>
                                          </p:val>
                                        </p:tav>
                                      </p:tavLst>
                                    </p:anim>
                                    <p:anim calcmode="lin" valueType="num">
                                      <p:cBhvr>
                                        <p:cTn id="4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anim calcmode="lin" valueType="num">
                                      <p:cBhvr>
                                        <p:cTn id="54" dur="500" fill="hold"/>
                                        <p:tgtEl>
                                          <p:spTgt spid="27"/>
                                        </p:tgtEl>
                                        <p:attrNameLst>
                                          <p:attrName>ppt_x</p:attrName>
                                        </p:attrNameLst>
                                      </p:cBhvr>
                                      <p:tavLst>
                                        <p:tav tm="0">
                                          <p:val>
                                            <p:strVal val="#ppt_x"/>
                                          </p:val>
                                        </p:tav>
                                        <p:tav tm="100000">
                                          <p:val>
                                            <p:strVal val="#ppt_x"/>
                                          </p:val>
                                        </p:tav>
                                      </p:tavLst>
                                    </p:anim>
                                    <p:anim calcmode="lin" valueType="num">
                                      <p:cBhvr>
                                        <p:cTn id="55"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descr="https://pixabay.com/illustrations/digitization-transformation-binary-5140055/">
            <a:extLst>
              <a:ext uri="{FF2B5EF4-FFF2-40B4-BE49-F238E27FC236}">
                <a16:creationId xmlns:a16="http://schemas.microsoft.com/office/drawing/2014/main" id="{D0570DB2-D176-3E76-EB65-09E13B5DBA43}"/>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19897" r="-2" b="16106"/>
          <a:stretch/>
        </p:blipFill>
        <p:spPr>
          <a:xfrm>
            <a:off x="-1207093" y="0"/>
            <a:ext cx="12040836" cy="5143500"/>
          </a:xfrm>
          <a:prstGeom prst="rect">
            <a:avLst/>
          </a:prstGeom>
          <a:noFill/>
        </p:spPr>
      </p:pic>
      <p:sp>
        <p:nvSpPr>
          <p:cNvPr id="10" name="Title 1">
            <a:extLst>
              <a:ext uri="{FF2B5EF4-FFF2-40B4-BE49-F238E27FC236}">
                <a16:creationId xmlns:a16="http://schemas.microsoft.com/office/drawing/2014/main" id="{5EBDCEF5-99B2-28F6-B19E-EDB68538DF3C}"/>
              </a:ext>
            </a:extLst>
          </p:cNvPr>
          <p:cNvSpPr>
            <a:spLocks noGrp="1"/>
          </p:cNvSpPr>
          <p:nvPr>
            <p:ph type="title"/>
          </p:nvPr>
        </p:nvSpPr>
        <p:spPr>
          <a:xfrm>
            <a:off x="457200" y="230908"/>
            <a:ext cx="8229600" cy="612956"/>
          </a:xfrm>
        </p:spPr>
        <p:txBody>
          <a:bodyPr anchor="t">
            <a:normAutofit/>
          </a:bodyPr>
          <a:lstStyle/>
          <a:p>
            <a:r>
              <a:rPr lang="en-US" dirty="0"/>
              <a:t>Cloud Network Bandwidth</a:t>
            </a:r>
          </a:p>
        </p:txBody>
      </p:sp>
      <p:pic>
        <p:nvPicPr>
          <p:cNvPr id="1026" name="Picture 2" descr="Image showing availability zones that protect against localized disasters and regional or large geography disasters by using another region.">
            <a:extLst>
              <a:ext uri="{FF2B5EF4-FFF2-40B4-BE49-F238E27FC236}">
                <a16:creationId xmlns:a16="http://schemas.microsoft.com/office/drawing/2014/main" id="{689C17CB-71BC-65E9-322A-03661E15E336}"/>
              </a:ext>
            </a:extLst>
          </p:cNvPr>
          <p:cNvPicPr>
            <a:picLocks noGrp="1" noChangeAspect="1" noChangeArrowheads="1"/>
          </p:cNvPicPr>
          <p:nvPr>
            <p:ph sz="quarter" idx="10"/>
          </p:nvPr>
        </p:nvPicPr>
        <p:blipFill>
          <a:blip r:embed="rId5">
            <a:extLst>
              <a:ext uri="{28A0092B-C50C-407E-A947-70E740481C1C}">
                <a14:useLocalDpi xmlns:a14="http://schemas.microsoft.com/office/drawing/2010/main" val="0"/>
              </a:ext>
            </a:extLst>
          </a:blip>
          <a:srcRect/>
          <a:stretch>
            <a:fillRect/>
          </a:stretch>
        </p:blipFill>
        <p:spPr bwMode="auto">
          <a:xfrm>
            <a:off x="1155022" y="843864"/>
            <a:ext cx="6833955" cy="4068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Graphic 5" descr="Internet with solid fill">
            <a:extLst>
              <a:ext uri="{FF2B5EF4-FFF2-40B4-BE49-F238E27FC236}">
                <a16:creationId xmlns:a16="http://schemas.microsoft.com/office/drawing/2014/main" id="{AADA2D06-68B5-6440-DE59-EF3A68ABFA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01051" y="3656446"/>
            <a:ext cx="914400" cy="914400"/>
          </a:xfrm>
          <a:prstGeom prst="rect">
            <a:avLst/>
          </a:prstGeom>
        </p:spPr>
      </p:pic>
      <p:cxnSp>
        <p:nvCxnSpPr>
          <p:cNvPr id="11" name="Straight Arrow Connector 10">
            <a:extLst>
              <a:ext uri="{FF2B5EF4-FFF2-40B4-BE49-F238E27FC236}">
                <a16:creationId xmlns:a16="http://schemas.microsoft.com/office/drawing/2014/main" id="{D6ACD3A4-A378-BA51-580E-40B17054E0D4}"/>
              </a:ext>
            </a:extLst>
          </p:cNvPr>
          <p:cNvCxnSpPr>
            <a:cxnSpLocks/>
          </p:cNvCxnSpPr>
          <p:nvPr/>
        </p:nvCxnSpPr>
        <p:spPr>
          <a:xfrm flipH="1" flipV="1">
            <a:off x="6161964" y="3145809"/>
            <a:ext cx="777923" cy="61414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14" name="Straight Arrow Connector 13">
            <a:extLst>
              <a:ext uri="{FF2B5EF4-FFF2-40B4-BE49-F238E27FC236}">
                <a16:creationId xmlns:a16="http://schemas.microsoft.com/office/drawing/2014/main" id="{D76DB42F-F2EF-744B-12C4-A1580275C47D}"/>
              </a:ext>
            </a:extLst>
          </p:cNvPr>
          <p:cNvCxnSpPr>
            <a:cxnSpLocks/>
          </p:cNvCxnSpPr>
          <p:nvPr/>
        </p:nvCxnSpPr>
        <p:spPr>
          <a:xfrm>
            <a:off x="5834418" y="3452883"/>
            <a:ext cx="866633" cy="66076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2" name="TextBox 21">
            <a:extLst>
              <a:ext uri="{FF2B5EF4-FFF2-40B4-BE49-F238E27FC236}">
                <a16:creationId xmlns:a16="http://schemas.microsoft.com/office/drawing/2014/main" id="{EBBB2BF8-80CD-F803-4A29-D97D8BE96F25}"/>
              </a:ext>
            </a:extLst>
          </p:cNvPr>
          <p:cNvSpPr txBox="1"/>
          <p:nvPr/>
        </p:nvSpPr>
        <p:spPr>
          <a:xfrm>
            <a:off x="5850079" y="3759958"/>
            <a:ext cx="502061" cy="369332"/>
          </a:xfrm>
          <a:prstGeom prst="rect">
            <a:avLst/>
          </a:prstGeom>
          <a:noFill/>
        </p:spPr>
        <p:txBody>
          <a:bodyPr wrap="none" rtlCol="0">
            <a:spAutoFit/>
          </a:bodyPr>
          <a:lstStyle/>
          <a:p>
            <a:r>
              <a:rPr lang="en-US" dirty="0"/>
              <a:t>💵</a:t>
            </a:r>
            <a:endParaRPr lang="en-IL" dirty="0"/>
          </a:p>
        </p:txBody>
      </p:sp>
      <p:sp>
        <p:nvSpPr>
          <p:cNvPr id="23" name="TextBox 22">
            <a:extLst>
              <a:ext uri="{FF2B5EF4-FFF2-40B4-BE49-F238E27FC236}">
                <a16:creationId xmlns:a16="http://schemas.microsoft.com/office/drawing/2014/main" id="{8742E3C3-3E92-2B13-38A5-CC2D048EB41E}"/>
              </a:ext>
            </a:extLst>
          </p:cNvPr>
          <p:cNvSpPr txBox="1"/>
          <p:nvPr/>
        </p:nvSpPr>
        <p:spPr>
          <a:xfrm>
            <a:off x="3798366" y="2693562"/>
            <a:ext cx="502061" cy="369332"/>
          </a:xfrm>
          <a:prstGeom prst="rect">
            <a:avLst/>
          </a:prstGeom>
          <a:noFill/>
        </p:spPr>
        <p:txBody>
          <a:bodyPr wrap="none" rtlCol="0">
            <a:spAutoFit/>
          </a:bodyPr>
          <a:lstStyle/>
          <a:p>
            <a:r>
              <a:rPr lang="en-US" dirty="0"/>
              <a:t>💵</a:t>
            </a:r>
            <a:endParaRPr lang="en-IL" dirty="0"/>
          </a:p>
        </p:txBody>
      </p:sp>
      <p:sp>
        <p:nvSpPr>
          <p:cNvPr id="24" name="TextBox 23">
            <a:extLst>
              <a:ext uri="{FF2B5EF4-FFF2-40B4-BE49-F238E27FC236}">
                <a16:creationId xmlns:a16="http://schemas.microsoft.com/office/drawing/2014/main" id="{FC84BF76-FE00-07FB-2810-AEA5D9F1AD45}"/>
              </a:ext>
            </a:extLst>
          </p:cNvPr>
          <p:cNvSpPr txBox="1"/>
          <p:nvPr/>
        </p:nvSpPr>
        <p:spPr>
          <a:xfrm>
            <a:off x="4813325" y="1214715"/>
            <a:ext cx="502061" cy="369332"/>
          </a:xfrm>
          <a:prstGeom prst="rect">
            <a:avLst/>
          </a:prstGeom>
          <a:noFill/>
        </p:spPr>
        <p:txBody>
          <a:bodyPr wrap="none" rtlCol="0">
            <a:spAutoFit/>
          </a:bodyPr>
          <a:lstStyle/>
          <a:p>
            <a:r>
              <a:rPr lang="en-US" dirty="0"/>
              <a:t>💵</a:t>
            </a:r>
            <a:endParaRPr lang="en-IL" dirty="0"/>
          </a:p>
        </p:txBody>
      </p:sp>
      <p:sp>
        <p:nvSpPr>
          <p:cNvPr id="25" name="TextBox 24">
            <a:extLst>
              <a:ext uri="{FF2B5EF4-FFF2-40B4-BE49-F238E27FC236}">
                <a16:creationId xmlns:a16="http://schemas.microsoft.com/office/drawing/2014/main" id="{3B4C020C-B60A-A315-B7B8-8C85C58C9AF2}"/>
              </a:ext>
            </a:extLst>
          </p:cNvPr>
          <p:cNvSpPr txBox="1"/>
          <p:nvPr/>
        </p:nvSpPr>
        <p:spPr>
          <a:xfrm>
            <a:off x="6621753" y="3165302"/>
            <a:ext cx="470000" cy="369332"/>
          </a:xfrm>
          <a:prstGeom prst="rect">
            <a:avLst/>
          </a:prstGeom>
          <a:noFill/>
        </p:spPr>
        <p:txBody>
          <a:bodyPr wrap="none" rtlCol="0">
            <a:spAutoFit/>
          </a:bodyPr>
          <a:lstStyle/>
          <a:p>
            <a:r>
              <a:rPr lang="en-US" dirty="0"/>
              <a:t>👍</a:t>
            </a:r>
            <a:endParaRPr lang="en-IL" dirty="0"/>
          </a:p>
        </p:txBody>
      </p:sp>
      <p:sp>
        <p:nvSpPr>
          <p:cNvPr id="27" name="TextBox 26">
            <a:extLst>
              <a:ext uri="{FF2B5EF4-FFF2-40B4-BE49-F238E27FC236}">
                <a16:creationId xmlns:a16="http://schemas.microsoft.com/office/drawing/2014/main" id="{5B28F18C-DB78-E0D0-1B02-81CBB363590F}"/>
              </a:ext>
            </a:extLst>
          </p:cNvPr>
          <p:cNvSpPr txBox="1"/>
          <p:nvPr/>
        </p:nvSpPr>
        <p:spPr>
          <a:xfrm>
            <a:off x="1560962" y="4714133"/>
            <a:ext cx="6022074" cy="369332"/>
          </a:xfrm>
          <a:prstGeom prst="rect">
            <a:avLst/>
          </a:prstGeom>
          <a:noFill/>
        </p:spPr>
        <p:txBody>
          <a:bodyPr wrap="square">
            <a:spAutoFit/>
          </a:bodyPr>
          <a:lstStyle/>
          <a:p>
            <a:pPr algn="ctr"/>
            <a:r>
              <a:rPr lang="en-IL" dirty="0">
                <a:hlinkClick r:id="rId8"/>
              </a:rPr>
              <a:t>https://azure.microsoft.com/pricing/details/bandwidth</a:t>
            </a:r>
            <a:endParaRPr lang="en-IL" dirty="0"/>
          </a:p>
        </p:txBody>
      </p:sp>
      <p:pic>
        <p:nvPicPr>
          <p:cNvPr id="2050" name="Picture 2">
            <a:extLst>
              <a:ext uri="{FF2B5EF4-FFF2-40B4-BE49-F238E27FC236}">
                <a16:creationId xmlns:a16="http://schemas.microsoft.com/office/drawing/2014/main" id="{BF0ABF8A-AAAF-5DAC-2965-4062F0F599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36688" y="0"/>
            <a:ext cx="6269037"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4606BB0-78A2-6E43-1B28-49883650DD1C}"/>
              </a:ext>
            </a:extLst>
          </p:cNvPr>
          <p:cNvSpPr txBox="1"/>
          <p:nvPr/>
        </p:nvSpPr>
        <p:spPr>
          <a:xfrm>
            <a:off x="1200615" y="4642129"/>
            <a:ext cx="6741181" cy="261610"/>
          </a:xfrm>
          <a:prstGeom prst="rect">
            <a:avLst/>
          </a:prstGeom>
          <a:noFill/>
        </p:spPr>
        <p:txBody>
          <a:bodyPr wrap="square">
            <a:spAutoFit/>
          </a:bodyPr>
          <a:lstStyle/>
          <a:p>
            <a:pPr algn="ctr"/>
            <a:r>
              <a:rPr lang="en-IL" sz="1050" dirty="0">
                <a:hlinkClick r:id="rId10"/>
              </a:rPr>
              <a:t>https://aws.amazon.com/blogs/architecture/overview-of-data-transfer-costs-for-common-architectures/</a:t>
            </a:r>
            <a:endParaRPr lang="en-IL" sz="1050" dirty="0"/>
          </a:p>
        </p:txBody>
      </p:sp>
      <p:sp>
        <p:nvSpPr>
          <p:cNvPr id="2" name="TextBox 1">
            <a:extLst>
              <a:ext uri="{FF2B5EF4-FFF2-40B4-BE49-F238E27FC236}">
                <a16:creationId xmlns:a16="http://schemas.microsoft.com/office/drawing/2014/main" id="{20C6A859-C6B4-E41E-A311-3B23617EC085}"/>
              </a:ext>
            </a:extLst>
          </p:cNvPr>
          <p:cNvSpPr txBox="1"/>
          <p:nvPr/>
        </p:nvSpPr>
        <p:spPr>
          <a:xfrm>
            <a:off x="4080032" y="2764845"/>
            <a:ext cx="502061" cy="369332"/>
          </a:xfrm>
          <a:prstGeom prst="rect">
            <a:avLst/>
          </a:prstGeom>
          <a:noFill/>
        </p:spPr>
        <p:txBody>
          <a:bodyPr wrap="none" rtlCol="0">
            <a:spAutoFit/>
          </a:bodyPr>
          <a:lstStyle/>
          <a:p>
            <a:r>
              <a:rPr lang="en-US" dirty="0"/>
              <a:t>💵</a:t>
            </a:r>
            <a:endParaRPr lang="en-IL" dirty="0"/>
          </a:p>
        </p:txBody>
      </p:sp>
      <p:sp>
        <p:nvSpPr>
          <p:cNvPr id="3" name="TextBox 2">
            <a:extLst>
              <a:ext uri="{FF2B5EF4-FFF2-40B4-BE49-F238E27FC236}">
                <a16:creationId xmlns:a16="http://schemas.microsoft.com/office/drawing/2014/main" id="{C92C7528-AB70-8062-AB56-667891ACFBFE}"/>
              </a:ext>
            </a:extLst>
          </p:cNvPr>
          <p:cNvSpPr txBox="1"/>
          <p:nvPr/>
        </p:nvSpPr>
        <p:spPr>
          <a:xfrm>
            <a:off x="6807669" y="2988685"/>
            <a:ext cx="470000" cy="369332"/>
          </a:xfrm>
          <a:prstGeom prst="rect">
            <a:avLst/>
          </a:prstGeom>
          <a:noFill/>
        </p:spPr>
        <p:txBody>
          <a:bodyPr wrap="none" rtlCol="0">
            <a:spAutoFit/>
          </a:bodyPr>
          <a:lstStyle/>
          <a:p>
            <a:r>
              <a:rPr lang="en-US" dirty="0"/>
              <a:t>👍</a:t>
            </a:r>
            <a:endParaRPr lang="en-IL" dirty="0"/>
          </a:p>
        </p:txBody>
      </p:sp>
      <p:sp>
        <p:nvSpPr>
          <p:cNvPr id="4" name="TextBox 3">
            <a:extLst>
              <a:ext uri="{FF2B5EF4-FFF2-40B4-BE49-F238E27FC236}">
                <a16:creationId xmlns:a16="http://schemas.microsoft.com/office/drawing/2014/main" id="{530AB3F3-4179-0E89-74F6-D7347389C59C}"/>
              </a:ext>
            </a:extLst>
          </p:cNvPr>
          <p:cNvSpPr txBox="1"/>
          <p:nvPr/>
        </p:nvSpPr>
        <p:spPr>
          <a:xfrm>
            <a:off x="4502373" y="3944841"/>
            <a:ext cx="470000" cy="369332"/>
          </a:xfrm>
          <a:prstGeom prst="rect">
            <a:avLst/>
          </a:prstGeom>
          <a:noFill/>
        </p:spPr>
        <p:txBody>
          <a:bodyPr wrap="none" rtlCol="0">
            <a:spAutoFit/>
          </a:bodyPr>
          <a:lstStyle/>
          <a:p>
            <a:r>
              <a:rPr lang="en-US" dirty="0"/>
              <a:t>👍</a:t>
            </a:r>
            <a:endParaRPr lang="en-IL" dirty="0"/>
          </a:p>
        </p:txBody>
      </p:sp>
      <p:sp>
        <p:nvSpPr>
          <p:cNvPr id="5" name="TextBox 4">
            <a:extLst>
              <a:ext uri="{FF2B5EF4-FFF2-40B4-BE49-F238E27FC236}">
                <a16:creationId xmlns:a16="http://schemas.microsoft.com/office/drawing/2014/main" id="{12C687FA-08B5-4E23-7DD2-B4AB108C980E}"/>
              </a:ext>
            </a:extLst>
          </p:cNvPr>
          <p:cNvSpPr txBox="1"/>
          <p:nvPr/>
        </p:nvSpPr>
        <p:spPr>
          <a:xfrm>
            <a:off x="4465337" y="1731608"/>
            <a:ext cx="502061" cy="369332"/>
          </a:xfrm>
          <a:prstGeom prst="rect">
            <a:avLst/>
          </a:prstGeom>
          <a:noFill/>
        </p:spPr>
        <p:txBody>
          <a:bodyPr wrap="none" rtlCol="0">
            <a:spAutoFit/>
          </a:bodyPr>
          <a:lstStyle/>
          <a:p>
            <a:r>
              <a:rPr lang="en-US" dirty="0"/>
              <a:t>💵</a:t>
            </a:r>
            <a:endParaRPr lang="en-IL" dirty="0"/>
          </a:p>
        </p:txBody>
      </p:sp>
    </p:spTree>
    <p:extLst>
      <p:ext uri="{BB962C8B-B14F-4D97-AF65-F5344CB8AC3E}">
        <p14:creationId xmlns:p14="http://schemas.microsoft.com/office/powerpoint/2010/main" val="2985912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110478-13CE-7EBE-CC65-ECA51A8E0388}"/>
              </a:ext>
            </a:extLst>
          </p:cNvPr>
          <p:cNvSpPr>
            <a:spLocks noGrp="1"/>
          </p:cNvSpPr>
          <p:nvPr>
            <p:ph sz="quarter" idx="10"/>
          </p:nvPr>
        </p:nvSpPr>
        <p:spPr>
          <a:xfrm>
            <a:off x="465138" y="955386"/>
            <a:ext cx="8242300" cy="3232727"/>
          </a:xfrm>
        </p:spPr>
        <p:txBody>
          <a:bodyPr/>
          <a:lstStyle/>
          <a:p>
            <a:pPr marL="342900" indent="-342900">
              <a:buFont typeface="Arial" panose="020B0604020202020204" pitchFamily="34" charset="0"/>
              <a:buChar char="•"/>
            </a:pPr>
            <a:r>
              <a:rPr lang="en-US" dirty="0"/>
              <a:t>Underutilized Storage</a:t>
            </a:r>
          </a:p>
          <a:p>
            <a:pPr marL="342900" indent="-342900">
              <a:buFont typeface="Arial" panose="020B0604020202020204" pitchFamily="34" charset="0"/>
              <a:buChar char="•"/>
            </a:pPr>
            <a:r>
              <a:rPr lang="en-US" dirty="0"/>
              <a:t>Over-utilized Storage</a:t>
            </a:r>
          </a:p>
          <a:p>
            <a:pPr marL="342900" indent="-342900">
              <a:buFont typeface="Arial" panose="020B0604020202020204" pitchFamily="34" charset="0"/>
              <a:buChar char="•"/>
            </a:pPr>
            <a:r>
              <a:rPr lang="en-US" dirty="0"/>
              <a:t>Storage Pricing</a:t>
            </a:r>
            <a:endParaRPr lang="en-IL" dirty="0"/>
          </a:p>
        </p:txBody>
      </p:sp>
      <p:sp>
        <p:nvSpPr>
          <p:cNvPr id="3" name="Title 2">
            <a:extLst>
              <a:ext uri="{FF2B5EF4-FFF2-40B4-BE49-F238E27FC236}">
                <a16:creationId xmlns:a16="http://schemas.microsoft.com/office/drawing/2014/main" id="{D70F31BE-A65F-E477-63EC-0D67E14C720E}"/>
              </a:ext>
            </a:extLst>
          </p:cNvPr>
          <p:cNvSpPr>
            <a:spLocks noGrp="1"/>
          </p:cNvSpPr>
          <p:nvPr>
            <p:ph type="title"/>
          </p:nvPr>
        </p:nvSpPr>
        <p:spPr/>
        <p:txBody>
          <a:bodyPr/>
          <a:lstStyle/>
          <a:p>
            <a:r>
              <a:rPr lang="en-US" dirty="0"/>
              <a:t>Storage</a:t>
            </a:r>
            <a:endParaRPr lang="en-IL" dirty="0"/>
          </a:p>
        </p:txBody>
      </p:sp>
      <p:pic>
        <p:nvPicPr>
          <p:cNvPr id="5" name="Picture 4" descr="Files on shelves">
            <a:extLst>
              <a:ext uri="{FF2B5EF4-FFF2-40B4-BE49-F238E27FC236}">
                <a16:creationId xmlns:a16="http://schemas.microsoft.com/office/drawing/2014/main" id="{EC8A8180-A94B-5B64-85BC-73ADDFB56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5577" y="1203094"/>
            <a:ext cx="4657198" cy="3096541"/>
          </a:xfrm>
          <a:prstGeom prst="rect">
            <a:avLst/>
          </a:prstGeom>
          <a:ln>
            <a:noFill/>
          </a:ln>
          <a:effectLst>
            <a:softEdge rad="112500"/>
          </a:effectLst>
        </p:spPr>
      </p:pic>
      <p:pic>
        <p:nvPicPr>
          <p:cNvPr id="13" name="Picture 12" descr="A close-up of a computer hard drive&#10;&#10;Description automatically generated with low confidence">
            <a:extLst>
              <a:ext uri="{FF2B5EF4-FFF2-40B4-BE49-F238E27FC236}">
                <a16:creationId xmlns:a16="http://schemas.microsoft.com/office/drawing/2014/main" id="{65A5B53A-13BF-2414-DE64-433872A14B2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84707" y="2425483"/>
            <a:ext cx="2539808" cy="2348685"/>
          </a:xfrm>
          <a:prstGeom prst="rect">
            <a:avLst/>
          </a:prstGeom>
        </p:spPr>
      </p:pic>
      <p:sp>
        <p:nvSpPr>
          <p:cNvPr id="14" name="TextBox 13">
            <a:extLst>
              <a:ext uri="{FF2B5EF4-FFF2-40B4-BE49-F238E27FC236}">
                <a16:creationId xmlns:a16="http://schemas.microsoft.com/office/drawing/2014/main" id="{27C14DFC-3824-FDD4-011B-E6F16BF01D3A}"/>
              </a:ext>
            </a:extLst>
          </p:cNvPr>
          <p:cNvSpPr txBox="1"/>
          <p:nvPr/>
        </p:nvSpPr>
        <p:spPr>
          <a:xfrm>
            <a:off x="1047858" y="4774168"/>
            <a:ext cx="2776657" cy="369332"/>
          </a:xfrm>
          <a:prstGeom prst="rect">
            <a:avLst/>
          </a:prstGeom>
          <a:noFill/>
        </p:spPr>
        <p:txBody>
          <a:bodyPr wrap="square" rtlCol="0">
            <a:spAutoFit/>
          </a:bodyPr>
          <a:lstStyle/>
          <a:p>
            <a:r>
              <a:rPr lang="en-IL" sz="900" dirty="0">
                <a:hlinkClick r:id="rId4" tooltip="https://www.pngall.com/ssd-solid-state-drive-png/"/>
              </a:rPr>
              <a:t>This Photo</a:t>
            </a:r>
            <a:r>
              <a:rPr lang="en-IL" sz="900" dirty="0"/>
              <a:t> by Unknown Author is licensed under </a:t>
            </a:r>
            <a:r>
              <a:rPr lang="en-IL" sz="900" dirty="0">
                <a:hlinkClick r:id="rId5" tooltip="https://creativecommons.org/licenses/by-nc/3.0/"/>
              </a:rPr>
              <a:t>CC BY-NC</a:t>
            </a:r>
            <a:endParaRPr lang="en-IL" sz="900" dirty="0"/>
          </a:p>
        </p:txBody>
      </p:sp>
    </p:spTree>
    <p:extLst>
      <p:ext uri="{BB962C8B-B14F-4D97-AF65-F5344CB8AC3E}">
        <p14:creationId xmlns:p14="http://schemas.microsoft.com/office/powerpoint/2010/main" val="1187840230"/>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D59F1-04BA-4FBF-9E94-6D6898A9B064}"/>
              </a:ext>
            </a:extLst>
          </p:cNvPr>
          <p:cNvSpPr>
            <a:spLocks noGrp="1"/>
          </p:cNvSpPr>
          <p:nvPr>
            <p:ph type="title"/>
          </p:nvPr>
        </p:nvSpPr>
        <p:spPr/>
        <p:txBody>
          <a:bodyPr/>
          <a:lstStyle/>
          <a:p>
            <a:r>
              <a:rPr lang="en-US" dirty="0"/>
              <a:t>Underutilized Storage</a:t>
            </a:r>
            <a:endParaRPr lang="en-IL" dirty="0"/>
          </a:p>
        </p:txBody>
      </p:sp>
      <p:graphicFrame>
        <p:nvGraphicFramePr>
          <p:cNvPr id="6" name="Chart 5">
            <a:extLst>
              <a:ext uri="{FF2B5EF4-FFF2-40B4-BE49-F238E27FC236}">
                <a16:creationId xmlns:a16="http://schemas.microsoft.com/office/drawing/2014/main" id="{8078B4E7-4AE2-4C6D-9FBE-AD5AC52E68F0}"/>
              </a:ext>
            </a:extLst>
          </p:cNvPr>
          <p:cNvGraphicFramePr/>
          <p:nvPr/>
        </p:nvGraphicFramePr>
        <p:xfrm>
          <a:off x="2888672" y="789709"/>
          <a:ext cx="5798127" cy="387666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D8B3211C-E091-4F43-8A64-BB52459668C9}"/>
              </a:ext>
            </a:extLst>
          </p:cNvPr>
          <p:cNvSpPr txBox="1"/>
          <p:nvPr/>
        </p:nvSpPr>
        <p:spPr>
          <a:xfrm>
            <a:off x="7045036" y="4666371"/>
            <a:ext cx="1641764" cy="246221"/>
          </a:xfrm>
          <a:prstGeom prst="rect">
            <a:avLst/>
          </a:prstGeom>
          <a:noFill/>
        </p:spPr>
        <p:txBody>
          <a:bodyPr wrap="square">
            <a:spAutoFit/>
          </a:bodyPr>
          <a:lstStyle/>
          <a:p>
            <a:pPr algn="r"/>
            <a:r>
              <a:rPr lang="en-US" sz="1000" i="0" dirty="0">
                <a:solidFill>
                  <a:srgbClr val="374957"/>
                </a:solidFill>
                <a:effectLst/>
                <a:latin typeface="Proxima Nova"/>
              </a:rPr>
              <a:t>Image by </a:t>
            </a:r>
            <a:r>
              <a:rPr lang="en-US" sz="1000" i="0" u="sng" dirty="0">
                <a:solidFill>
                  <a:srgbClr val="040E17"/>
                </a:solidFill>
                <a:effectLst/>
                <a:latin typeface="Proxima Nova"/>
                <a:hlinkClick r:id="rId3"/>
              </a:rPr>
              <a:t>Those Icons</a:t>
            </a:r>
            <a:endParaRPr lang="en-US" sz="1000" i="0" dirty="0">
              <a:solidFill>
                <a:srgbClr val="374957"/>
              </a:solidFill>
              <a:effectLst/>
              <a:latin typeface="Proxima Nova"/>
            </a:endParaRPr>
          </a:p>
        </p:txBody>
      </p:sp>
      <p:pic>
        <p:nvPicPr>
          <p:cNvPr id="11" name="Picture 10" descr="Icon&#10;&#10;Description automatically generated">
            <a:extLst>
              <a:ext uri="{FF2B5EF4-FFF2-40B4-BE49-F238E27FC236}">
                <a16:creationId xmlns:a16="http://schemas.microsoft.com/office/drawing/2014/main" id="{DBD9D92E-28C2-49A0-8554-B4B66A727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595" y="843864"/>
            <a:ext cx="1264227" cy="1264227"/>
          </a:xfrm>
          <a:prstGeom prst="rect">
            <a:avLst/>
          </a:prstGeom>
        </p:spPr>
      </p:pic>
      <p:sp>
        <p:nvSpPr>
          <p:cNvPr id="12" name="TextBox 11">
            <a:extLst>
              <a:ext uri="{FF2B5EF4-FFF2-40B4-BE49-F238E27FC236}">
                <a16:creationId xmlns:a16="http://schemas.microsoft.com/office/drawing/2014/main" id="{B6AECB0B-D330-473B-964E-F214186C68F5}"/>
              </a:ext>
            </a:extLst>
          </p:cNvPr>
          <p:cNvSpPr txBox="1"/>
          <p:nvPr/>
        </p:nvSpPr>
        <p:spPr>
          <a:xfrm>
            <a:off x="457200" y="2192375"/>
            <a:ext cx="2576154" cy="2323713"/>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2000" dirty="0"/>
              <a:t>Deletion</a:t>
            </a:r>
          </a:p>
          <a:p>
            <a:pPr marL="285750" indent="-285750">
              <a:spcAft>
                <a:spcPts val="600"/>
              </a:spcAft>
              <a:buFont typeface="Arial" panose="020B0604020202020204" pitchFamily="34" charset="0"/>
              <a:buChar char="•"/>
            </a:pPr>
            <a:r>
              <a:rPr lang="en-US" sz="2000" dirty="0"/>
              <a:t>Archiving</a:t>
            </a:r>
          </a:p>
          <a:p>
            <a:pPr marL="285750" indent="-285750">
              <a:spcAft>
                <a:spcPts val="600"/>
              </a:spcAft>
              <a:buFont typeface="Arial" panose="020B0604020202020204" pitchFamily="34" charset="0"/>
              <a:buChar char="•"/>
            </a:pPr>
            <a:r>
              <a:rPr lang="en-US" sz="2000" dirty="0"/>
              <a:t>Migration</a:t>
            </a:r>
          </a:p>
          <a:p>
            <a:pPr marL="285750" indent="-285750">
              <a:spcAft>
                <a:spcPts val="600"/>
              </a:spcAft>
              <a:buFont typeface="Arial" panose="020B0604020202020204" pitchFamily="34" charset="0"/>
              <a:buChar char="•"/>
            </a:pPr>
            <a:r>
              <a:rPr lang="en-US" sz="2000" dirty="0"/>
              <a:t>Consolidation</a:t>
            </a:r>
          </a:p>
          <a:p>
            <a:pPr marL="285750" indent="-285750">
              <a:spcAft>
                <a:spcPts val="600"/>
              </a:spcAft>
              <a:buFont typeface="Arial" panose="020B0604020202020204" pitchFamily="34" charset="0"/>
              <a:buChar char="•"/>
            </a:pPr>
            <a:r>
              <a:rPr lang="en-US" sz="2000" dirty="0"/>
              <a:t>Expand + Contract</a:t>
            </a:r>
          </a:p>
          <a:p>
            <a:pPr marL="285750" indent="-285750">
              <a:spcAft>
                <a:spcPts val="600"/>
              </a:spcAft>
              <a:buFont typeface="Arial" panose="020B0604020202020204" pitchFamily="34" charset="0"/>
              <a:buChar char="•"/>
            </a:pPr>
            <a:r>
              <a:rPr lang="en-US" sz="2000" dirty="0"/>
              <a:t>Data Compression</a:t>
            </a:r>
          </a:p>
        </p:txBody>
      </p:sp>
      <p:grpSp>
        <p:nvGrpSpPr>
          <p:cNvPr id="13" name="Group 12">
            <a:extLst>
              <a:ext uri="{FF2B5EF4-FFF2-40B4-BE49-F238E27FC236}">
                <a16:creationId xmlns:a16="http://schemas.microsoft.com/office/drawing/2014/main" id="{36AE573A-13D2-44AF-B4BB-496E250505D0}"/>
              </a:ext>
            </a:extLst>
          </p:cNvPr>
          <p:cNvGrpSpPr/>
          <p:nvPr/>
        </p:nvGrpSpPr>
        <p:grpSpPr>
          <a:xfrm>
            <a:off x="1344925" y="1116747"/>
            <a:ext cx="463565" cy="368744"/>
            <a:chOff x="5369075" y="1569201"/>
            <a:chExt cx="349098" cy="277691"/>
          </a:xfrm>
        </p:grpSpPr>
        <p:sp>
          <p:nvSpPr>
            <p:cNvPr id="14" name="Graphic 32" descr="Crying face outline with solid fill">
              <a:extLst>
                <a:ext uri="{FF2B5EF4-FFF2-40B4-BE49-F238E27FC236}">
                  <a16:creationId xmlns:a16="http://schemas.microsoft.com/office/drawing/2014/main" id="{746DFA4B-8C52-4876-92DC-E3699787CFA5}"/>
                </a:ext>
              </a:extLst>
            </p:cNvPr>
            <p:cNvSpPr/>
            <p:nvPr/>
          </p:nvSpPr>
          <p:spPr>
            <a:xfrm>
              <a:off x="5383356" y="1743750"/>
              <a:ext cx="320536" cy="103142"/>
            </a:xfrm>
            <a:custGeom>
              <a:avLst/>
              <a:gdLst>
                <a:gd name="connsiteX0" fmla="*/ 160268 w 320536"/>
                <a:gd name="connsiteY0" fmla="*/ 0 h 103142"/>
                <a:gd name="connsiteX1" fmla="*/ 3174 w 320536"/>
                <a:gd name="connsiteY1" fmla="*/ 77754 h 103142"/>
                <a:gd name="connsiteX2" fmla="*/ 0 w 320536"/>
                <a:gd name="connsiteY2" fmla="*/ 87275 h 103142"/>
                <a:gd name="connsiteX3" fmla="*/ 15868 w 320536"/>
                <a:gd name="connsiteY3" fmla="*/ 103143 h 103142"/>
                <a:gd name="connsiteX4" fmla="*/ 28563 w 320536"/>
                <a:gd name="connsiteY4" fmla="*/ 96796 h 103142"/>
                <a:gd name="connsiteX5" fmla="*/ 160268 w 320536"/>
                <a:gd name="connsiteY5" fmla="*/ 32530 h 103142"/>
                <a:gd name="connsiteX6" fmla="*/ 291974 w 320536"/>
                <a:gd name="connsiteY6" fmla="*/ 96796 h 103142"/>
                <a:gd name="connsiteX7" fmla="*/ 304668 w 320536"/>
                <a:gd name="connsiteY7" fmla="*/ 103143 h 103142"/>
                <a:gd name="connsiteX8" fmla="*/ 320536 w 320536"/>
                <a:gd name="connsiteY8" fmla="*/ 87275 h 103142"/>
                <a:gd name="connsiteX9" fmla="*/ 317363 w 320536"/>
                <a:gd name="connsiteY9" fmla="*/ 77754 h 103142"/>
                <a:gd name="connsiteX10" fmla="*/ 160268 w 320536"/>
                <a:gd name="connsiteY10" fmla="*/ 0 h 10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536" h="103142">
                  <a:moveTo>
                    <a:pt x="160268" y="0"/>
                  </a:moveTo>
                  <a:cubicBezTo>
                    <a:pt x="96002" y="0"/>
                    <a:pt x="39670" y="30149"/>
                    <a:pt x="3174" y="77754"/>
                  </a:cubicBezTo>
                  <a:cubicBezTo>
                    <a:pt x="1587" y="80134"/>
                    <a:pt x="0" y="83308"/>
                    <a:pt x="0" y="87275"/>
                  </a:cubicBezTo>
                  <a:cubicBezTo>
                    <a:pt x="0" y="96002"/>
                    <a:pt x="7141" y="103143"/>
                    <a:pt x="15868" y="103143"/>
                  </a:cubicBezTo>
                  <a:cubicBezTo>
                    <a:pt x="21422" y="103143"/>
                    <a:pt x="26182" y="100763"/>
                    <a:pt x="28563" y="96796"/>
                  </a:cubicBezTo>
                  <a:cubicBezTo>
                    <a:pt x="58712" y="57125"/>
                    <a:pt x="106316" y="32530"/>
                    <a:pt x="160268" y="32530"/>
                  </a:cubicBezTo>
                  <a:cubicBezTo>
                    <a:pt x="214220" y="32530"/>
                    <a:pt x="261031" y="57125"/>
                    <a:pt x="291974" y="96796"/>
                  </a:cubicBezTo>
                  <a:cubicBezTo>
                    <a:pt x="295147" y="100763"/>
                    <a:pt x="299908" y="103143"/>
                    <a:pt x="304668" y="103143"/>
                  </a:cubicBezTo>
                  <a:cubicBezTo>
                    <a:pt x="313396" y="103143"/>
                    <a:pt x="320536" y="96002"/>
                    <a:pt x="320536" y="87275"/>
                  </a:cubicBezTo>
                  <a:cubicBezTo>
                    <a:pt x="320536" y="84101"/>
                    <a:pt x="319743" y="80927"/>
                    <a:pt x="317363" y="77754"/>
                  </a:cubicBezTo>
                  <a:cubicBezTo>
                    <a:pt x="280866" y="30943"/>
                    <a:pt x="224534" y="0"/>
                    <a:pt x="160268" y="0"/>
                  </a:cubicBezTo>
                  <a:close/>
                </a:path>
              </a:pathLst>
            </a:custGeom>
            <a:solidFill>
              <a:srgbClr val="000000"/>
            </a:solidFill>
            <a:ln w="7838" cap="flat">
              <a:noFill/>
              <a:prstDash val="solid"/>
              <a:miter/>
            </a:ln>
          </p:spPr>
          <p:txBody>
            <a:bodyPr rtlCol="0" anchor="ctr"/>
            <a:lstStyle/>
            <a:p>
              <a:endParaRPr lang="en-IL"/>
            </a:p>
          </p:txBody>
        </p:sp>
        <p:sp>
          <p:nvSpPr>
            <p:cNvPr id="15" name="Graphic 32" descr="Crying face outline with solid fill">
              <a:extLst>
                <a:ext uri="{FF2B5EF4-FFF2-40B4-BE49-F238E27FC236}">
                  <a16:creationId xmlns:a16="http://schemas.microsoft.com/office/drawing/2014/main" id="{46B03D6C-3DFF-4750-8805-0845C5B38E65}"/>
                </a:ext>
              </a:extLst>
            </p:cNvPr>
            <p:cNvSpPr/>
            <p:nvPr/>
          </p:nvSpPr>
          <p:spPr>
            <a:xfrm>
              <a:off x="5392877" y="1680278"/>
              <a:ext cx="47604" cy="71406"/>
            </a:xfrm>
            <a:custGeom>
              <a:avLst/>
              <a:gdLst>
                <a:gd name="connsiteX0" fmla="*/ 0 w 47604"/>
                <a:gd name="connsiteY0" fmla="*/ 47604 h 71406"/>
                <a:gd name="connsiteX1" fmla="*/ 23802 w 47604"/>
                <a:gd name="connsiteY1" fmla="*/ 71407 h 71406"/>
                <a:gd name="connsiteX2" fmla="*/ 47604 w 47604"/>
                <a:gd name="connsiteY2" fmla="*/ 47604 h 71406"/>
                <a:gd name="connsiteX3" fmla="*/ 23802 w 47604"/>
                <a:gd name="connsiteY3" fmla="*/ 0 h 71406"/>
                <a:gd name="connsiteX4" fmla="*/ 0 w 47604"/>
                <a:gd name="connsiteY4" fmla="*/ 47604 h 7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4" h="71406">
                  <a:moveTo>
                    <a:pt x="0" y="47604"/>
                  </a:moveTo>
                  <a:cubicBezTo>
                    <a:pt x="0" y="61092"/>
                    <a:pt x="10314" y="71407"/>
                    <a:pt x="23802" y="71407"/>
                  </a:cubicBezTo>
                  <a:cubicBezTo>
                    <a:pt x="37290" y="71407"/>
                    <a:pt x="47604" y="61092"/>
                    <a:pt x="47604" y="47604"/>
                  </a:cubicBezTo>
                  <a:cubicBezTo>
                    <a:pt x="47604" y="34116"/>
                    <a:pt x="23802" y="0"/>
                    <a:pt x="23802" y="0"/>
                  </a:cubicBezTo>
                  <a:cubicBezTo>
                    <a:pt x="23802" y="0"/>
                    <a:pt x="0" y="34116"/>
                    <a:pt x="0" y="47604"/>
                  </a:cubicBezTo>
                  <a:close/>
                </a:path>
              </a:pathLst>
            </a:custGeom>
            <a:solidFill>
              <a:srgbClr val="000000"/>
            </a:solidFill>
            <a:ln w="7838" cap="flat">
              <a:noFill/>
              <a:prstDash val="solid"/>
              <a:miter/>
            </a:ln>
          </p:spPr>
          <p:txBody>
            <a:bodyPr rtlCol="0" anchor="ctr"/>
            <a:lstStyle/>
            <a:p>
              <a:endParaRPr lang="en-IL"/>
            </a:p>
          </p:txBody>
        </p:sp>
        <p:sp>
          <p:nvSpPr>
            <p:cNvPr id="16" name="Graphic 32" descr="Crying face outline with solid fill">
              <a:extLst>
                <a:ext uri="{FF2B5EF4-FFF2-40B4-BE49-F238E27FC236}">
                  <a16:creationId xmlns:a16="http://schemas.microsoft.com/office/drawing/2014/main" id="{79DDE1F0-DE6F-4CD1-90CE-612936549A0B}"/>
                </a:ext>
              </a:extLst>
            </p:cNvPr>
            <p:cNvSpPr/>
            <p:nvPr/>
          </p:nvSpPr>
          <p:spPr>
            <a:xfrm>
              <a:off x="5369075" y="1569201"/>
              <a:ext cx="95208" cy="95208"/>
            </a:xfrm>
            <a:custGeom>
              <a:avLst/>
              <a:gdLst>
                <a:gd name="connsiteX0" fmla="*/ 95209 w 95208"/>
                <a:gd name="connsiteY0" fmla="*/ 47604 h 95208"/>
                <a:gd name="connsiteX1" fmla="*/ 47604 w 95208"/>
                <a:gd name="connsiteY1" fmla="*/ 95209 h 95208"/>
                <a:gd name="connsiteX2" fmla="*/ 0 w 95208"/>
                <a:gd name="connsiteY2" fmla="*/ 47604 h 95208"/>
                <a:gd name="connsiteX3" fmla="*/ 47604 w 95208"/>
                <a:gd name="connsiteY3" fmla="*/ 0 h 95208"/>
                <a:gd name="connsiteX4" fmla="*/ 95209 w 95208"/>
                <a:gd name="connsiteY4" fmla="*/ 47604 h 9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 h="95208">
                  <a:moveTo>
                    <a:pt x="95209" y="47604"/>
                  </a:moveTo>
                  <a:cubicBezTo>
                    <a:pt x="95209" y="73896"/>
                    <a:pt x="73896" y="95209"/>
                    <a:pt x="47604" y="95209"/>
                  </a:cubicBezTo>
                  <a:cubicBezTo>
                    <a:pt x="21313" y="95209"/>
                    <a:pt x="0" y="73896"/>
                    <a:pt x="0" y="47604"/>
                  </a:cubicBezTo>
                  <a:cubicBezTo>
                    <a:pt x="0" y="21313"/>
                    <a:pt x="21313" y="0"/>
                    <a:pt x="47604" y="0"/>
                  </a:cubicBezTo>
                  <a:cubicBezTo>
                    <a:pt x="73896" y="0"/>
                    <a:pt x="95209" y="21313"/>
                    <a:pt x="95209" y="47604"/>
                  </a:cubicBezTo>
                  <a:close/>
                </a:path>
              </a:pathLst>
            </a:custGeom>
            <a:solidFill>
              <a:srgbClr val="000000"/>
            </a:solidFill>
            <a:ln w="7838" cap="flat">
              <a:noFill/>
              <a:prstDash val="solid"/>
              <a:miter/>
            </a:ln>
          </p:spPr>
          <p:txBody>
            <a:bodyPr rtlCol="0" anchor="ctr"/>
            <a:lstStyle/>
            <a:p>
              <a:endParaRPr lang="en-IL"/>
            </a:p>
          </p:txBody>
        </p:sp>
        <p:sp>
          <p:nvSpPr>
            <p:cNvPr id="17" name="Graphic 32" descr="Crying face outline with solid fill">
              <a:extLst>
                <a:ext uri="{FF2B5EF4-FFF2-40B4-BE49-F238E27FC236}">
                  <a16:creationId xmlns:a16="http://schemas.microsoft.com/office/drawing/2014/main" id="{80A30434-C4E0-467B-AB67-CA286D9B94F0}"/>
                </a:ext>
              </a:extLst>
            </p:cNvPr>
            <p:cNvSpPr/>
            <p:nvPr/>
          </p:nvSpPr>
          <p:spPr>
            <a:xfrm>
              <a:off x="5622965" y="1569201"/>
              <a:ext cx="95208" cy="95208"/>
            </a:xfrm>
            <a:custGeom>
              <a:avLst/>
              <a:gdLst>
                <a:gd name="connsiteX0" fmla="*/ 95209 w 95208"/>
                <a:gd name="connsiteY0" fmla="*/ 47604 h 95208"/>
                <a:gd name="connsiteX1" fmla="*/ 47604 w 95208"/>
                <a:gd name="connsiteY1" fmla="*/ 95209 h 95208"/>
                <a:gd name="connsiteX2" fmla="*/ 0 w 95208"/>
                <a:gd name="connsiteY2" fmla="*/ 47604 h 95208"/>
                <a:gd name="connsiteX3" fmla="*/ 47604 w 95208"/>
                <a:gd name="connsiteY3" fmla="*/ 0 h 95208"/>
                <a:gd name="connsiteX4" fmla="*/ 95209 w 95208"/>
                <a:gd name="connsiteY4" fmla="*/ 47604 h 9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 h="95208">
                  <a:moveTo>
                    <a:pt x="95209" y="47604"/>
                  </a:moveTo>
                  <a:cubicBezTo>
                    <a:pt x="95209" y="73896"/>
                    <a:pt x="73896" y="95209"/>
                    <a:pt x="47604" y="95209"/>
                  </a:cubicBezTo>
                  <a:cubicBezTo>
                    <a:pt x="21313" y="95209"/>
                    <a:pt x="0" y="73896"/>
                    <a:pt x="0" y="47604"/>
                  </a:cubicBezTo>
                  <a:cubicBezTo>
                    <a:pt x="0" y="21313"/>
                    <a:pt x="21313" y="0"/>
                    <a:pt x="47604" y="0"/>
                  </a:cubicBezTo>
                  <a:cubicBezTo>
                    <a:pt x="73896" y="0"/>
                    <a:pt x="95209" y="21313"/>
                    <a:pt x="95209" y="47604"/>
                  </a:cubicBezTo>
                  <a:close/>
                </a:path>
              </a:pathLst>
            </a:custGeom>
            <a:solidFill>
              <a:srgbClr val="000000"/>
            </a:solidFill>
            <a:ln w="7838" cap="flat">
              <a:noFill/>
              <a:prstDash val="solid"/>
              <a:miter/>
            </a:ln>
          </p:spPr>
          <p:txBody>
            <a:bodyPr rtlCol="0" anchor="ctr"/>
            <a:lstStyle/>
            <a:p>
              <a:endParaRPr lang="en-IL"/>
            </a:p>
          </p:txBody>
        </p:sp>
      </p:grpSp>
    </p:spTree>
    <p:extLst>
      <p:ext uri="{BB962C8B-B14F-4D97-AF65-F5344CB8AC3E}">
        <p14:creationId xmlns:p14="http://schemas.microsoft.com/office/powerpoint/2010/main" val="12706680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anim calcmode="lin" valueType="num">
                                      <p:cBhvr>
                                        <p:cTn id="8"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500"/>
                                        <p:tgtEl>
                                          <p:spTgt spid="12">
                                            <p:txEl>
                                              <p:pRg st="1" end="1"/>
                                            </p:txEl>
                                          </p:spTgt>
                                        </p:tgtEl>
                                      </p:cBhvr>
                                    </p:animEffect>
                                    <p:anim calcmode="lin" valueType="num">
                                      <p:cBhvr>
                                        <p:cTn id="14"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2">
                                            <p:txEl>
                                              <p:pRg st="2" end="2"/>
                                            </p:txEl>
                                          </p:spTgt>
                                        </p:tgtEl>
                                        <p:attrNameLst>
                                          <p:attrName>style.visibility</p:attrName>
                                        </p:attrNameLst>
                                      </p:cBhvr>
                                      <p:to>
                                        <p:strVal val="visible"/>
                                      </p:to>
                                    </p:set>
                                    <p:animEffect transition="in" filter="fade">
                                      <p:cBhvr>
                                        <p:cTn id="19" dur="500"/>
                                        <p:tgtEl>
                                          <p:spTgt spid="12">
                                            <p:txEl>
                                              <p:pRg st="2" end="2"/>
                                            </p:txEl>
                                          </p:spTgt>
                                        </p:tgtEl>
                                      </p:cBhvr>
                                    </p:animEffect>
                                    <p:anim calcmode="lin" valueType="num">
                                      <p:cBhvr>
                                        <p:cTn id="20"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Effect transition="in" filter="fade">
                                      <p:cBhvr>
                                        <p:cTn id="25" dur="500"/>
                                        <p:tgtEl>
                                          <p:spTgt spid="12">
                                            <p:txEl>
                                              <p:pRg st="3" end="3"/>
                                            </p:txEl>
                                          </p:spTgt>
                                        </p:tgtEl>
                                      </p:cBhvr>
                                    </p:animEffect>
                                    <p:anim calcmode="lin" valueType="num">
                                      <p:cBhvr>
                                        <p:cTn id="26"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fade">
                                      <p:cBhvr>
                                        <p:cTn id="31" dur="500"/>
                                        <p:tgtEl>
                                          <p:spTgt spid="12">
                                            <p:txEl>
                                              <p:pRg st="4" end="4"/>
                                            </p:txEl>
                                          </p:spTgt>
                                        </p:tgtEl>
                                      </p:cBhvr>
                                    </p:animEffect>
                                    <p:anim calcmode="lin" valueType="num">
                                      <p:cBhvr>
                                        <p:cTn id="32"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fade">
                                      <p:cBhvr>
                                        <p:cTn id="37" dur="500"/>
                                        <p:tgtEl>
                                          <p:spTgt spid="12">
                                            <p:txEl>
                                              <p:pRg st="5" end="5"/>
                                            </p:txEl>
                                          </p:spTgt>
                                        </p:tgtEl>
                                      </p:cBhvr>
                                    </p:animEffect>
                                    <p:anim calcmode="lin" valueType="num">
                                      <p:cBhvr>
                                        <p:cTn id="38"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EE4109C-0B23-9C5E-8C96-F8D33E3705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7988" y="1889382"/>
            <a:ext cx="1854716" cy="1854716"/>
          </a:xfrm>
          <a:prstGeom prst="rect">
            <a:avLst/>
          </a:prstGeom>
        </p:spPr>
      </p:pic>
      <p:sp>
        <p:nvSpPr>
          <p:cNvPr id="2" name="Title 1">
            <a:extLst>
              <a:ext uri="{FF2B5EF4-FFF2-40B4-BE49-F238E27FC236}">
                <a16:creationId xmlns:a16="http://schemas.microsoft.com/office/drawing/2014/main" id="{49CDF84E-2917-24EA-3C5F-38A2FFC81099}"/>
              </a:ext>
            </a:extLst>
          </p:cNvPr>
          <p:cNvSpPr>
            <a:spLocks noGrp="1"/>
          </p:cNvSpPr>
          <p:nvPr>
            <p:ph type="title"/>
          </p:nvPr>
        </p:nvSpPr>
        <p:spPr>
          <a:xfrm>
            <a:off x="453864" y="277808"/>
            <a:ext cx="3313958" cy="495571"/>
          </a:xfrm>
        </p:spPr>
        <p:txBody>
          <a:bodyPr vert="horz" lIns="91440" tIns="45720" rIns="91440" bIns="45720" rtlCol="0" anchor="t">
            <a:noAutofit/>
          </a:bodyPr>
          <a:lstStyle/>
          <a:p>
            <a:r>
              <a:rPr lang="en-US" sz="3600" b="0" dirty="0"/>
              <a:t>Eitan Blumin</a:t>
            </a:r>
            <a:endParaRPr lang="en-IL" sz="3600" b="0" dirty="0"/>
          </a:p>
        </p:txBody>
      </p:sp>
      <p:sp>
        <p:nvSpPr>
          <p:cNvPr id="14" name="Text Placeholder 13">
            <a:extLst>
              <a:ext uri="{FF2B5EF4-FFF2-40B4-BE49-F238E27FC236}">
                <a16:creationId xmlns:a16="http://schemas.microsoft.com/office/drawing/2014/main" id="{5629F786-1BDE-DD57-84C1-4CF0F5677079}"/>
              </a:ext>
            </a:extLst>
          </p:cNvPr>
          <p:cNvSpPr>
            <a:spLocks noGrp="1"/>
          </p:cNvSpPr>
          <p:nvPr>
            <p:ph type="body" sz="half" idx="2"/>
          </p:nvPr>
        </p:nvSpPr>
        <p:spPr>
          <a:xfrm>
            <a:off x="453863" y="762373"/>
            <a:ext cx="5863332" cy="3098346"/>
          </a:xfrm>
        </p:spPr>
        <p:txBody>
          <a:bodyPr>
            <a:normAutofit/>
          </a:bodyPr>
          <a:lstStyle/>
          <a:p>
            <a:pPr marL="360000" lvl="0" indent="-360000" algn="l">
              <a:spcBef>
                <a:spcPts val="0"/>
              </a:spcBef>
              <a:tabLst>
                <a:tab pos="179388" algn="l"/>
                <a:tab pos="1795463" algn="l"/>
              </a:tabLst>
            </a:pPr>
            <a:r>
              <a:rPr lang="en-US" sz="2000" dirty="0">
                <a:solidFill>
                  <a:srgbClr val="002060"/>
                </a:solidFill>
                <a:latin typeface="Calibri" pitchFamily="34" charset="0"/>
              </a:rPr>
              <a:t>Senior SQL Server Consultant</a:t>
            </a:r>
          </a:p>
          <a:p>
            <a:pPr marL="360000" lvl="0" indent="-360000" algn="l">
              <a:spcBef>
                <a:spcPts val="0"/>
              </a:spcBef>
              <a:tabLst>
                <a:tab pos="179388" algn="l"/>
                <a:tab pos="1795463" algn="l"/>
              </a:tabLst>
            </a:pPr>
            <a:r>
              <a:rPr lang="en-US" sz="2000" dirty="0">
                <a:solidFill>
                  <a:srgbClr val="002060"/>
                </a:solidFill>
                <a:latin typeface="Calibri" pitchFamily="34" charset="0"/>
              </a:rPr>
              <a:t>DBA Team Leader</a:t>
            </a:r>
          </a:p>
          <a:p>
            <a:pPr marL="360000" lvl="0" indent="-360000" algn="l">
              <a:spcBef>
                <a:spcPts val="600"/>
              </a:spcBef>
              <a:tabLst>
                <a:tab pos="179388" algn="l"/>
                <a:tab pos="1795463" algn="l"/>
              </a:tabLst>
            </a:pPr>
            <a:r>
              <a:rPr lang="en-US" sz="1800" dirty="0">
                <a:solidFill>
                  <a:srgbClr val="002060"/>
                </a:solidFill>
                <a:latin typeface="Calibri" pitchFamily="34" charset="0"/>
              </a:rPr>
              <a:t>Email:	</a:t>
            </a:r>
            <a:r>
              <a:rPr lang="en-US" sz="1800" dirty="0">
                <a:solidFill>
                  <a:srgbClr val="002060"/>
                </a:solidFill>
                <a:latin typeface="Calibri" pitchFamily="34" charset="0"/>
                <a:hlinkClick r:id="rId3"/>
              </a:rPr>
              <a:t>eitan@madeiradata.com</a:t>
            </a:r>
            <a:r>
              <a:rPr lang="en-US" sz="1800" dirty="0">
                <a:solidFill>
                  <a:srgbClr val="002060"/>
                </a:solidFill>
                <a:latin typeface="Calibri" pitchFamily="34" charset="0"/>
              </a:rPr>
              <a:t> </a:t>
            </a:r>
          </a:p>
          <a:p>
            <a:pPr marL="360000" lvl="0" indent="-360000" algn="l">
              <a:spcBef>
                <a:spcPts val="600"/>
              </a:spcBef>
              <a:tabLst>
                <a:tab pos="179388" algn="l"/>
                <a:tab pos="1795463" algn="l"/>
              </a:tabLst>
            </a:pPr>
            <a:r>
              <a:rPr lang="en-US" sz="1800" dirty="0">
                <a:solidFill>
                  <a:srgbClr val="002060"/>
                </a:solidFill>
                <a:latin typeface="Calibri" pitchFamily="34" charset="0"/>
              </a:rPr>
              <a:t>Twitter:	</a:t>
            </a:r>
            <a:r>
              <a:rPr lang="en-US" sz="1800" dirty="0">
                <a:solidFill>
                  <a:srgbClr val="002060"/>
                </a:solidFill>
                <a:latin typeface="Calibri" pitchFamily="34" charset="0"/>
                <a:hlinkClick r:id="rId4"/>
              </a:rPr>
              <a:t>@EitanBlumin</a:t>
            </a:r>
            <a:endParaRPr lang="en-US" sz="1800" dirty="0">
              <a:solidFill>
                <a:srgbClr val="002060"/>
              </a:solidFill>
              <a:latin typeface="Calibri" pitchFamily="34" charset="0"/>
            </a:endParaRPr>
          </a:p>
          <a:p>
            <a:pPr marL="360000" lvl="0" indent="-360000">
              <a:spcBef>
                <a:spcPts val="600"/>
              </a:spcBef>
              <a:tabLst>
                <a:tab pos="179388" algn="l"/>
                <a:tab pos="1795463" algn="l"/>
              </a:tabLst>
            </a:pPr>
            <a:r>
              <a:rPr lang="en-US" sz="1800" dirty="0">
                <a:solidFill>
                  <a:srgbClr val="002060"/>
                </a:solidFill>
                <a:latin typeface="Calibri" pitchFamily="34" charset="0"/>
              </a:rPr>
              <a:t>LinkedIn:	</a:t>
            </a:r>
            <a:r>
              <a:rPr lang="en-US" sz="1800" dirty="0">
                <a:solidFill>
                  <a:srgbClr val="002060"/>
                </a:solidFill>
                <a:latin typeface="Calibri" pitchFamily="34" charset="0"/>
                <a:hlinkClick r:id="rId5"/>
              </a:rPr>
              <a:t>linkedin.com/in/</a:t>
            </a:r>
            <a:r>
              <a:rPr lang="en-US" sz="1800" dirty="0" err="1">
                <a:solidFill>
                  <a:srgbClr val="002060"/>
                </a:solidFill>
                <a:latin typeface="Calibri" pitchFamily="34" charset="0"/>
                <a:hlinkClick r:id="rId5"/>
              </a:rPr>
              <a:t>eitanblumin</a:t>
            </a:r>
            <a:r>
              <a:rPr lang="en-US" sz="1800" dirty="0">
                <a:solidFill>
                  <a:srgbClr val="002060"/>
                </a:solidFill>
                <a:latin typeface="Calibri" pitchFamily="34" charset="0"/>
              </a:rPr>
              <a:t> </a:t>
            </a:r>
          </a:p>
          <a:p>
            <a:pPr marL="360000" lvl="0" indent="-360000" algn="l">
              <a:spcBef>
                <a:spcPts val="600"/>
              </a:spcBef>
              <a:tabLst>
                <a:tab pos="179388" algn="l"/>
                <a:tab pos="1795463" algn="l"/>
              </a:tabLst>
            </a:pPr>
            <a:r>
              <a:rPr lang="en-US" sz="1800" dirty="0">
                <a:solidFill>
                  <a:srgbClr val="002060"/>
                </a:solidFill>
                <a:latin typeface="Calibri" pitchFamily="34" charset="0"/>
              </a:rPr>
              <a:t>Blog: 	</a:t>
            </a:r>
            <a:r>
              <a:rPr lang="en-US" sz="1800" dirty="0">
                <a:solidFill>
                  <a:srgbClr val="002060"/>
                </a:solidFill>
                <a:latin typeface="Calibri" pitchFamily="34" charset="0"/>
                <a:hlinkClick r:id="rId6"/>
              </a:rPr>
              <a:t>EitanBlumin.com</a:t>
            </a:r>
            <a:endParaRPr lang="en-US" sz="1800" dirty="0">
              <a:solidFill>
                <a:srgbClr val="002060"/>
              </a:solidFill>
              <a:latin typeface="Calibri" pitchFamily="34" charset="0"/>
            </a:endParaRPr>
          </a:p>
          <a:p>
            <a:pPr marL="360000" lvl="0" indent="-360000" algn="l" rtl="0">
              <a:spcBef>
                <a:spcPts val="600"/>
              </a:spcBef>
              <a:tabLst>
                <a:tab pos="179388" algn="l"/>
                <a:tab pos="1795463" algn="l"/>
              </a:tabLst>
            </a:pPr>
            <a:r>
              <a:rPr lang="en-US" sz="1800" dirty="0">
                <a:solidFill>
                  <a:srgbClr val="002060"/>
                </a:solidFill>
                <a:latin typeface="Calibri" pitchFamily="34" charset="0"/>
              </a:rPr>
              <a:t>Podcast: 	</a:t>
            </a:r>
            <a:r>
              <a:rPr lang="en-US" sz="1800" dirty="0">
                <a:solidFill>
                  <a:srgbClr val="002060"/>
                </a:solidFill>
                <a:latin typeface="Calibri" pitchFamily="34" charset="0"/>
                <a:hlinkClick r:id="rId7"/>
              </a:rPr>
              <a:t>SqlServerRadio.co.il</a:t>
            </a:r>
            <a:endParaRPr lang="en-US" sz="1800" dirty="0">
              <a:solidFill>
                <a:srgbClr val="002060"/>
              </a:solidFill>
              <a:latin typeface="Calibri" pitchFamily="34" charset="0"/>
            </a:endParaRPr>
          </a:p>
          <a:p>
            <a:pPr marL="360000" lvl="0" indent="-360000" algn="l" rtl="0">
              <a:spcBef>
                <a:spcPts val="600"/>
              </a:spcBef>
              <a:tabLst>
                <a:tab pos="179388" algn="l"/>
                <a:tab pos="1795463" algn="l"/>
              </a:tabLst>
            </a:pPr>
            <a:r>
              <a:rPr lang="en-US" sz="2400" dirty="0">
                <a:solidFill>
                  <a:srgbClr val="002060"/>
                </a:solidFill>
                <a:latin typeface="Calibri" pitchFamily="34" charset="0"/>
              </a:rPr>
              <a:t>		         	</a:t>
            </a:r>
            <a:r>
              <a:rPr lang="en-US" sz="1800" dirty="0">
                <a:solidFill>
                  <a:srgbClr val="002060"/>
                </a:solidFill>
                <a:latin typeface="Calibri" pitchFamily="34" charset="0"/>
                <a:hlinkClick r:id="rId8"/>
              </a:rPr>
              <a:t>SqlServerRadio.com</a:t>
            </a:r>
            <a:r>
              <a:rPr lang="en-US" sz="1800" dirty="0">
                <a:solidFill>
                  <a:srgbClr val="002060"/>
                </a:solidFill>
                <a:latin typeface="Calibri" pitchFamily="34" charset="0"/>
              </a:rPr>
              <a:t> </a:t>
            </a:r>
          </a:p>
          <a:p>
            <a:pPr marL="360000" lvl="0" indent="-360000" algn="l">
              <a:spcBef>
                <a:spcPts val="600"/>
              </a:spcBef>
              <a:tabLst>
                <a:tab pos="179388" algn="l"/>
                <a:tab pos="1795463" algn="l"/>
              </a:tabLst>
            </a:pPr>
            <a:endParaRPr lang="en-US" sz="1800" dirty="0">
              <a:solidFill>
                <a:srgbClr val="002060"/>
              </a:solidFill>
              <a:latin typeface="Calibri" pitchFamily="34" charset="0"/>
            </a:endParaRPr>
          </a:p>
        </p:txBody>
      </p:sp>
      <p:pic>
        <p:nvPicPr>
          <p:cNvPr id="16" name="Content Placeholder 15">
            <a:extLst>
              <a:ext uri="{FF2B5EF4-FFF2-40B4-BE49-F238E27FC236}">
                <a16:creationId xmlns:a16="http://schemas.microsoft.com/office/drawing/2014/main" id="{CB12AF61-EFBC-E268-97A5-F8931CD63D61}"/>
              </a:ext>
            </a:extLst>
          </p:cNvPr>
          <p:cNvPicPr>
            <a:picLocks noGrp="1" noChangeAspect="1"/>
          </p:cNvPicPr>
          <p:nvPr>
            <p:ph idx="1"/>
          </p:nvPr>
        </p:nvPicPr>
        <p:blipFill>
          <a:blip r:embed="rId9">
            <a:extLst>
              <a:ext uri="{28A0092B-C50C-407E-A947-70E740481C1C}">
                <a14:useLocalDpi xmlns:a14="http://schemas.microsoft.com/office/drawing/2010/main" val="0"/>
              </a:ext>
            </a:extLst>
          </a:blip>
          <a:srcRect/>
          <a:stretch/>
        </p:blipFill>
        <p:spPr>
          <a:xfrm>
            <a:off x="6184133" y="369451"/>
            <a:ext cx="1828571" cy="18285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Picture 2">
            <a:extLst>
              <a:ext uri="{FF2B5EF4-FFF2-40B4-BE49-F238E27FC236}">
                <a16:creationId xmlns:a16="http://schemas.microsoft.com/office/drawing/2014/main" id="{D67BD8F0-3037-34CD-1A18-3DAEA038165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758390" y="3855040"/>
            <a:ext cx="841488" cy="8414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8E875E81-E45A-4C20-6F37-50F175E9583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2661315" y="3860719"/>
            <a:ext cx="841488" cy="8414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DFA1914-57B8-D26D-F500-EFF5299F77C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4490818" y="3856916"/>
            <a:ext cx="529167" cy="839612"/>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077123EE-A24F-0DCF-CA79-C58EF6CBD3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86014" y="3012246"/>
            <a:ext cx="3557872" cy="1580326"/>
          </a:xfrm>
          <a:prstGeom prst="rect">
            <a:avLst/>
          </a:prstGeom>
        </p:spPr>
      </p:pic>
      <p:sp>
        <p:nvSpPr>
          <p:cNvPr id="25" name="TextBox 24">
            <a:extLst>
              <a:ext uri="{FF2B5EF4-FFF2-40B4-BE49-F238E27FC236}">
                <a16:creationId xmlns:a16="http://schemas.microsoft.com/office/drawing/2014/main" id="{B61262A9-8CAD-8029-DE96-FD7C59C0EE7F}"/>
              </a:ext>
            </a:extLst>
          </p:cNvPr>
          <p:cNvSpPr txBox="1"/>
          <p:nvPr/>
        </p:nvSpPr>
        <p:spPr>
          <a:xfrm>
            <a:off x="6155899" y="4331609"/>
            <a:ext cx="1885035" cy="338554"/>
          </a:xfrm>
          <a:prstGeom prst="rect">
            <a:avLst/>
          </a:prstGeom>
          <a:noFill/>
        </p:spPr>
        <p:txBody>
          <a:bodyPr wrap="square">
            <a:spAutoFit/>
          </a:bodyPr>
          <a:lstStyle/>
          <a:p>
            <a:pPr algn="ctr"/>
            <a:r>
              <a:rPr lang="en-US" sz="1600" dirty="0">
                <a:solidFill>
                  <a:srgbClr val="002060"/>
                </a:solidFill>
                <a:latin typeface="Calibri" pitchFamily="34" charset="0"/>
                <a:hlinkClick r:id="rId14"/>
              </a:rPr>
              <a:t>MadeiraData.com</a:t>
            </a:r>
            <a:endParaRPr lang="en-IL" sz="1600" dirty="0"/>
          </a:p>
        </p:txBody>
      </p:sp>
      <p:pic>
        <p:nvPicPr>
          <p:cNvPr id="2050" name="Picture 2" descr="Microsoft Certified: Azure Data Engineer Associate">
            <a:extLst>
              <a:ext uri="{FF2B5EF4-FFF2-40B4-BE49-F238E27FC236}">
                <a16:creationId xmlns:a16="http://schemas.microsoft.com/office/drawing/2014/main" id="{A8833ABE-233D-1DE9-3368-AEEDA7B252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529908" y="3851472"/>
            <a:ext cx="841488" cy="841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16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D59F1-04BA-4FBF-9E94-6D6898A9B064}"/>
              </a:ext>
            </a:extLst>
          </p:cNvPr>
          <p:cNvSpPr>
            <a:spLocks noGrp="1"/>
          </p:cNvSpPr>
          <p:nvPr>
            <p:ph type="title"/>
          </p:nvPr>
        </p:nvSpPr>
        <p:spPr/>
        <p:txBody>
          <a:bodyPr/>
          <a:lstStyle/>
          <a:p>
            <a:r>
              <a:rPr lang="en-US" dirty="0"/>
              <a:t>DETECTION of Underutilized Storage</a:t>
            </a:r>
            <a:endParaRPr lang="en-IL" dirty="0"/>
          </a:p>
        </p:txBody>
      </p:sp>
      <p:graphicFrame>
        <p:nvGraphicFramePr>
          <p:cNvPr id="6" name="Chart 5">
            <a:extLst>
              <a:ext uri="{FF2B5EF4-FFF2-40B4-BE49-F238E27FC236}">
                <a16:creationId xmlns:a16="http://schemas.microsoft.com/office/drawing/2014/main" id="{8078B4E7-4AE2-4C6D-9FBE-AD5AC52E68F0}"/>
              </a:ext>
            </a:extLst>
          </p:cNvPr>
          <p:cNvGraphicFramePr/>
          <p:nvPr/>
        </p:nvGraphicFramePr>
        <p:xfrm>
          <a:off x="5002271" y="1523368"/>
          <a:ext cx="3684529" cy="246349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D1707546-A007-448F-A20A-7EE6F995F82B}"/>
              </a:ext>
            </a:extLst>
          </p:cNvPr>
          <p:cNvSpPr txBox="1"/>
          <p:nvPr/>
        </p:nvSpPr>
        <p:spPr>
          <a:xfrm>
            <a:off x="152400" y="1209838"/>
            <a:ext cx="5018236" cy="2862322"/>
          </a:xfrm>
          <a:prstGeom prst="rect">
            <a:avLst/>
          </a:prstGeom>
          <a:noFill/>
        </p:spPr>
        <p:txBody>
          <a:bodyPr wrap="square">
            <a:spAutoFit/>
          </a:bodyPr>
          <a:lstStyle/>
          <a:p>
            <a:r>
              <a:rPr lang="en-US" sz="900" dirty="0">
                <a:solidFill>
                  <a:srgbClr val="0000FF"/>
                </a:solidFill>
                <a:latin typeface="Consolas" panose="020B0609020204030204" pitchFamily="49" charset="0"/>
              </a:rPr>
              <a:t>SELECT</a:t>
            </a:r>
            <a:r>
              <a:rPr lang="en-US" sz="900" dirty="0">
                <a:solidFill>
                  <a:srgbClr val="000000"/>
                </a:solidFill>
                <a:latin typeface="Consolas" panose="020B0609020204030204" pitchFamily="49" charset="0"/>
              </a:rPr>
              <a:t> </a:t>
            </a:r>
          </a:p>
          <a:p>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vs</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volume_mount_point</a:t>
            </a:r>
            <a:endParaRPr lang="en-US" sz="900" dirty="0">
              <a:solidFill>
                <a:srgbClr val="000000"/>
              </a:solidFill>
              <a:latin typeface="Consolas" panose="020B0609020204030204" pitchFamily="49" charset="0"/>
            </a:endParaRP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disk_total_mb</a:t>
            </a:r>
            <a:endParaRPr lang="en-US" sz="900" dirty="0">
              <a:solidFill>
                <a:srgbClr val="000000"/>
              </a:solidFill>
              <a:latin typeface="Consolas" panose="020B0609020204030204" pitchFamily="49" charset="0"/>
            </a:endParaRP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disk_free_mb</a:t>
            </a:r>
            <a:endParaRPr lang="en-US" sz="900" dirty="0">
              <a:solidFill>
                <a:srgbClr val="000000"/>
              </a:solidFill>
              <a:latin typeface="Consolas" panose="020B0609020204030204" pitchFamily="49" charset="0"/>
            </a:endParaRP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unused_database_mb</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FF00FF"/>
                </a:solidFill>
                <a:latin typeface="Consolas" panose="020B0609020204030204" pitchFamily="49" charset="0"/>
              </a:rPr>
              <a:t>SUM</a:t>
            </a:r>
            <a:r>
              <a:rPr lang="en-US" sz="900" dirty="0">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unused_db_mb</a:t>
            </a:r>
            <a:r>
              <a:rPr lang="en-US" sz="900" dirty="0">
                <a:solidFill>
                  <a:srgbClr val="808080"/>
                </a:solidFill>
                <a:latin typeface="Consolas" panose="020B0609020204030204" pitchFamily="49" charset="0"/>
              </a:rPr>
              <a:t>)</a:t>
            </a:r>
            <a:endParaRPr lang="en-US" sz="900" dirty="0">
              <a:solidFill>
                <a:srgbClr val="000000"/>
              </a:solidFill>
              <a:latin typeface="Consolas" panose="020B0609020204030204" pitchFamily="49" charset="0"/>
            </a:endParaRP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unused_total_mb</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FF00FF"/>
                </a:solidFill>
                <a:latin typeface="Consolas" panose="020B0609020204030204" pitchFamily="49" charset="0"/>
              </a:rPr>
              <a:t>SUM</a:t>
            </a:r>
            <a:r>
              <a:rPr lang="en-US" sz="900" dirty="0">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unused_db_mb</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calculations</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disk_free_mb</a:t>
            </a:r>
            <a:endParaRPr lang="en-US" sz="900" dirty="0">
              <a:solidFill>
                <a:srgbClr val="000000"/>
              </a:solidFill>
              <a:latin typeface="Consolas" panose="020B0609020204030204" pitchFamily="49" charset="0"/>
            </a:endParaRP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unused_total_percent</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FF"/>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FF00FF"/>
                </a:solidFill>
                <a:latin typeface="Consolas" panose="020B0609020204030204" pitchFamily="49" charset="0"/>
              </a:rPr>
              <a:t>SUM</a:t>
            </a:r>
            <a:r>
              <a:rPr lang="en-US" sz="900" dirty="0">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unused_db_mb</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calculations</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disk_free_mb</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calculations</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disk_total_mb</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100</a:t>
            </a:r>
          </a:p>
          <a:p>
            <a:r>
              <a:rPr lang="en-US" sz="900" dirty="0">
                <a:solidFill>
                  <a:srgbClr val="0000FF"/>
                </a:solidFill>
                <a:latin typeface="Consolas" panose="020B0609020204030204" pitchFamily="49" charset="0"/>
              </a:rPr>
              <a:t>FROM</a:t>
            </a:r>
            <a:r>
              <a:rPr lang="en-US" sz="900" dirty="0">
                <a:solidFill>
                  <a:srgbClr val="000000"/>
                </a:solidFill>
                <a:latin typeface="Consolas" panose="020B0609020204030204" pitchFamily="49" charset="0"/>
              </a:rPr>
              <a:t> </a:t>
            </a:r>
            <a:r>
              <a:rPr lang="en-US" sz="900" dirty="0" err="1">
                <a:solidFill>
                  <a:schemeClr val="accent5"/>
                </a:solidFill>
                <a:latin typeface="Consolas" panose="020B0609020204030204" pitchFamily="49" charset="0"/>
              </a:rPr>
              <a:t>sys.database_files</a:t>
            </a:r>
            <a:r>
              <a:rPr lang="en-US" sz="900" dirty="0">
                <a:solidFill>
                  <a:srgbClr val="000000"/>
                </a:solidFill>
                <a:latin typeface="Consolas" panose="020B0609020204030204" pitchFamily="49" charset="0"/>
              </a:rPr>
              <a:t> </a:t>
            </a:r>
            <a:r>
              <a:rPr lang="en-US" sz="900" dirty="0">
                <a:solidFill>
                  <a:srgbClr val="0000FF"/>
                </a:solidFill>
                <a:latin typeface="Consolas" panose="020B0609020204030204" pitchFamily="49" charset="0"/>
              </a:rPr>
              <a:t>AS</a:t>
            </a:r>
            <a:r>
              <a:rPr lang="en-US" sz="900" dirty="0">
                <a:solidFill>
                  <a:srgbClr val="000000"/>
                </a:solidFill>
                <a:latin typeface="Consolas" panose="020B0609020204030204" pitchFamily="49" charset="0"/>
              </a:rPr>
              <a:t> f</a:t>
            </a:r>
          </a:p>
          <a:p>
            <a:r>
              <a:rPr lang="en-US" sz="900" dirty="0">
                <a:solidFill>
                  <a:srgbClr val="808080"/>
                </a:solidFill>
                <a:latin typeface="Consolas" panose="020B0609020204030204" pitchFamily="49" charset="0"/>
              </a:rPr>
              <a:t>CROSS</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APPLY</a:t>
            </a:r>
            <a:r>
              <a:rPr lang="en-US" sz="900" dirty="0">
                <a:solidFill>
                  <a:srgbClr val="000000"/>
                </a:solidFill>
                <a:latin typeface="Consolas" panose="020B0609020204030204" pitchFamily="49" charset="0"/>
              </a:rPr>
              <a:t> </a:t>
            </a:r>
            <a:r>
              <a:rPr lang="en-US" sz="900" dirty="0" err="1">
                <a:solidFill>
                  <a:schemeClr val="accent5"/>
                </a:solidFill>
                <a:latin typeface="Consolas" panose="020B0609020204030204" pitchFamily="49" charset="0"/>
              </a:rPr>
              <a:t>sys.dm_os_volume_stats</a:t>
            </a:r>
            <a:r>
              <a:rPr lang="en-US" sz="900" dirty="0">
                <a:solidFill>
                  <a:srgbClr val="0000FF"/>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FF00FF"/>
                </a:solidFill>
                <a:latin typeface="Consolas" panose="020B0609020204030204" pitchFamily="49" charset="0"/>
              </a:rPr>
              <a:t>DB_ID</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f</a:t>
            </a:r>
            <a:r>
              <a:rPr lang="en-US" sz="900" dirty="0" err="1">
                <a:solidFill>
                  <a:srgbClr val="808080"/>
                </a:solidFill>
                <a:latin typeface="Consolas" panose="020B0609020204030204" pitchFamily="49" charset="0"/>
              </a:rPr>
              <a:t>.</a:t>
            </a:r>
            <a:r>
              <a:rPr lang="en-US" sz="900" dirty="0" err="1">
                <a:solidFill>
                  <a:srgbClr val="FF00FF"/>
                </a:solidFill>
                <a:latin typeface="Consolas" panose="020B0609020204030204" pitchFamily="49" charset="0"/>
              </a:rPr>
              <a:t>file_id</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0000FF"/>
                </a:solidFill>
                <a:latin typeface="Consolas" panose="020B0609020204030204" pitchFamily="49" charset="0"/>
              </a:rPr>
              <a:t>AS</a:t>
            </a:r>
            <a:r>
              <a:rPr lang="en-US" sz="900" dirty="0">
                <a:solidFill>
                  <a:srgbClr val="000000"/>
                </a:solidFill>
                <a:latin typeface="Consolas" panose="020B0609020204030204" pitchFamily="49" charset="0"/>
              </a:rPr>
              <a:t> vs</a:t>
            </a:r>
          </a:p>
          <a:p>
            <a:r>
              <a:rPr lang="en-US" sz="900" dirty="0">
                <a:solidFill>
                  <a:srgbClr val="808080"/>
                </a:solidFill>
                <a:latin typeface="Consolas" panose="020B0609020204030204" pitchFamily="49" charset="0"/>
              </a:rPr>
              <a:t>CROSS</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APPLY</a:t>
            </a:r>
            <a:r>
              <a:rPr lang="en-US" sz="900" dirty="0">
                <a:solidFill>
                  <a:srgbClr val="0000FF"/>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FF"/>
                </a:solidFill>
                <a:latin typeface="Consolas" panose="020B0609020204030204" pitchFamily="49" charset="0"/>
              </a:rPr>
              <a:t>SELECT</a:t>
            </a:r>
            <a:r>
              <a:rPr lang="en-US" sz="900" dirty="0">
                <a:solidFill>
                  <a:srgbClr val="000000"/>
                </a:solidFill>
                <a:latin typeface="Consolas" panose="020B0609020204030204" pitchFamily="49" charset="0"/>
              </a:rPr>
              <a:t> </a:t>
            </a:r>
          </a:p>
          <a:p>
            <a:r>
              <a:rPr lang="sv-SE" sz="900" dirty="0">
                <a:solidFill>
                  <a:srgbClr val="000000"/>
                </a:solidFill>
                <a:latin typeface="Consolas" panose="020B0609020204030204" pitchFamily="49" charset="0"/>
              </a:rPr>
              <a:t>  disk_total_mb </a:t>
            </a:r>
            <a:r>
              <a:rPr lang="sv-SE" sz="900" dirty="0">
                <a:solidFill>
                  <a:srgbClr val="808080"/>
                </a:solidFill>
                <a:latin typeface="Consolas" panose="020B0609020204030204" pitchFamily="49" charset="0"/>
              </a:rPr>
              <a:t>=</a:t>
            </a:r>
            <a:r>
              <a:rPr lang="sv-SE" sz="900" dirty="0">
                <a:solidFill>
                  <a:srgbClr val="000000"/>
                </a:solidFill>
                <a:latin typeface="Consolas" panose="020B0609020204030204" pitchFamily="49" charset="0"/>
              </a:rPr>
              <a:t> vs</a:t>
            </a:r>
            <a:r>
              <a:rPr lang="sv-SE" sz="900" dirty="0">
                <a:solidFill>
                  <a:srgbClr val="808080"/>
                </a:solidFill>
                <a:latin typeface="Consolas" panose="020B0609020204030204" pitchFamily="49" charset="0"/>
              </a:rPr>
              <a:t>.</a:t>
            </a:r>
            <a:r>
              <a:rPr lang="sv-SE" sz="900" dirty="0">
                <a:solidFill>
                  <a:srgbClr val="000000"/>
                </a:solidFill>
                <a:latin typeface="Consolas" panose="020B0609020204030204" pitchFamily="49" charset="0"/>
              </a:rPr>
              <a:t>total_bytes </a:t>
            </a:r>
            <a:r>
              <a:rPr lang="sv-SE" sz="900" dirty="0">
                <a:solidFill>
                  <a:srgbClr val="808080"/>
                </a:solidFill>
                <a:latin typeface="Consolas" panose="020B0609020204030204" pitchFamily="49" charset="0"/>
              </a:rPr>
              <a:t>/</a:t>
            </a:r>
            <a:r>
              <a:rPr lang="sv-SE" sz="900" dirty="0">
                <a:solidFill>
                  <a:srgbClr val="000000"/>
                </a:solidFill>
                <a:latin typeface="Consolas" panose="020B0609020204030204" pitchFamily="49" charset="0"/>
              </a:rPr>
              <a:t> 1024 </a:t>
            </a:r>
            <a:r>
              <a:rPr lang="sv-SE" sz="900" dirty="0">
                <a:solidFill>
                  <a:srgbClr val="808080"/>
                </a:solidFill>
                <a:latin typeface="Consolas" panose="020B0609020204030204" pitchFamily="49" charset="0"/>
              </a:rPr>
              <a:t>/</a:t>
            </a:r>
            <a:r>
              <a:rPr lang="sv-SE" sz="900" dirty="0">
                <a:solidFill>
                  <a:srgbClr val="000000"/>
                </a:solidFill>
                <a:latin typeface="Consolas" panose="020B0609020204030204" pitchFamily="49" charset="0"/>
              </a:rPr>
              <a:t> 1024</a:t>
            </a: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disk_free_mb</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vs</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available_bytes</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1024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1024</a:t>
            </a: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unused_db_mb</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FF00FF"/>
                </a:solidFill>
                <a:latin typeface="Consolas" panose="020B0609020204030204" pitchFamily="49" charset="0"/>
              </a:rPr>
              <a:t>ISNULL</a:t>
            </a:r>
            <a:r>
              <a:rPr lang="en-US" sz="900" dirty="0">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f</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size</a:t>
            </a:r>
            <a:r>
              <a:rPr lang="en-US" sz="900" dirty="0">
                <a:solidFill>
                  <a:srgbClr val="808080"/>
                </a:solidFill>
                <a:latin typeface="Consolas" panose="020B0609020204030204" pitchFamily="49" charset="0"/>
              </a:rPr>
              <a:t>-</a:t>
            </a:r>
            <a:r>
              <a:rPr lang="en-US" sz="900" dirty="0">
                <a:solidFill>
                  <a:srgbClr val="FF00FF"/>
                </a:solidFill>
                <a:latin typeface="Consolas" panose="020B0609020204030204" pitchFamily="49" charset="0"/>
              </a:rPr>
              <a:t>FILEPROPERTY</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f</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[name]</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FF0000"/>
                </a:solidFill>
                <a:latin typeface="Consolas" panose="020B0609020204030204" pitchFamily="49" charset="0"/>
              </a:rPr>
              <a:t>'</a:t>
            </a:r>
            <a:r>
              <a:rPr lang="en-US" sz="900" dirty="0" err="1">
                <a:solidFill>
                  <a:srgbClr val="FF0000"/>
                </a:solidFill>
                <a:latin typeface="Consolas" panose="020B0609020204030204" pitchFamily="49" charset="0"/>
              </a:rPr>
              <a:t>SpaceUsed</a:t>
            </a:r>
            <a:r>
              <a:rPr lang="en-US" sz="900" dirty="0">
                <a:solidFill>
                  <a:srgbClr val="FF0000"/>
                </a:solidFill>
                <a:latin typeface="Consolas" panose="020B0609020204030204" pitchFamily="49" charset="0"/>
              </a:rPr>
              <a:t>'</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0</a:t>
            </a:r>
            <a:r>
              <a:rPr lang="en-US" sz="900" dirty="0">
                <a:solidFill>
                  <a:srgbClr val="808080"/>
                </a:solidFill>
                <a:latin typeface="Consolas" panose="020B0609020204030204" pitchFamily="49" charset="0"/>
              </a:rPr>
              <a:t>) /</a:t>
            </a:r>
            <a:r>
              <a:rPr lang="en-US" sz="900" dirty="0">
                <a:solidFill>
                  <a:srgbClr val="000000"/>
                </a:solidFill>
                <a:latin typeface="Consolas" panose="020B0609020204030204" pitchFamily="49" charset="0"/>
              </a:rPr>
              <a:t>128.0</a:t>
            </a: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a:solidFill>
                  <a:srgbClr val="0000FF"/>
                </a:solidFill>
                <a:latin typeface="Consolas" panose="020B0609020204030204" pitchFamily="49" charset="0"/>
              </a:rPr>
              <a:t>AS</a:t>
            </a:r>
            <a:r>
              <a:rPr lang="en-US" sz="900" dirty="0">
                <a:solidFill>
                  <a:srgbClr val="000000"/>
                </a:solidFill>
                <a:latin typeface="Consolas" panose="020B0609020204030204" pitchFamily="49" charset="0"/>
              </a:rPr>
              <a:t> calculations</a:t>
            </a:r>
          </a:p>
          <a:p>
            <a:r>
              <a:rPr lang="en-US" sz="900" dirty="0">
                <a:solidFill>
                  <a:srgbClr val="0000FF"/>
                </a:solidFill>
                <a:latin typeface="Consolas" panose="020B0609020204030204" pitchFamily="49" charset="0"/>
              </a:rPr>
              <a:t>WHERE</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f</a:t>
            </a:r>
            <a:r>
              <a:rPr lang="en-US" sz="900" dirty="0" err="1">
                <a:solidFill>
                  <a:srgbClr val="808080"/>
                </a:solidFill>
                <a:latin typeface="Consolas" panose="020B0609020204030204" pitchFamily="49" charset="0"/>
              </a:rPr>
              <a:t>.</a:t>
            </a:r>
            <a:r>
              <a:rPr lang="en-US" sz="900" dirty="0" err="1">
                <a:solidFill>
                  <a:srgbClr val="0000FF"/>
                </a:solidFill>
                <a:latin typeface="Consolas" panose="020B0609020204030204" pitchFamily="49" charset="0"/>
              </a:rPr>
              <a:t>type</a:t>
            </a:r>
            <a:r>
              <a:rPr lang="en-US" sz="900" dirty="0">
                <a:solidFill>
                  <a:srgbClr val="000000"/>
                </a:solidFill>
                <a:latin typeface="Consolas" panose="020B0609020204030204" pitchFamily="49" charset="0"/>
              </a:rPr>
              <a:t> </a:t>
            </a:r>
            <a:r>
              <a:rPr lang="en-US" sz="900" dirty="0">
                <a:solidFill>
                  <a:srgbClr val="808080"/>
                </a:solidFill>
                <a:latin typeface="Consolas" panose="020B0609020204030204" pitchFamily="49" charset="0"/>
              </a:rPr>
              <a:t>IN</a:t>
            </a:r>
            <a:r>
              <a:rPr lang="en-US" sz="900" dirty="0">
                <a:solidFill>
                  <a:srgbClr val="0000FF"/>
                </a:solidFill>
                <a:latin typeface="Consolas" panose="020B0609020204030204" pitchFamily="49" charset="0"/>
              </a:rPr>
              <a:t> </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0</a:t>
            </a:r>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1</a:t>
            </a:r>
            <a:r>
              <a:rPr lang="en-US" sz="900" dirty="0">
                <a:solidFill>
                  <a:srgbClr val="808080"/>
                </a:solidFill>
                <a:latin typeface="Consolas" panose="020B0609020204030204" pitchFamily="49" charset="0"/>
              </a:rPr>
              <a:t>)</a:t>
            </a:r>
            <a:endParaRPr lang="en-US" sz="900" dirty="0">
              <a:solidFill>
                <a:srgbClr val="000000"/>
              </a:solidFill>
              <a:latin typeface="Consolas" panose="020B0609020204030204" pitchFamily="49" charset="0"/>
            </a:endParaRPr>
          </a:p>
          <a:p>
            <a:r>
              <a:rPr lang="en-US" sz="900" dirty="0">
                <a:solidFill>
                  <a:srgbClr val="0000FF"/>
                </a:solidFill>
                <a:latin typeface="Consolas" panose="020B0609020204030204" pitchFamily="49" charset="0"/>
              </a:rPr>
              <a:t>GROUP</a:t>
            </a:r>
            <a:r>
              <a:rPr lang="en-US" sz="900" dirty="0">
                <a:solidFill>
                  <a:srgbClr val="000000"/>
                </a:solidFill>
                <a:latin typeface="Consolas" panose="020B0609020204030204" pitchFamily="49" charset="0"/>
              </a:rPr>
              <a:t> </a:t>
            </a:r>
            <a:r>
              <a:rPr lang="en-US" sz="900" dirty="0">
                <a:solidFill>
                  <a:srgbClr val="0000FF"/>
                </a:solidFill>
                <a:latin typeface="Consolas" panose="020B0609020204030204" pitchFamily="49" charset="0"/>
              </a:rPr>
              <a:t>BY</a:t>
            </a:r>
            <a:endParaRPr lang="en-US" sz="900" dirty="0">
              <a:solidFill>
                <a:srgbClr val="000000"/>
              </a:solidFill>
              <a:latin typeface="Consolas" panose="020B0609020204030204" pitchFamily="49" charset="0"/>
            </a:endParaRPr>
          </a:p>
          <a:p>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vs</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volume_mount_point</a:t>
            </a:r>
            <a:endParaRPr lang="en-US" sz="900" dirty="0">
              <a:solidFill>
                <a:srgbClr val="000000"/>
              </a:solidFill>
              <a:latin typeface="Consolas" panose="020B0609020204030204" pitchFamily="49" charset="0"/>
            </a:endParaRP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calculations</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disk_total_mb</a:t>
            </a:r>
            <a:endParaRPr lang="en-US" sz="900" dirty="0">
              <a:solidFill>
                <a:srgbClr val="000000"/>
              </a:solidFill>
              <a:latin typeface="Consolas" panose="020B0609020204030204" pitchFamily="49" charset="0"/>
            </a:endParaRPr>
          </a:p>
          <a:p>
            <a:r>
              <a:rPr lang="en-US" sz="900" dirty="0">
                <a:solidFill>
                  <a:srgbClr val="808080"/>
                </a:solidFill>
                <a:latin typeface="Consolas" panose="020B0609020204030204" pitchFamily="49" charset="0"/>
              </a:rPr>
              <a:t>,</a:t>
            </a:r>
            <a:r>
              <a:rPr lang="en-US" sz="900" dirty="0">
                <a:solidFill>
                  <a:srgbClr val="000000"/>
                </a:solidFill>
                <a:latin typeface="Consolas" panose="020B0609020204030204" pitchFamily="49" charset="0"/>
              </a:rPr>
              <a:t> </a:t>
            </a:r>
            <a:r>
              <a:rPr lang="en-US" sz="900" dirty="0" err="1">
                <a:solidFill>
                  <a:srgbClr val="000000"/>
                </a:solidFill>
                <a:latin typeface="Consolas" panose="020B0609020204030204" pitchFamily="49" charset="0"/>
              </a:rPr>
              <a:t>calculations</a:t>
            </a:r>
            <a:r>
              <a:rPr lang="en-US" sz="900" dirty="0" err="1">
                <a:solidFill>
                  <a:srgbClr val="808080"/>
                </a:solidFill>
                <a:latin typeface="Consolas" panose="020B0609020204030204" pitchFamily="49" charset="0"/>
              </a:rPr>
              <a:t>.</a:t>
            </a:r>
            <a:r>
              <a:rPr lang="en-US" sz="900" dirty="0" err="1">
                <a:solidFill>
                  <a:srgbClr val="000000"/>
                </a:solidFill>
                <a:latin typeface="Consolas" panose="020B0609020204030204" pitchFamily="49" charset="0"/>
              </a:rPr>
              <a:t>disk_free_mb</a:t>
            </a:r>
            <a:endParaRPr lang="en-IL" sz="900" dirty="0"/>
          </a:p>
        </p:txBody>
      </p:sp>
      <p:sp>
        <p:nvSpPr>
          <p:cNvPr id="4" name="Speech Bubble: Oval 3">
            <a:extLst>
              <a:ext uri="{FF2B5EF4-FFF2-40B4-BE49-F238E27FC236}">
                <a16:creationId xmlns:a16="http://schemas.microsoft.com/office/drawing/2014/main" id="{FB8F797D-034A-45FB-A20B-F004BF01E433}"/>
              </a:ext>
            </a:extLst>
          </p:cNvPr>
          <p:cNvSpPr/>
          <p:nvPr/>
        </p:nvSpPr>
        <p:spPr>
          <a:xfrm>
            <a:off x="3213682" y="3599292"/>
            <a:ext cx="1856095" cy="668740"/>
          </a:xfrm>
          <a:prstGeom prst="wedgeEllipseCallout">
            <a:avLst>
              <a:gd name="adj1" fmla="val -18890"/>
              <a:gd name="adj2" fmla="val -104782"/>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(for each DB)</a:t>
            </a:r>
            <a:endParaRPr lang="en-IL" sz="1400" dirty="0"/>
          </a:p>
        </p:txBody>
      </p:sp>
      <p:sp>
        <p:nvSpPr>
          <p:cNvPr id="8" name="TextBox 7">
            <a:extLst>
              <a:ext uri="{FF2B5EF4-FFF2-40B4-BE49-F238E27FC236}">
                <a16:creationId xmlns:a16="http://schemas.microsoft.com/office/drawing/2014/main" id="{ECA5DA3A-54D8-43F0-A7EF-8DD61B903668}"/>
              </a:ext>
            </a:extLst>
          </p:cNvPr>
          <p:cNvSpPr txBox="1"/>
          <p:nvPr/>
        </p:nvSpPr>
        <p:spPr>
          <a:xfrm>
            <a:off x="2280558" y="4543260"/>
            <a:ext cx="4582884" cy="369332"/>
          </a:xfrm>
          <a:prstGeom prst="rect">
            <a:avLst/>
          </a:prstGeom>
          <a:noFill/>
        </p:spPr>
        <p:txBody>
          <a:bodyPr wrap="square">
            <a:spAutoFit/>
          </a:bodyPr>
          <a:lstStyle/>
          <a:p>
            <a:pPr marL="285750" indent="-285750" algn="ctr">
              <a:buFont typeface="Wingdings" panose="05000000000000000000" pitchFamily="2" charset="2"/>
              <a:buChar char="Ø"/>
            </a:pPr>
            <a:r>
              <a:rPr lang="en-IL" dirty="0" err="1">
                <a:hlinkClick r:id="rId3"/>
              </a:rPr>
              <a:t>Server_Hardware_Underutilized.sql</a:t>
            </a:r>
            <a:endParaRPr lang="en-IL" dirty="0"/>
          </a:p>
        </p:txBody>
      </p:sp>
    </p:spTree>
    <p:extLst>
      <p:ext uri="{BB962C8B-B14F-4D97-AF65-F5344CB8AC3E}">
        <p14:creationId xmlns:p14="http://schemas.microsoft.com/office/powerpoint/2010/main" val="76140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D59F1-04BA-4FBF-9E94-6D6898A9B064}"/>
              </a:ext>
            </a:extLst>
          </p:cNvPr>
          <p:cNvSpPr>
            <a:spLocks noGrp="1"/>
          </p:cNvSpPr>
          <p:nvPr>
            <p:ph type="title"/>
          </p:nvPr>
        </p:nvSpPr>
        <p:spPr/>
        <p:txBody>
          <a:bodyPr/>
          <a:lstStyle/>
          <a:p>
            <a:r>
              <a:rPr lang="en-US" dirty="0"/>
              <a:t>REMEDIATION of Underutilized Storage</a:t>
            </a:r>
            <a:endParaRPr lang="en-IL" dirty="0"/>
          </a:p>
        </p:txBody>
      </p:sp>
      <p:sp>
        <p:nvSpPr>
          <p:cNvPr id="9" name="TextBox 8">
            <a:extLst>
              <a:ext uri="{FF2B5EF4-FFF2-40B4-BE49-F238E27FC236}">
                <a16:creationId xmlns:a16="http://schemas.microsoft.com/office/drawing/2014/main" id="{D8B3211C-E091-4F43-8A64-BB52459668C9}"/>
              </a:ext>
            </a:extLst>
          </p:cNvPr>
          <p:cNvSpPr txBox="1"/>
          <p:nvPr/>
        </p:nvSpPr>
        <p:spPr>
          <a:xfrm>
            <a:off x="7045036" y="4666371"/>
            <a:ext cx="1641764" cy="246221"/>
          </a:xfrm>
          <a:prstGeom prst="rect">
            <a:avLst/>
          </a:prstGeom>
          <a:noFill/>
        </p:spPr>
        <p:txBody>
          <a:bodyPr wrap="square">
            <a:spAutoFit/>
          </a:bodyPr>
          <a:lstStyle/>
          <a:p>
            <a:pPr algn="r"/>
            <a:r>
              <a:rPr lang="en-US" sz="1000" i="0" dirty="0">
                <a:solidFill>
                  <a:srgbClr val="374957"/>
                </a:solidFill>
                <a:effectLst/>
                <a:latin typeface="Proxima Nova"/>
              </a:rPr>
              <a:t>Image by </a:t>
            </a:r>
            <a:r>
              <a:rPr lang="en-US" sz="1000" i="0" u="sng" dirty="0">
                <a:solidFill>
                  <a:srgbClr val="040E17"/>
                </a:solidFill>
                <a:effectLst/>
                <a:latin typeface="Proxima Nova"/>
                <a:hlinkClick r:id="rId3"/>
              </a:rPr>
              <a:t>Those Icons</a:t>
            </a:r>
            <a:endParaRPr lang="en-US" sz="1000" i="0" dirty="0">
              <a:solidFill>
                <a:srgbClr val="374957"/>
              </a:solidFill>
              <a:effectLst/>
              <a:latin typeface="Proxima Nova"/>
            </a:endParaRPr>
          </a:p>
        </p:txBody>
      </p:sp>
      <p:pic>
        <p:nvPicPr>
          <p:cNvPr id="11" name="Picture 10" descr="Icon&#10;&#10;Description automatically generated">
            <a:extLst>
              <a:ext uri="{FF2B5EF4-FFF2-40B4-BE49-F238E27FC236}">
                <a16:creationId xmlns:a16="http://schemas.microsoft.com/office/drawing/2014/main" id="{DBD9D92E-28C2-49A0-8554-B4B66A727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3804" y="1830454"/>
            <a:ext cx="1264227" cy="1264227"/>
          </a:xfrm>
          <a:prstGeom prst="rect">
            <a:avLst/>
          </a:prstGeom>
        </p:spPr>
      </p:pic>
      <p:sp>
        <p:nvSpPr>
          <p:cNvPr id="12" name="TextBox 11">
            <a:extLst>
              <a:ext uri="{FF2B5EF4-FFF2-40B4-BE49-F238E27FC236}">
                <a16:creationId xmlns:a16="http://schemas.microsoft.com/office/drawing/2014/main" id="{B6AECB0B-D330-473B-964E-F214186C68F5}"/>
              </a:ext>
            </a:extLst>
          </p:cNvPr>
          <p:cNvSpPr txBox="1"/>
          <p:nvPr/>
        </p:nvSpPr>
        <p:spPr>
          <a:xfrm>
            <a:off x="457200" y="1376719"/>
            <a:ext cx="5153462" cy="1685526"/>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b="1" dirty="0"/>
              <a:t>Shrink</a:t>
            </a:r>
            <a:r>
              <a:rPr lang="en-US" sz="2400" dirty="0"/>
              <a:t> files (</a:t>
            </a:r>
            <a:r>
              <a:rPr lang="en-US" sz="2400" dirty="0">
                <a:hlinkClick r:id="rId5"/>
              </a:rPr>
              <a:t>carefully</a:t>
            </a:r>
            <a:r>
              <a:rPr lang="en-US" sz="2400" dirty="0"/>
              <a:t>)</a:t>
            </a:r>
          </a:p>
          <a:p>
            <a:pPr marL="342900" indent="-342900">
              <a:lnSpc>
                <a:spcPct val="150000"/>
              </a:lnSpc>
              <a:buFont typeface="Arial" panose="020B0604020202020204" pitchFamily="34" charset="0"/>
              <a:buChar char="•"/>
            </a:pPr>
            <a:r>
              <a:rPr lang="en-US" sz="2400" b="1" dirty="0"/>
              <a:t>Consolidate</a:t>
            </a:r>
            <a:r>
              <a:rPr lang="en-US" sz="2400" dirty="0"/>
              <a:t> files (carefully)</a:t>
            </a:r>
          </a:p>
          <a:p>
            <a:pPr marL="342900" indent="-342900">
              <a:lnSpc>
                <a:spcPct val="150000"/>
              </a:lnSpc>
              <a:buFont typeface="Arial" panose="020B0604020202020204" pitchFamily="34" charset="0"/>
              <a:buChar char="•"/>
            </a:pPr>
            <a:r>
              <a:rPr lang="en-US" sz="2400" b="1" dirty="0"/>
              <a:t>Resize </a:t>
            </a:r>
            <a:r>
              <a:rPr lang="en-US" sz="2400" dirty="0"/>
              <a:t>/ </a:t>
            </a:r>
            <a:r>
              <a:rPr lang="en-US" sz="2400" b="1" dirty="0"/>
              <a:t>Detach</a:t>
            </a:r>
            <a:r>
              <a:rPr lang="en-US" sz="2400" dirty="0"/>
              <a:t> disks (carefully!!!)</a:t>
            </a:r>
          </a:p>
        </p:txBody>
      </p:sp>
      <p:pic>
        <p:nvPicPr>
          <p:cNvPr id="4" name="Graphic 3" descr="Piggy Bank with solid fill">
            <a:extLst>
              <a:ext uri="{FF2B5EF4-FFF2-40B4-BE49-F238E27FC236}">
                <a16:creationId xmlns:a16="http://schemas.microsoft.com/office/drawing/2014/main" id="{5B60A5D0-C201-4C98-955C-915F394812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64531" y="1463385"/>
            <a:ext cx="1108364" cy="1108364"/>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42716526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D59F1-04BA-4FBF-9E94-6D6898A9B064}"/>
              </a:ext>
            </a:extLst>
          </p:cNvPr>
          <p:cNvSpPr>
            <a:spLocks noGrp="1"/>
          </p:cNvSpPr>
          <p:nvPr>
            <p:ph type="title"/>
          </p:nvPr>
        </p:nvSpPr>
        <p:spPr/>
        <p:txBody>
          <a:bodyPr/>
          <a:lstStyle/>
          <a:p>
            <a:r>
              <a:rPr lang="en-US" dirty="0"/>
              <a:t>Over-Utilized Storage</a:t>
            </a:r>
            <a:endParaRPr lang="en-IL" dirty="0"/>
          </a:p>
        </p:txBody>
      </p:sp>
      <p:grpSp>
        <p:nvGrpSpPr>
          <p:cNvPr id="13" name="Group 12">
            <a:extLst>
              <a:ext uri="{FF2B5EF4-FFF2-40B4-BE49-F238E27FC236}">
                <a16:creationId xmlns:a16="http://schemas.microsoft.com/office/drawing/2014/main" id="{88D13602-FC54-20BF-4D3F-2BBBD759E6C8}"/>
              </a:ext>
            </a:extLst>
          </p:cNvPr>
          <p:cNvGrpSpPr/>
          <p:nvPr/>
        </p:nvGrpSpPr>
        <p:grpSpPr>
          <a:xfrm>
            <a:off x="944595" y="843864"/>
            <a:ext cx="1264227" cy="1264227"/>
            <a:chOff x="944595" y="843864"/>
            <a:chExt cx="1264227" cy="1264227"/>
          </a:xfrm>
        </p:grpSpPr>
        <p:pic>
          <p:nvPicPr>
            <p:cNvPr id="2" name="Picture 1" descr="Icon&#10;&#10;Description automatically generated">
              <a:extLst>
                <a:ext uri="{FF2B5EF4-FFF2-40B4-BE49-F238E27FC236}">
                  <a16:creationId xmlns:a16="http://schemas.microsoft.com/office/drawing/2014/main" id="{17018E45-B468-9D86-B800-A910A36E9D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595" y="843864"/>
              <a:ext cx="1264227" cy="1264227"/>
            </a:xfrm>
            <a:prstGeom prst="rect">
              <a:avLst/>
            </a:prstGeom>
          </p:spPr>
        </p:pic>
        <p:sp>
          <p:nvSpPr>
            <p:cNvPr id="6" name="Graphic 32" descr="Crying face outline with solid fill">
              <a:extLst>
                <a:ext uri="{FF2B5EF4-FFF2-40B4-BE49-F238E27FC236}">
                  <a16:creationId xmlns:a16="http://schemas.microsoft.com/office/drawing/2014/main" id="{8907BFF6-8AB9-B13E-FFBE-6435A0C6F7BA}"/>
                </a:ext>
              </a:extLst>
            </p:cNvPr>
            <p:cNvSpPr/>
            <p:nvPr/>
          </p:nvSpPr>
          <p:spPr>
            <a:xfrm>
              <a:off x="1363889" y="1348529"/>
              <a:ext cx="425638" cy="136962"/>
            </a:xfrm>
            <a:custGeom>
              <a:avLst/>
              <a:gdLst>
                <a:gd name="connsiteX0" fmla="*/ 160268 w 320536"/>
                <a:gd name="connsiteY0" fmla="*/ 0 h 103142"/>
                <a:gd name="connsiteX1" fmla="*/ 3174 w 320536"/>
                <a:gd name="connsiteY1" fmla="*/ 77754 h 103142"/>
                <a:gd name="connsiteX2" fmla="*/ 0 w 320536"/>
                <a:gd name="connsiteY2" fmla="*/ 87275 h 103142"/>
                <a:gd name="connsiteX3" fmla="*/ 15868 w 320536"/>
                <a:gd name="connsiteY3" fmla="*/ 103143 h 103142"/>
                <a:gd name="connsiteX4" fmla="*/ 28563 w 320536"/>
                <a:gd name="connsiteY4" fmla="*/ 96796 h 103142"/>
                <a:gd name="connsiteX5" fmla="*/ 160268 w 320536"/>
                <a:gd name="connsiteY5" fmla="*/ 32530 h 103142"/>
                <a:gd name="connsiteX6" fmla="*/ 291974 w 320536"/>
                <a:gd name="connsiteY6" fmla="*/ 96796 h 103142"/>
                <a:gd name="connsiteX7" fmla="*/ 304668 w 320536"/>
                <a:gd name="connsiteY7" fmla="*/ 103143 h 103142"/>
                <a:gd name="connsiteX8" fmla="*/ 320536 w 320536"/>
                <a:gd name="connsiteY8" fmla="*/ 87275 h 103142"/>
                <a:gd name="connsiteX9" fmla="*/ 317363 w 320536"/>
                <a:gd name="connsiteY9" fmla="*/ 77754 h 103142"/>
                <a:gd name="connsiteX10" fmla="*/ 160268 w 320536"/>
                <a:gd name="connsiteY10" fmla="*/ 0 h 103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0536" h="103142">
                  <a:moveTo>
                    <a:pt x="160268" y="0"/>
                  </a:moveTo>
                  <a:cubicBezTo>
                    <a:pt x="96002" y="0"/>
                    <a:pt x="39670" y="30149"/>
                    <a:pt x="3174" y="77754"/>
                  </a:cubicBezTo>
                  <a:cubicBezTo>
                    <a:pt x="1587" y="80134"/>
                    <a:pt x="0" y="83308"/>
                    <a:pt x="0" y="87275"/>
                  </a:cubicBezTo>
                  <a:cubicBezTo>
                    <a:pt x="0" y="96002"/>
                    <a:pt x="7141" y="103143"/>
                    <a:pt x="15868" y="103143"/>
                  </a:cubicBezTo>
                  <a:cubicBezTo>
                    <a:pt x="21422" y="103143"/>
                    <a:pt x="26182" y="100763"/>
                    <a:pt x="28563" y="96796"/>
                  </a:cubicBezTo>
                  <a:cubicBezTo>
                    <a:pt x="58712" y="57125"/>
                    <a:pt x="106316" y="32530"/>
                    <a:pt x="160268" y="32530"/>
                  </a:cubicBezTo>
                  <a:cubicBezTo>
                    <a:pt x="214220" y="32530"/>
                    <a:pt x="261031" y="57125"/>
                    <a:pt x="291974" y="96796"/>
                  </a:cubicBezTo>
                  <a:cubicBezTo>
                    <a:pt x="295147" y="100763"/>
                    <a:pt x="299908" y="103143"/>
                    <a:pt x="304668" y="103143"/>
                  </a:cubicBezTo>
                  <a:cubicBezTo>
                    <a:pt x="313396" y="103143"/>
                    <a:pt x="320536" y="96002"/>
                    <a:pt x="320536" y="87275"/>
                  </a:cubicBezTo>
                  <a:cubicBezTo>
                    <a:pt x="320536" y="84101"/>
                    <a:pt x="319743" y="80927"/>
                    <a:pt x="317363" y="77754"/>
                  </a:cubicBezTo>
                  <a:cubicBezTo>
                    <a:pt x="280866" y="30943"/>
                    <a:pt x="224534" y="0"/>
                    <a:pt x="160268" y="0"/>
                  </a:cubicBezTo>
                  <a:close/>
                </a:path>
              </a:pathLst>
            </a:custGeom>
            <a:solidFill>
              <a:srgbClr val="000000"/>
            </a:solidFill>
            <a:ln w="7838" cap="flat">
              <a:noFill/>
              <a:prstDash val="solid"/>
              <a:miter/>
            </a:ln>
          </p:spPr>
          <p:txBody>
            <a:bodyPr rtlCol="0" anchor="ctr"/>
            <a:lstStyle/>
            <a:p>
              <a:endParaRPr lang="en-IL"/>
            </a:p>
          </p:txBody>
        </p:sp>
        <p:sp>
          <p:nvSpPr>
            <p:cNvPr id="7" name="Graphic 32" descr="Crying face outline with solid fill">
              <a:extLst>
                <a:ext uri="{FF2B5EF4-FFF2-40B4-BE49-F238E27FC236}">
                  <a16:creationId xmlns:a16="http://schemas.microsoft.com/office/drawing/2014/main" id="{263396B3-18EA-CE5C-D709-F440D0134E92}"/>
                </a:ext>
              </a:extLst>
            </p:cNvPr>
            <p:cNvSpPr/>
            <p:nvPr/>
          </p:nvSpPr>
          <p:spPr>
            <a:xfrm>
              <a:off x="1808490" y="1068760"/>
              <a:ext cx="63213" cy="94820"/>
            </a:xfrm>
            <a:custGeom>
              <a:avLst/>
              <a:gdLst>
                <a:gd name="connsiteX0" fmla="*/ 0 w 47604"/>
                <a:gd name="connsiteY0" fmla="*/ 47604 h 71406"/>
                <a:gd name="connsiteX1" fmla="*/ 23802 w 47604"/>
                <a:gd name="connsiteY1" fmla="*/ 71407 h 71406"/>
                <a:gd name="connsiteX2" fmla="*/ 47604 w 47604"/>
                <a:gd name="connsiteY2" fmla="*/ 47604 h 71406"/>
                <a:gd name="connsiteX3" fmla="*/ 23802 w 47604"/>
                <a:gd name="connsiteY3" fmla="*/ 0 h 71406"/>
                <a:gd name="connsiteX4" fmla="*/ 0 w 47604"/>
                <a:gd name="connsiteY4" fmla="*/ 47604 h 71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04" h="71406">
                  <a:moveTo>
                    <a:pt x="0" y="47604"/>
                  </a:moveTo>
                  <a:cubicBezTo>
                    <a:pt x="0" y="61092"/>
                    <a:pt x="10314" y="71407"/>
                    <a:pt x="23802" y="71407"/>
                  </a:cubicBezTo>
                  <a:cubicBezTo>
                    <a:pt x="37290" y="71407"/>
                    <a:pt x="47604" y="61092"/>
                    <a:pt x="47604" y="47604"/>
                  </a:cubicBezTo>
                  <a:cubicBezTo>
                    <a:pt x="47604" y="34116"/>
                    <a:pt x="23802" y="0"/>
                    <a:pt x="23802" y="0"/>
                  </a:cubicBezTo>
                  <a:cubicBezTo>
                    <a:pt x="23802" y="0"/>
                    <a:pt x="0" y="34116"/>
                    <a:pt x="0" y="47604"/>
                  </a:cubicBezTo>
                  <a:close/>
                </a:path>
              </a:pathLst>
            </a:custGeom>
            <a:solidFill>
              <a:srgbClr val="000000"/>
            </a:solidFill>
            <a:ln w="7838" cap="flat">
              <a:noFill/>
              <a:prstDash val="solid"/>
              <a:miter/>
            </a:ln>
          </p:spPr>
          <p:txBody>
            <a:bodyPr rtlCol="0" anchor="ctr"/>
            <a:lstStyle/>
            <a:p>
              <a:endParaRPr lang="en-IL"/>
            </a:p>
          </p:txBody>
        </p:sp>
        <p:sp>
          <p:nvSpPr>
            <p:cNvPr id="8" name="Graphic 32" descr="Crying face outline with solid fill">
              <a:extLst>
                <a:ext uri="{FF2B5EF4-FFF2-40B4-BE49-F238E27FC236}">
                  <a16:creationId xmlns:a16="http://schemas.microsoft.com/office/drawing/2014/main" id="{321A239A-2872-0D25-AA7C-7FDBF3E34F9D}"/>
                </a:ext>
              </a:extLst>
            </p:cNvPr>
            <p:cNvSpPr/>
            <p:nvPr/>
          </p:nvSpPr>
          <p:spPr>
            <a:xfrm>
              <a:off x="1362327" y="1163580"/>
              <a:ext cx="126426" cy="126426"/>
            </a:xfrm>
            <a:custGeom>
              <a:avLst/>
              <a:gdLst>
                <a:gd name="connsiteX0" fmla="*/ 95209 w 95208"/>
                <a:gd name="connsiteY0" fmla="*/ 47604 h 95208"/>
                <a:gd name="connsiteX1" fmla="*/ 47604 w 95208"/>
                <a:gd name="connsiteY1" fmla="*/ 95209 h 95208"/>
                <a:gd name="connsiteX2" fmla="*/ 0 w 95208"/>
                <a:gd name="connsiteY2" fmla="*/ 47604 h 95208"/>
                <a:gd name="connsiteX3" fmla="*/ 47604 w 95208"/>
                <a:gd name="connsiteY3" fmla="*/ 0 h 95208"/>
                <a:gd name="connsiteX4" fmla="*/ 95209 w 95208"/>
                <a:gd name="connsiteY4" fmla="*/ 47604 h 9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 h="95208">
                  <a:moveTo>
                    <a:pt x="95209" y="47604"/>
                  </a:moveTo>
                  <a:cubicBezTo>
                    <a:pt x="95209" y="73896"/>
                    <a:pt x="73896" y="95209"/>
                    <a:pt x="47604" y="95209"/>
                  </a:cubicBezTo>
                  <a:cubicBezTo>
                    <a:pt x="21313" y="95209"/>
                    <a:pt x="0" y="73896"/>
                    <a:pt x="0" y="47604"/>
                  </a:cubicBezTo>
                  <a:cubicBezTo>
                    <a:pt x="0" y="21313"/>
                    <a:pt x="21313" y="0"/>
                    <a:pt x="47604" y="0"/>
                  </a:cubicBezTo>
                  <a:cubicBezTo>
                    <a:pt x="73896" y="0"/>
                    <a:pt x="95209" y="21313"/>
                    <a:pt x="95209" y="47604"/>
                  </a:cubicBezTo>
                  <a:close/>
                </a:path>
              </a:pathLst>
            </a:custGeom>
            <a:solidFill>
              <a:srgbClr val="000000"/>
            </a:solidFill>
            <a:ln w="7838" cap="flat">
              <a:noFill/>
              <a:prstDash val="solid"/>
              <a:miter/>
            </a:ln>
          </p:spPr>
          <p:txBody>
            <a:bodyPr rtlCol="0" anchor="ctr"/>
            <a:lstStyle/>
            <a:p>
              <a:endParaRPr lang="en-IL"/>
            </a:p>
          </p:txBody>
        </p:sp>
        <p:sp>
          <p:nvSpPr>
            <p:cNvPr id="10" name="Graphic 32" descr="Crying face outline with solid fill">
              <a:extLst>
                <a:ext uri="{FF2B5EF4-FFF2-40B4-BE49-F238E27FC236}">
                  <a16:creationId xmlns:a16="http://schemas.microsoft.com/office/drawing/2014/main" id="{F5342805-15A0-C4A4-94A1-EE3D75DA45F8}"/>
                </a:ext>
              </a:extLst>
            </p:cNvPr>
            <p:cNvSpPr/>
            <p:nvPr/>
          </p:nvSpPr>
          <p:spPr>
            <a:xfrm>
              <a:off x="1682064" y="1163580"/>
              <a:ext cx="126426" cy="126426"/>
            </a:xfrm>
            <a:custGeom>
              <a:avLst/>
              <a:gdLst>
                <a:gd name="connsiteX0" fmla="*/ 95209 w 95208"/>
                <a:gd name="connsiteY0" fmla="*/ 47604 h 95208"/>
                <a:gd name="connsiteX1" fmla="*/ 47604 w 95208"/>
                <a:gd name="connsiteY1" fmla="*/ 95209 h 95208"/>
                <a:gd name="connsiteX2" fmla="*/ 0 w 95208"/>
                <a:gd name="connsiteY2" fmla="*/ 47604 h 95208"/>
                <a:gd name="connsiteX3" fmla="*/ 47604 w 95208"/>
                <a:gd name="connsiteY3" fmla="*/ 0 h 95208"/>
                <a:gd name="connsiteX4" fmla="*/ 95209 w 95208"/>
                <a:gd name="connsiteY4" fmla="*/ 47604 h 9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08" h="95208">
                  <a:moveTo>
                    <a:pt x="95209" y="47604"/>
                  </a:moveTo>
                  <a:cubicBezTo>
                    <a:pt x="95209" y="73896"/>
                    <a:pt x="73896" y="95209"/>
                    <a:pt x="47604" y="95209"/>
                  </a:cubicBezTo>
                  <a:cubicBezTo>
                    <a:pt x="21313" y="95209"/>
                    <a:pt x="0" y="73896"/>
                    <a:pt x="0" y="47604"/>
                  </a:cubicBezTo>
                  <a:cubicBezTo>
                    <a:pt x="0" y="21313"/>
                    <a:pt x="21313" y="0"/>
                    <a:pt x="47604" y="0"/>
                  </a:cubicBezTo>
                  <a:cubicBezTo>
                    <a:pt x="73896" y="0"/>
                    <a:pt x="95209" y="21313"/>
                    <a:pt x="95209" y="47604"/>
                  </a:cubicBezTo>
                  <a:close/>
                </a:path>
              </a:pathLst>
            </a:custGeom>
            <a:solidFill>
              <a:srgbClr val="000000"/>
            </a:solidFill>
            <a:ln w="7838" cap="flat">
              <a:noFill/>
              <a:prstDash val="solid"/>
              <a:miter/>
            </a:ln>
          </p:spPr>
          <p:txBody>
            <a:bodyPr rtlCol="0" anchor="ctr"/>
            <a:lstStyle/>
            <a:p>
              <a:endParaRPr lang="en-IL"/>
            </a:p>
          </p:txBody>
        </p:sp>
      </p:grpSp>
      <p:graphicFrame>
        <p:nvGraphicFramePr>
          <p:cNvPr id="14" name="Chart 13">
            <a:extLst>
              <a:ext uri="{FF2B5EF4-FFF2-40B4-BE49-F238E27FC236}">
                <a16:creationId xmlns:a16="http://schemas.microsoft.com/office/drawing/2014/main" id="{2C95038E-9A82-DA7B-F081-800418226A94}"/>
              </a:ext>
            </a:extLst>
          </p:cNvPr>
          <p:cNvGraphicFramePr/>
          <p:nvPr>
            <p:extLst>
              <p:ext uri="{D42A27DB-BD31-4B8C-83A1-F6EECF244321}">
                <p14:modId xmlns:p14="http://schemas.microsoft.com/office/powerpoint/2010/main" val="2158763328"/>
              </p:ext>
            </p:extLst>
          </p:nvPr>
        </p:nvGraphicFramePr>
        <p:xfrm>
          <a:off x="3072717" y="944867"/>
          <a:ext cx="4844463" cy="3276613"/>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a:extLst>
              <a:ext uri="{FF2B5EF4-FFF2-40B4-BE49-F238E27FC236}">
                <a16:creationId xmlns:a16="http://schemas.microsoft.com/office/drawing/2014/main" id="{DF4140F8-9237-4D48-A9B7-A255F78A7DEA}"/>
              </a:ext>
            </a:extLst>
          </p:cNvPr>
          <p:cNvSpPr txBox="1"/>
          <p:nvPr/>
        </p:nvSpPr>
        <p:spPr>
          <a:xfrm>
            <a:off x="236220" y="2308860"/>
            <a:ext cx="2987041" cy="923330"/>
          </a:xfrm>
          <a:prstGeom prst="rect">
            <a:avLst/>
          </a:prstGeom>
          <a:noFill/>
        </p:spPr>
        <p:txBody>
          <a:bodyPr wrap="square" rtlCol="0">
            <a:spAutoFit/>
          </a:bodyPr>
          <a:lstStyle/>
          <a:p>
            <a:r>
              <a:rPr lang="en-US" dirty="0"/>
              <a:t>Steady data growth over time, reaching towards resource exhaustion.</a:t>
            </a:r>
            <a:endParaRPr lang="en-IL" dirty="0"/>
          </a:p>
        </p:txBody>
      </p:sp>
    </p:spTree>
    <p:extLst>
      <p:ext uri="{BB962C8B-B14F-4D97-AF65-F5344CB8AC3E}">
        <p14:creationId xmlns:p14="http://schemas.microsoft.com/office/powerpoint/2010/main" val="367506688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6AECB0B-D330-473B-964E-F214186C68F5}"/>
              </a:ext>
            </a:extLst>
          </p:cNvPr>
          <p:cNvSpPr txBox="1"/>
          <p:nvPr/>
        </p:nvSpPr>
        <p:spPr>
          <a:xfrm>
            <a:off x="457200" y="843864"/>
            <a:ext cx="8394799" cy="334751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b="1" dirty="0"/>
              <a:t>Delete / archive </a:t>
            </a:r>
            <a:r>
              <a:rPr lang="en-US" sz="2400" dirty="0"/>
              <a:t>unnecessary data</a:t>
            </a:r>
          </a:p>
          <a:p>
            <a:pPr marL="342900" indent="-342900">
              <a:lnSpc>
                <a:spcPct val="150000"/>
              </a:lnSpc>
              <a:buFont typeface="Arial" panose="020B0604020202020204" pitchFamily="34" charset="0"/>
              <a:buChar char="•"/>
            </a:pPr>
            <a:r>
              <a:rPr lang="en-US" sz="2400" dirty="0"/>
              <a:t>Apply </a:t>
            </a:r>
            <a:r>
              <a:rPr lang="en-US" sz="2400" b="1" dirty="0"/>
              <a:t>data compression</a:t>
            </a:r>
            <a:r>
              <a:rPr lang="en-US" sz="2400" dirty="0"/>
              <a:t> (</a:t>
            </a:r>
            <a:r>
              <a:rPr lang="en-US" sz="2400" dirty="0">
                <a:hlinkClick r:id="rId3"/>
              </a:rPr>
              <a:t>where possible</a:t>
            </a:r>
            <a:r>
              <a:rPr lang="en-US" sz="2400" dirty="0"/>
              <a:t>)</a:t>
            </a:r>
          </a:p>
          <a:p>
            <a:pPr marL="342900" indent="-342900">
              <a:lnSpc>
                <a:spcPct val="150000"/>
              </a:lnSpc>
              <a:buFont typeface="Arial" panose="020B0604020202020204" pitchFamily="34" charset="0"/>
              <a:buChar char="•"/>
            </a:pPr>
            <a:r>
              <a:rPr lang="en-US" sz="2400" b="1" dirty="0"/>
              <a:t>COLUMNSTORE_ARCHIVE</a:t>
            </a:r>
            <a:r>
              <a:rPr lang="en-US" sz="2400" dirty="0"/>
              <a:t> is incredible 🤩</a:t>
            </a:r>
          </a:p>
          <a:p>
            <a:pPr marL="342900" indent="-342900">
              <a:lnSpc>
                <a:spcPct val="150000"/>
              </a:lnSpc>
              <a:buFont typeface="Arial" panose="020B0604020202020204" pitchFamily="34" charset="0"/>
              <a:buChar char="•"/>
            </a:pPr>
            <a:r>
              <a:rPr lang="en-US" sz="2400" b="1" dirty="0"/>
              <a:t>Consolidate</a:t>
            </a:r>
            <a:r>
              <a:rPr lang="en-US" sz="2400" dirty="0"/>
              <a:t> files (carefully) – esp. if size cost is non-linear</a:t>
            </a:r>
          </a:p>
          <a:p>
            <a:pPr marL="342900" indent="-342900">
              <a:lnSpc>
                <a:spcPct val="150000"/>
              </a:lnSpc>
              <a:buFont typeface="Arial" panose="020B0604020202020204" pitchFamily="34" charset="0"/>
              <a:buChar char="•"/>
            </a:pPr>
            <a:r>
              <a:rPr lang="en-US" sz="2400" b="1" dirty="0"/>
              <a:t>Add Storage</a:t>
            </a:r>
            <a:r>
              <a:rPr lang="en-US" sz="2400" dirty="0"/>
              <a:t> (may be cheaper than human effort)</a:t>
            </a:r>
          </a:p>
          <a:p>
            <a:pPr marL="342900" indent="-342900">
              <a:lnSpc>
                <a:spcPct val="150000"/>
              </a:lnSpc>
              <a:buFont typeface="Arial" panose="020B0604020202020204" pitchFamily="34" charset="0"/>
              <a:buChar char="•"/>
            </a:pPr>
            <a:r>
              <a:rPr lang="en-US" sz="2400" dirty="0"/>
              <a:t>Business / Organization </a:t>
            </a:r>
            <a:r>
              <a:rPr lang="en-US" sz="2400" b="1" dirty="0"/>
              <a:t>Policy</a:t>
            </a:r>
            <a:r>
              <a:rPr lang="en-US" sz="2400" dirty="0"/>
              <a:t> may vary</a:t>
            </a:r>
          </a:p>
        </p:txBody>
      </p:sp>
      <p:sp>
        <p:nvSpPr>
          <p:cNvPr id="3" name="Title 2">
            <a:extLst>
              <a:ext uri="{FF2B5EF4-FFF2-40B4-BE49-F238E27FC236}">
                <a16:creationId xmlns:a16="http://schemas.microsoft.com/office/drawing/2014/main" id="{73ED59F1-04BA-4FBF-9E94-6D6898A9B064}"/>
              </a:ext>
            </a:extLst>
          </p:cNvPr>
          <p:cNvSpPr>
            <a:spLocks noGrp="1"/>
          </p:cNvSpPr>
          <p:nvPr>
            <p:ph type="title"/>
          </p:nvPr>
        </p:nvSpPr>
        <p:spPr/>
        <p:txBody>
          <a:bodyPr/>
          <a:lstStyle/>
          <a:p>
            <a:r>
              <a:rPr lang="en-US" dirty="0"/>
              <a:t>REMEDIATION of Over-Utilized Storage</a:t>
            </a:r>
            <a:endParaRPr lang="en-IL" dirty="0"/>
          </a:p>
        </p:txBody>
      </p:sp>
      <p:sp>
        <p:nvSpPr>
          <p:cNvPr id="9" name="TextBox 8">
            <a:extLst>
              <a:ext uri="{FF2B5EF4-FFF2-40B4-BE49-F238E27FC236}">
                <a16:creationId xmlns:a16="http://schemas.microsoft.com/office/drawing/2014/main" id="{D8B3211C-E091-4F43-8A64-BB52459668C9}"/>
              </a:ext>
            </a:extLst>
          </p:cNvPr>
          <p:cNvSpPr txBox="1"/>
          <p:nvPr/>
        </p:nvSpPr>
        <p:spPr>
          <a:xfrm>
            <a:off x="7045036" y="4666371"/>
            <a:ext cx="1641764" cy="246221"/>
          </a:xfrm>
          <a:prstGeom prst="rect">
            <a:avLst/>
          </a:prstGeom>
          <a:noFill/>
        </p:spPr>
        <p:txBody>
          <a:bodyPr wrap="square">
            <a:spAutoFit/>
          </a:bodyPr>
          <a:lstStyle/>
          <a:p>
            <a:pPr algn="r"/>
            <a:r>
              <a:rPr lang="en-US" sz="1000" i="0" dirty="0">
                <a:solidFill>
                  <a:srgbClr val="374957"/>
                </a:solidFill>
                <a:effectLst/>
                <a:latin typeface="Proxima Nova"/>
              </a:rPr>
              <a:t>Image by </a:t>
            </a:r>
            <a:r>
              <a:rPr lang="en-US" sz="1000" i="0" u="sng" dirty="0">
                <a:solidFill>
                  <a:srgbClr val="040E17"/>
                </a:solidFill>
                <a:effectLst/>
                <a:latin typeface="Proxima Nova"/>
                <a:hlinkClick r:id="rId4"/>
              </a:rPr>
              <a:t>Those Icons</a:t>
            </a:r>
            <a:endParaRPr lang="en-US" sz="1000" i="0" dirty="0">
              <a:solidFill>
                <a:srgbClr val="374957"/>
              </a:solidFill>
              <a:effectLst/>
              <a:latin typeface="Proxima Nova"/>
            </a:endParaRPr>
          </a:p>
        </p:txBody>
      </p:sp>
      <p:pic>
        <p:nvPicPr>
          <p:cNvPr id="11" name="Picture 10" descr="Icon&#10;&#10;Description automatically generated">
            <a:extLst>
              <a:ext uri="{FF2B5EF4-FFF2-40B4-BE49-F238E27FC236}">
                <a16:creationId xmlns:a16="http://schemas.microsoft.com/office/drawing/2014/main" id="{DBD9D92E-28C2-49A0-8554-B4B66A727D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18564" y="1269707"/>
            <a:ext cx="1264227" cy="1264227"/>
          </a:xfrm>
          <a:prstGeom prst="rect">
            <a:avLst/>
          </a:prstGeom>
        </p:spPr>
      </p:pic>
      <p:pic>
        <p:nvPicPr>
          <p:cNvPr id="4" name="Graphic 3" descr="Piggy Bank with solid fill">
            <a:extLst>
              <a:ext uri="{FF2B5EF4-FFF2-40B4-BE49-F238E27FC236}">
                <a16:creationId xmlns:a16="http://schemas.microsoft.com/office/drawing/2014/main" id="{5B60A5D0-C201-4C98-955C-915F394812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49291" y="902638"/>
            <a:ext cx="1108364" cy="1108364"/>
          </a:xfrm>
          <a:prstGeom prst="rect">
            <a:avLst/>
          </a:prstGeom>
          <a:effectLst>
            <a:outerShdw blurRad="76200" dir="18900000" sy="23000" kx="-1200000" algn="bl" rotWithShape="0">
              <a:prstClr val="black">
                <a:alpha val="20000"/>
              </a:prstClr>
            </a:outerShdw>
          </a:effectLst>
        </p:spPr>
      </p:pic>
      <p:grpSp>
        <p:nvGrpSpPr>
          <p:cNvPr id="23" name="Group 22">
            <a:extLst>
              <a:ext uri="{FF2B5EF4-FFF2-40B4-BE49-F238E27FC236}">
                <a16:creationId xmlns:a16="http://schemas.microsoft.com/office/drawing/2014/main" id="{0235F010-F599-AE77-9B44-33B5B48C17D4}"/>
              </a:ext>
            </a:extLst>
          </p:cNvPr>
          <p:cNvGrpSpPr/>
          <p:nvPr/>
        </p:nvGrpSpPr>
        <p:grpSpPr>
          <a:xfrm>
            <a:off x="103232" y="2940445"/>
            <a:ext cx="774138" cy="697939"/>
            <a:chOff x="103232" y="2940445"/>
            <a:chExt cx="774138" cy="697939"/>
          </a:xfrm>
        </p:grpSpPr>
        <p:pic>
          <p:nvPicPr>
            <p:cNvPr id="2" name="Picture 1" descr="Icon&#10;&#10;Description automatically generated">
              <a:extLst>
                <a:ext uri="{FF2B5EF4-FFF2-40B4-BE49-F238E27FC236}">
                  <a16:creationId xmlns:a16="http://schemas.microsoft.com/office/drawing/2014/main" id="{69AE6B31-61A6-60EE-1533-06DBB41F4B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232" y="2940445"/>
              <a:ext cx="308472" cy="308472"/>
            </a:xfrm>
            <a:prstGeom prst="rect">
              <a:avLst/>
            </a:prstGeom>
          </p:spPr>
        </p:pic>
        <p:pic>
          <p:nvPicPr>
            <p:cNvPr id="5" name="Picture 4" descr="Icon&#10;&#10;Description automatically generated">
              <a:extLst>
                <a:ext uri="{FF2B5EF4-FFF2-40B4-BE49-F238E27FC236}">
                  <a16:creationId xmlns:a16="http://schemas.microsoft.com/office/drawing/2014/main" id="{81BB951E-130D-FBB3-6689-1AFA7F6AF5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898" y="2940445"/>
              <a:ext cx="308472" cy="308472"/>
            </a:xfrm>
            <a:prstGeom prst="rect">
              <a:avLst/>
            </a:prstGeom>
          </p:spPr>
        </p:pic>
        <p:pic>
          <p:nvPicPr>
            <p:cNvPr id="6" name="Picture 5" descr="Icon&#10;&#10;Description automatically generated">
              <a:extLst>
                <a:ext uri="{FF2B5EF4-FFF2-40B4-BE49-F238E27FC236}">
                  <a16:creationId xmlns:a16="http://schemas.microsoft.com/office/drawing/2014/main" id="{66006EEA-39DC-C3F3-E143-C94525EB7B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838" y="3329912"/>
              <a:ext cx="308472" cy="308472"/>
            </a:xfrm>
            <a:prstGeom prst="rect">
              <a:avLst/>
            </a:prstGeom>
          </p:spPr>
        </p:pic>
        <p:cxnSp>
          <p:nvCxnSpPr>
            <p:cNvPr id="8" name="Straight Arrow Connector 7">
              <a:extLst>
                <a:ext uri="{FF2B5EF4-FFF2-40B4-BE49-F238E27FC236}">
                  <a16:creationId xmlns:a16="http://schemas.microsoft.com/office/drawing/2014/main" id="{E7D2DFAF-9752-A5C9-5336-CA8A38084BC4}"/>
                </a:ext>
              </a:extLst>
            </p:cNvPr>
            <p:cNvCxnSpPr>
              <a:cxnSpLocks/>
              <a:stCxn id="2" idx="2"/>
              <a:endCxn id="20" idx="1"/>
            </p:cNvCxnSpPr>
            <p:nvPr/>
          </p:nvCxnSpPr>
          <p:spPr>
            <a:xfrm>
              <a:off x="257468" y="3248917"/>
              <a:ext cx="104777" cy="121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52EDD6F-C975-EDCA-BB1A-E057EF5B8BD5}"/>
                </a:ext>
              </a:extLst>
            </p:cNvPr>
            <p:cNvCxnSpPr>
              <a:cxnSpLocks/>
              <a:endCxn id="20" idx="3"/>
            </p:cNvCxnSpPr>
            <p:nvPr/>
          </p:nvCxnSpPr>
          <p:spPr>
            <a:xfrm flipH="1">
              <a:off x="507143" y="3248917"/>
              <a:ext cx="138826" cy="121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A993F8A-D847-AB67-889C-1F1A9F025604}"/>
                </a:ext>
              </a:extLst>
            </p:cNvPr>
            <p:cNvSpPr/>
            <p:nvPr/>
          </p:nvSpPr>
          <p:spPr>
            <a:xfrm>
              <a:off x="645969" y="3000375"/>
              <a:ext cx="144898" cy="793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8" name="Rectangle 17">
              <a:extLst>
                <a:ext uri="{FF2B5EF4-FFF2-40B4-BE49-F238E27FC236}">
                  <a16:creationId xmlns:a16="http://schemas.microsoft.com/office/drawing/2014/main" id="{46AC69EF-26AE-B097-6F06-7B793AE09649}"/>
                </a:ext>
              </a:extLst>
            </p:cNvPr>
            <p:cNvSpPr/>
            <p:nvPr/>
          </p:nvSpPr>
          <p:spPr>
            <a:xfrm>
              <a:off x="184004" y="3000375"/>
              <a:ext cx="144898" cy="793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9" name="Rectangle 18">
              <a:extLst>
                <a:ext uri="{FF2B5EF4-FFF2-40B4-BE49-F238E27FC236}">
                  <a16:creationId xmlns:a16="http://schemas.microsoft.com/office/drawing/2014/main" id="{09459A6D-8D81-3D08-452F-6EAD900EADAB}"/>
                </a:ext>
              </a:extLst>
            </p:cNvPr>
            <p:cNvSpPr/>
            <p:nvPr/>
          </p:nvSpPr>
          <p:spPr>
            <a:xfrm>
              <a:off x="362245" y="3410907"/>
              <a:ext cx="144898" cy="793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20" name="Rectangle 19">
              <a:extLst>
                <a:ext uri="{FF2B5EF4-FFF2-40B4-BE49-F238E27FC236}">
                  <a16:creationId xmlns:a16="http://schemas.microsoft.com/office/drawing/2014/main" id="{5CC3EB4C-831C-A919-8DEE-5A8FE0E3FC25}"/>
                </a:ext>
              </a:extLst>
            </p:cNvPr>
            <p:cNvSpPr/>
            <p:nvPr/>
          </p:nvSpPr>
          <p:spPr>
            <a:xfrm>
              <a:off x="362245" y="3331070"/>
              <a:ext cx="144898" cy="7933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grpSp>
    </p:spTree>
    <p:extLst>
      <p:ext uri="{BB962C8B-B14F-4D97-AF65-F5344CB8AC3E}">
        <p14:creationId xmlns:p14="http://schemas.microsoft.com/office/powerpoint/2010/main" val="33734961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 calcmode="lin" valueType="num">
                                      <p:cBhvr additive="base">
                                        <p:cTn id="12"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 calcmode="lin" valueType="num">
                                      <p:cBhvr additive="base">
                                        <p:cTn id="1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xEl>
                                              <p:pRg st="3" end="3"/>
                                            </p:txEl>
                                          </p:spTgt>
                                        </p:tgtEl>
                                        <p:attrNameLst>
                                          <p:attrName>style.visibility</p:attrName>
                                        </p:attrNameLst>
                                      </p:cBhvr>
                                      <p:to>
                                        <p:strVal val="visible"/>
                                      </p:to>
                                    </p:set>
                                    <p:anim calcmode="lin" valueType="num">
                                      <p:cBhvr additive="base">
                                        <p:cTn id="23"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up)">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2">
                                            <p:txEl>
                                              <p:pRg st="4" end="4"/>
                                            </p:txEl>
                                          </p:spTgt>
                                        </p:tgtEl>
                                        <p:attrNameLst>
                                          <p:attrName>style.visibility</p:attrName>
                                        </p:attrNameLst>
                                      </p:cBhvr>
                                      <p:to>
                                        <p:strVal val="visible"/>
                                      </p:to>
                                    </p:set>
                                    <p:anim calcmode="lin" valueType="num">
                                      <p:cBhvr additive="base">
                                        <p:cTn id="33"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par>
                          <p:cTn id="35" fill="hold">
                            <p:stCondLst>
                              <p:cond delay="500"/>
                            </p:stCondLst>
                            <p:childTnLst>
                              <p:par>
                                <p:cTn id="36" presetID="2" presetClass="entr" presetSubtype="4" fill="hold" grpId="0" nodeType="afterEffect">
                                  <p:stCondLst>
                                    <p:cond delay="0"/>
                                  </p:stCondLst>
                                  <p:childTnLst>
                                    <p:set>
                                      <p:cBhvr>
                                        <p:cTn id="37" dur="1" fill="hold">
                                          <p:stCondLst>
                                            <p:cond delay="0"/>
                                          </p:stCondLst>
                                        </p:cTn>
                                        <p:tgtEl>
                                          <p:spTgt spid="12">
                                            <p:txEl>
                                              <p:pRg st="5" end="5"/>
                                            </p:txEl>
                                          </p:spTgt>
                                        </p:tgtEl>
                                        <p:attrNameLst>
                                          <p:attrName>style.visibility</p:attrName>
                                        </p:attrNameLst>
                                      </p:cBhvr>
                                      <p:to>
                                        <p:strVal val="visible"/>
                                      </p:to>
                                    </p:set>
                                    <p:anim calcmode="lin" valueType="num">
                                      <p:cBhvr additive="base">
                                        <p:cTn id="38"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D59F1-04BA-4FBF-9E94-6D6898A9B064}"/>
              </a:ext>
            </a:extLst>
          </p:cNvPr>
          <p:cNvSpPr>
            <a:spLocks noGrp="1"/>
          </p:cNvSpPr>
          <p:nvPr>
            <p:ph type="title"/>
          </p:nvPr>
        </p:nvSpPr>
        <p:spPr/>
        <p:txBody>
          <a:bodyPr/>
          <a:lstStyle/>
          <a:p>
            <a:r>
              <a:rPr lang="en-US" dirty="0"/>
              <a:t>Storage Pricing</a:t>
            </a:r>
            <a:endParaRPr lang="en-IL" dirty="0"/>
          </a:p>
        </p:txBody>
      </p:sp>
      <p:sp>
        <p:nvSpPr>
          <p:cNvPr id="9" name="TextBox 8">
            <a:extLst>
              <a:ext uri="{FF2B5EF4-FFF2-40B4-BE49-F238E27FC236}">
                <a16:creationId xmlns:a16="http://schemas.microsoft.com/office/drawing/2014/main" id="{D8B3211C-E091-4F43-8A64-BB52459668C9}"/>
              </a:ext>
            </a:extLst>
          </p:cNvPr>
          <p:cNvSpPr txBox="1"/>
          <p:nvPr/>
        </p:nvSpPr>
        <p:spPr>
          <a:xfrm>
            <a:off x="7045036" y="4666371"/>
            <a:ext cx="1641764" cy="246221"/>
          </a:xfrm>
          <a:prstGeom prst="rect">
            <a:avLst/>
          </a:prstGeom>
          <a:noFill/>
        </p:spPr>
        <p:txBody>
          <a:bodyPr wrap="square">
            <a:spAutoFit/>
          </a:bodyPr>
          <a:lstStyle/>
          <a:p>
            <a:pPr algn="r"/>
            <a:r>
              <a:rPr lang="en-US" sz="1000" i="0" dirty="0">
                <a:solidFill>
                  <a:srgbClr val="374957"/>
                </a:solidFill>
                <a:effectLst/>
                <a:latin typeface="Proxima Nova"/>
              </a:rPr>
              <a:t>Image by </a:t>
            </a:r>
            <a:r>
              <a:rPr lang="en-US" sz="1000" i="0" u="sng" dirty="0">
                <a:solidFill>
                  <a:srgbClr val="040E17"/>
                </a:solidFill>
                <a:effectLst/>
                <a:latin typeface="Proxima Nova"/>
                <a:hlinkClick r:id="rId3"/>
              </a:rPr>
              <a:t>Those Icons</a:t>
            </a:r>
            <a:endParaRPr lang="en-US" sz="1000" i="0" dirty="0">
              <a:solidFill>
                <a:srgbClr val="374957"/>
              </a:solidFill>
              <a:effectLst/>
              <a:latin typeface="Proxima Nova"/>
            </a:endParaRPr>
          </a:p>
        </p:txBody>
      </p:sp>
      <p:pic>
        <p:nvPicPr>
          <p:cNvPr id="11" name="Picture 10" descr="Icon&#10;&#10;Description automatically generated">
            <a:extLst>
              <a:ext uri="{FF2B5EF4-FFF2-40B4-BE49-F238E27FC236}">
                <a16:creationId xmlns:a16="http://schemas.microsoft.com/office/drawing/2014/main" id="{DBD9D92E-28C2-49A0-8554-B4B66A727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471" y="735945"/>
            <a:ext cx="1264227" cy="1264227"/>
          </a:xfrm>
          <a:prstGeom prst="rect">
            <a:avLst/>
          </a:prstGeom>
        </p:spPr>
      </p:pic>
      <p:sp>
        <p:nvSpPr>
          <p:cNvPr id="12" name="TextBox 11">
            <a:extLst>
              <a:ext uri="{FF2B5EF4-FFF2-40B4-BE49-F238E27FC236}">
                <a16:creationId xmlns:a16="http://schemas.microsoft.com/office/drawing/2014/main" id="{B6AECB0B-D330-473B-964E-F214186C68F5}"/>
              </a:ext>
            </a:extLst>
          </p:cNvPr>
          <p:cNvSpPr txBox="1"/>
          <p:nvPr/>
        </p:nvSpPr>
        <p:spPr>
          <a:xfrm>
            <a:off x="457200" y="843864"/>
            <a:ext cx="7885428" cy="3347519"/>
          </a:xfrm>
          <a:prstGeom prst="rect">
            <a:avLst/>
          </a:prstGeom>
          <a:noFill/>
        </p:spPr>
        <p:txBody>
          <a:bodyPr wrap="none" rtlCol="0">
            <a:spAutoFit/>
          </a:bodyPr>
          <a:lstStyle/>
          <a:p>
            <a:pPr marL="342900" indent="-342900">
              <a:lnSpc>
                <a:spcPct val="150000"/>
              </a:lnSpc>
              <a:buFont typeface="Arial" panose="020B0604020202020204" pitchFamily="34" charset="0"/>
              <a:buChar char="•"/>
            </a:pPr>
            <a:r>
              <a:rPr lang="en-US" sz="2400" dirty="0"/>
              <a:t>Expensive NAS / SAN machines</a:t>
            </a:r>
          </a:p>
          <a:p>
            <a:pPr marL="342900" indent="-342900">
              <a:lnSpc>
                <a:spcPct val="150000"/>
              </a:lnSpc>
              <a:buFont typeface="Arial" panose="020B0604020202020204" pitchFamily="34" charset="0"/>
              <a:buChar char="•"/>
            </a:pPr>
            <a:r>
              <a:rPr lang="en-US" sz="2400" dirty="0"/>
              <a:t>The disks themselves are very cheap</a:t>
            </a:r>
          </a:p>
          <a:p>
            <a:pPr marL="342900" indent="-342900">
              <a:lnSpc>
                <a:spcPct val="150000"/>
              </a:lnSpc>
              <a:buFont typeface="Arial" panose="020B0604020202020204" pitchFamily="34" charset="0"/>
              <a:buChar char="•"/>
            </a:pPr>
            <a:r>
              <a:rPr lang="en-US" sz="2400" dirty="0"/>
              <a:t>Size to IOPS/Throughput ratio</a:t>
            </a:r>
          </a:p>
          <a:p>
            <a:pPr marL="800100" lvl="1" indent="-342900">
              <a:lnSpc>
                <a:spcPct val="150000"/>
              </a:lnSpc>
              <a:buFont typeface="Arial" panose="020B0604020202020204" pitchFamily="34" charset="0"/>
              <a:buChar char="•"/>
            </a:pPr>
            <a:r>
              <a:rPr lang="en-US" sz="2400" dirty="0"/>
              <a:t>Control throughput and size independently</a:t>
            </a:r>
          </a:p>
          <a:p>
            <a:pPr marL="1257300" lvl="2" indent="-342900">
              <a:lnSpc>
                <a:spcPct val="150000"/>
              </a:lnSpc>
              <a:buFont typeface="Arial" panose="020B0604020202020204" pitchFamily="34" charset="0"/>
              <a:buChar char="•"/>
            </a:pPr>
            <a:r>
              <a:rPr lang="en-US" sz="2400" dirty="0"/>
              <a:t>Azure: </a:t>
            </a:r>
            <a:r>
              <a:rPr lang="en-US" sz="2400" dirty="0">
                <a:hlinkClick r:id="rId5"/>
              </a:rPr>
              <a:t>Performance tiers for managed disks</a:t>
            </a:r>
            <a:r>
              <a:rPr lang="en-US" sz="2400" dirty="0"/>
              <a:t> (⚠)</a:t>
            </a:r>
          </a:p>
          <a:p>
            <a:pPr marL="1257300" lvl="2" indent="-342900">
              <a:lnSpc>
                <a:spcPct val="150000"/>
              </a:lnSpc>
              <a:buFont typeface="Arial" panose="020B0604020202020204" pitchFamily="34" charset="0"/>
              <a:buChar char="•"/>
            </a:pPr>
            <a:r>
              <a:rPr lang="en-US" sz="2400" dirty="0"/>
              <a:t>AWS: </a:t>
            </a:r>
            <a:r>
              <a:rPr lang="en-US" sz="2400" dirty="0">
                <a:hlinkClick r:id="rId6"/>
              </a:rPr>
              <a:t>gp3</a:t>
            </a:r>
            <a:endParaRPr lang="en-US" sz="2400" dirty="0"/>
          </a:p>
        </p:txBody>
      </p:sp>
      <p:pic>
        <p:nvPicPr>
          <p:cNvPr id="4" name="Graphic 3" descr="Piggy Bank with solid fill">
            <a:extLst>
              <a:ext uri="{FF2B5EF4-FFF2-40B4-BE49-F238E27FC236}">
                <a16:creationId xmlns:a16="http://schemas.microsoft.com/office/drawing/2014/main" id="{5B60A5D0-C201-4C98-955C-915F3948124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22198" y="368876"/>
            <a:ext cx="1108364" cy="1108364"/>
          </a:xfrm>
          <a:prstGeom prst="rect">
            <a:avLst/>
          </a:prstGeom>
          <a:effectLst>
            <a:outerShdw blurRad="76200" dir="18900000" sy="23000" kx="-1200000" algn="bl" rotWithShape="0">
              <a:prstClr val="black">
                <a:alpha val="20000"/>
              </a:prstClr>
            </a:outerShdw>
          </a:effectLst>
        </p:spPr>
      </p:pic>
      <p:pic>
        <p:nvPicPr>
          <p:cNvPr id="5" name="Graphic 4" descr="Tag with solid fill">
            <a:extLst>
              <a:ext uri="{FF2B5EF4-FFF2-40B4-BE49-F238E27FC236}">
                <a16:creationId xmlns:a16="http://schemas.microsoft.com/office/drawing/2014/main" id="{DF0B1F49-9AC2-E8FF-6E72-F089C9F9965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43779" y="1694205"/>
            <a:ext cx="914400" cy="914400"/>
          </a:xfrm>
          <a:prstGeom prst="rect">
            <a:avLst/>
          </a:prstGeom>
        </p:spPr>
      </p:pic>
    </p:spTree>
    <p:extLst>
      <p:ext uri="{BB962C8B-B14F-4D97-AF65-F5344CB8AC3E}">
        <p14:creationId xmlns:p14="http://schemas.microsoft.com/office/powerpoint/2010/main" val="31862613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D4D793-9550-4133-8C96-1068269CB847}"/>
              </a:ext>
            </a:extLst>
          </p:cNvPr>
          <p:cNvSpPr>
            <a:spLocks noGrp="1"/>
          </p:cNvSpPr>
          <p:nvPr>
            <p:ph sz="quarter" idx="10"/>
          </p:nvPr>
        </p:nvSpPr>
        <p:spPr>
          <a:xfrm>
            <a:off x="452438" y="1039091"/>
            <a:ext cx="8242300" cy="3579091"/>
          </a:xfrm>
        </p:spPr>
        <p:txBody>
          <a:bodyPr/>
          <a:lstStyle/>
          <a:p>
            <a:r>
              <a:rPr lang="en-US" b="1" dirty="0"/>
              <a:t>github.com/</a:t>
            </a:r>
            <a:r>
              <a:rPr lang="en-US" b="1" dirty="0" err="1"/>
              <a:t>MadeiraData</a:t>
            </a:r>
            <a:r>
              <a:rPr lang="en-US" b="1" dirty="0"/>
              <a:t>/</a:t>
            </a:r>
            <a:r>
              <a:rPr lang="en-US" b="1" dirty="0" err="1"/>
              <a:t>MadeiraToolbox</a:t>
            </a:r>
            <a:endParaRPr lang="en-US" b="1" dirty="0"/>
          </a:p>
          <a:p>
            <a:pPr marL="342900" indent="-342900">
              <a:buFont typeface="Arial" panose="020B0604020202020204" pitchFamily="34" charset="0"/>
              <a:buChar char="•"/>
            </a:pPr>
            <a:r>
              <a:rPr lang="en-US" dirty="0"/>
              <a:t>/Best Practices Checklists/</a:t>
            </a:r>
            <a:endParaRPr lang="en-US" dirty="0">
              <a:hlinkClick r:id="rId3"/>
            </a:endParaRPr>
          </a:p>
          <a:p>
            <a:pPr marL="685800" lvl="1">
              <a:buFont typeface="Arial" panose="020B0604020202020204" pitchFamily="34" charset="0"/>
              <a:buChar char="•"/>
            </a:pPr>
            <a:r>
              <a:rPr lang="en-US" dirty="0">
                <a:hlinkClick r:id="rId3"/>
              </a:rPr>
              <a:t>Server Hardware </a:t>
            </a:r>
            <a:r>
              <a:rPr lang="en-US" dirty="0" err="1">
                <a:hlinkClick r:id="rId3"/>
              </a:rPr>
              <a:t>Underutilized.sql</a:t>
            </a:r>
            <a:endParaRPr lang="en-US" dirty="0"/>
          </a:p>
          <a:p>
            <a:pPr marL="685800" lvl="1">
              <a:buFont typeface="Arial" panose="020B0604020202020204" pitchFamily="34" charset="0"/>
              <a:buChar char="•"/>
            </a:pPr>
            <a:r>
              <a:rPr lang="en-US" dirty="0">
                <a:hlinkClick r:id="rId4"/>
              </a:rPr>
              <a:t>Max Memory </a:t>
            </a:r>
            <a:r>
              <a:rPr lang="en-US" dirty="0" err="1">
                <a:hlinkClick r:id="rId4"/>
              </a:rPr>
              <a:t>Recommendation.sql</a:t>
            </a:r>
            <a:endParaRPr lang="en-US" dirty="0"/>
          </a:p>
          <a:p>
            <a:pPr marL="342900" indent="-342900">
              <a:buFont typeface="Arial" panose="020B0604020202020204" pitchFamily="34" charset="0"/>
              <a:buChar char="•"/>
            </a:pPr>
            <a:r>
              <a:rPr lang="en-US" dirty="0"/>
              <a:t>/Health Check Scripts/</a:t>
            </a:r>
            <a:endParaRPr lang="en-US" dirty="0">
              <a:hlinkClick r:id="rId5"/>
            </a:endParaRPr>
          </a:p>
          <a:p>
            <a:pPr marL="685800" lvl="1">
              <a:buFont typeface="Arial" panose="020B0604020202020204" pitchFamily="34" charset="0"/>
              <a:buChar char="•"/>
            </a:pPr>
            <a:r>
              <a:rPr lang="en-US" dirty="0">
                <a:hlinkClick r:id="rId5"/>
              </a:rPr>
              <a:t>NUMA Node Imbalance </a:t>
            </a:r>
            <a:r>
              <a:rPr lang="en-US" dirty="0" err="1">
                <a:hlinkClick r:id="rId5"/>
              </a:rPr>
              <a:t>Detection.sql</a:t>
            </a:r>
            <a:endParaRPr lang="en-US" dirty="0"/>
          </a:p>
          <a:p>
            <a:pPr marL="342900" indent="-342900">
              <a:buFont typeface="Arial" panose="020B0604020202020204" pitchFamily="34" charset="0"/>
              <a:buChar char="•"/>
            </a:pPr>
            <a:r>
              <a:rPr lang="pt-BR" dirty="0"/>
              <a:t>/Utility Scripts/</a:t>
            </a:r>
            <a:endParaRPr lang="pt-BR" dirty="0">
              <a:hlinkClick r:id="rId6"/>
            </a:endParaRPr>
          </a:p>
          <a:p>
            <a:pPr marL="685800" lvl="1">
              <a:buFont typeface="Arial" panose="020B0604020202020204" pitchFamily="34" charset="0"/>
              <a:buChar char="•"/>
            </a:pPr>
            <a:r>
              <a:rPr lang="pt-BR" dirty="0">
                <a:hlinkClick r:id="rId6"/>
              </a:rPr>
              <a:t>Balance CPU Cores Across NUMA Nodes.sql</a:t>
            </a:r>
            <a:endParaRPr lang="en-US" dirty="0"/>
          </a:p>
          <a:p>
            <a:pPr marL="685800" lvl="1">
              <a:buFont typeface="Arial" panose="020B0604020202020204" pitchFamily="34" charset="0"/>
              <a:buChar char="•"/>
            </a:pPr>
            <a:r>
              <a:rPr lang="en-US" dirty="0">
                <a:hlinkClick r:id="rId7"/>
              </a:rPr>
              <a:t>Ultimate Compression Savings Estimation </a:t>
            </a:r>
            <a:r>
              <a:rPr lang="en-US" dirty="0" err="1">
                <a:hlinkClick r:id="rId7"/>
              </a:rPr>
              <a:t>Script.sql</a:t>
            </a:r>
            <a:endParaRPr lang="en-IL" dirty="0"/>
          </a:p>
        </p:txBody>
      </p:sp>
      <p:sp>
        <p:nvSpPr>
          <p:cNvPr id="3" name="Title 2">
            <a:extLst>
              <a:ext uri="{FF2B5EF4-FFF2-40B4-BE49-F238E27FC236}">
                <a16:creationId xmlns:a16="http://schemas.microsoft.com/office/drawing/2014/main" id="{236C5523-25AE-4E5D-B664-EC2317D60934}"/>
              </a:ext>
            </a:extLst>
          </p:cNvPr>
          <p:cNvSpPr>
            <a:spLocks noGrp="1"/>
          </p:cNvSpPr>
          <p:nvPr>
            <p:ph type="title"/>
          </p:nvPr>
        </p:nvSpPr>
        <p:spPr/>
        <p:txBody>
          <a:bodyPr/>
          <a:lstStyle/>
          <a:p>
            <a:r>
              <a:rPr lang="en-US" dirty="0"/>
              <a:t>Resources</a:t>
            </a:r>
            <a:endParaRPr lang="en-IL" dirty="0"/>
          </a:p>
        </p:txBody>
      </p:sp>
      <p:pic>
        <p:nvPicPr>
          <p:cNvPr id="5" name="Graphic 4" descr="Coins outline">
            <a:extLst>
              <a:ext uri="{FF2B5EF4-FFF2-40B4-BE49-F238E27FC236}">
                <a16:creationId xmlns:a16="http://schemas.microsoft.com/office/drawing/2014/main" id="{CB1D84A1-24F3-4A08-A027-7A0546C6A4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29962" y="2927761"/>
            <a:ext cx="464776" cy="464776"/>
          </a:xfrm>
          <a:prstGeom prst="rect">
            <a:avLst/>
          </a:prstGeom>
        </p:spPr>
      </p:pic>
      <p:pic>
        <p:nvPicPr>
          <p:cNvPr id="7" name="Graphic 6" descr="Treasure chest outline">
            <a:extLst>
              <a:ext uri="{FF2B5EF4-FFF2-40B4-BE49-F238E27FC236}">
                <a16:creationId xmlns:a16="http://schemas.microsoft.com/office/drawing/2014/main" id="{3F0CD49C-4FE5-4C91-B5BA-51161EC3F96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825854" y="1988429"/>
            <a:ext cx="1404108" cy="1404108"/>
          </a:xfrm>
          <a:prstGeom prst="rect">
            <a:avLst/>
          </a:prstGeom>
        </p:spPr>
      </p:pic>
      <p:pic>
        <p:nvPicPr>
          <p:cNvPr id="6" name="Graphic 5">
            <a:extLst>
              <a:ext uri="{FF2B5EF4-FFF2-40B4-BE49-F238E27FC236}">
                <a16:creationId xmlns:a16="http://schemas.microsoft.com/office/drawing/2014/main" id="{C526FA27-835D-00B8-F016-BD9504CE83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722" y="1039091"/>
            <a:ext cx="719092" cy="479394"/>
          </a:xfrm>
          <a:prstGeom prst="rect">
            <a:avLst/>
          </a:prstGeom>
        </p:spPr>
      </p:pic>
    </p:spTree>
    <p:extLst>
      <p:ext uri="{BB962C8B-B14F-4D97-AF65-F5344CB8AC3E}">
        <p14:creationId xmlns:p14="http://schemas.microsoft.com/office/powerpoint/2010/main" val="3989104812"/>
      </p:ext>
    </p:extLst>
  </p:cSld>
  <p:clrMapOvr>
    <a:masterClrMapping/>
  </p:clrMapOvr>
  <p:transition spd="slow">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18137" y="1865212"/>
            <a:ext cx="8925863" cy="2708434"/>
          </a:xfrm>
          <a:prstGeom prst="rect">
            <a:avLst/>
          </a:prstGeom>
          <a:noFill/>
          <a:ln w="25400">
            <a:noFill/>
          </a:ln>
        </p:spPr>
        <p:txBody>
          <a:bodyPr wrap="square" rtlCol="0">
            <a:spAutoFit/>
          </a:bodyPr>
          <a:lstStyle/>
          <a:p>
            <a:pPr marL="360000" lvl="0" indent="-360000">
              <a:spcBef>
                <a:spcPts val="600"/>
              </a:spcBef>
              <a:tabLst>
                <a:tab pos="179388" algn="l"/>
                <a:tab pos="1795463" algn="l"/>
              </a:tabLst>
            </a:pPr>
            <a:r>
              <a:rPr lang="en-US" sz="2000" dirty="0">
                <a:solidFill>
                  <a:srgbClr val="002060"/>
                </a:solidFill>
                <a:latin typeface="Calibri" pitchFamily="34" charset="0"/>
              </a:rPr>
              <a:t>Name:	Eitan Blumin</a:t>
            </a:r>
          </a:p>
          <a:p>
            <a:pPr marL="360000" lvl="0" indent="-360000">
              <a:spcBef>
                <a:spcPts val="600"/>
              </a:spcBef>
              <a:tabLst>
                <a:tab pos="179388" algn="l"/>
                <a:tab pos="1795463" algn="l"/>
              </a:tabLst>
            </a:pPr>
            <a:r>
              <a:rPr lang="en-US" sz="2000" dirty="0">
                <a:solidFill>
                  <a:srgbClr val="002060"/>
                </a:solidFill>
                <a:latin typeface="Calibri" pitchFamily="34" charset="0"/>
              </a:rPr>
              <a:t>Email Address:	</a:t>
            </a:r>
            <a:r>
              <a:rPr lang="en-US" sz="2000" dirty="0">
                <a:solidFill>
                  <a:srgbClr val="002060"/>
                </a:solidFill>
                <a:latin typeface="Calibri" pitchFamily="34" charset="0"/>
                <a:hlinkClick r:id="rId2"/>
              </a:rPr>
              <a:t>eitan@madeiradata.com</a:t>
            </a:r>
            <a:r>
              <a:rPr lang="en-US" sz="2000" dirty="0">
                <a:solidFill>
                  <a:srgbClr val="002060"/>
                </a:solidFill>
                <a:latin typeface="Calibri" pitchFamily="34" charset="0"/>
              </a:rPr>
              <a:t> </a:t>
            </a:r>
          </a:p>
          <a:p>
            <a:pPr marL="360000" lvl="0" indent="-360000">
              <a:spcBef>
                <a:spcPts val="600"/>
              </a:spcBef>
              <a:tabLst>
                <a:tab pos="179388" algn="l"/>
                <a:tab pos="1795463" algn="l"/>
              </a:tabLst>
            </a:pPr>
            <a:r>
              <a:rPr lang="en-US" sz="2000" dirty="0">
                <a:solidFill>
                  <a:srgbClr val="002060"/>
                </a:solidFill>
                <a:latin typeface="Calibri" pitchFamily="34" charset="0"/>
              </a:rPr>
              <a:t>Twitter:	</a:t>
            </a:r>
            <a:r>
              <a:rPr lang="en-US" sz="2000" dirty="0">
                <a:solidFill>
                  <a:srgbClr val="002060"/>
                </a:solidFill>
                <a:latin typeface="Calibri" pitchFamily="34" charset="0"/>
                <a:hlinkClick r:id="rId3"/>
              </a:rPr>
              <a:t>@</a:t>
            </a:r>
            <a:r>
              <a:rPr lang="en-US" sz="2000" dirty="0" err="1">
                <a:solidFill>
                  <a:srgbClr val="002060"/>
                </a:solidFill>
                <a:latin typeface="Calibri" pitchFamily="34" charset="0"/>
                <a:hlinkClick r:id="rId3"/>
              </a:rPr>
              <a:t>EitanBlumin</a:t>
            </a:r>
            <a:endParaRPr lang="en-US" sz="2000" dirty="0">
              <a:solidFill>
                <a:srgbClr val="002060"/>
              </a:solidFill>
              <a:latin typeface="Calibri" pitchFamily="34" charset="0"/>
            </a:endParaRPr>
          </a:p>
          <a:p>
            <a:pPr marL="360000" lvl="0" indent="-360000">
              <a:spcBef>
                <a:spcPts val="600"/>
              </a:spcBef>
              <a:tabLst>
                <a:tab pos="179388" algn="l"/>
                <a:tab pos="1795463" algn="l"/>
              </a:tabLst>
            </a:pPr>
            <a:r>
              <a:rPr lang="en-US" sz="2000" dirty="0">
                <a:solidFill>
                  <a:srgbClr val="002060"/>
                </a:solidFill>
                <a:latin typeface="Calibri" pitchFamily="34" charset="0"/>
              </a:rPr>
              <a:t>LinkedIn:	</a:t>
            </a:r>
            <a:r>
              <a:rPr lang="en-US" sz="2000" dirty="0">
                <a:solidFill>
                  <a:srgbClr val="002060"/>
                </a:solidFill>
                <a:latin typeface="Calibri" pitchFamily="34" charset="0"/>
                <a:hlinkClick r:id="rId4"/>
              </a:rPr>
              <a:t>linkedin.com/in/eitanblumin</a:t>
            </a:r>
            <a:r>
              <a:rPr lang="en-US" sz="2000" dirty="0">
                <a:solidFill>
                  <a:srgbClr val="002060"/>
                </a:solidFill>
                <a:latin typeface="Calibri" pitchFamily="34" charset="0"/>
              </a:rPr>
              <a:t> </a:t>
            </a:r>
          </a:p>
          <a:p>
            <a:pPr marL="360000" lvl="0" indent="-360000">
              <a:spcBef>
                <a:spcPts val="600"/>
              </a:spcBef>
              <a:tabLst>
                <a:tab pos="179388" algn="l"/>
                <a:tab pos="1795463" algn="l"/>
              </a:tabLst>
            </a:pPr>
            <a:r>
              <a:rPr lang="en-US" sz="2000" dirty="0">
                <a:solidFill>
                  <a:srgbClr val="002060"/>
                </a:solidFill>
                <a:latin typeface="Calibri" pitchFamily="34" charset="0"/>
              </a:rPr>
              <a:t>Blog:	</a:t>
            </a:r>
            <a:r>
              <a:rPr lang="en-US" sz="2000" dirty="0">
                <a:solidFill>
                  <a:srgbClr val="002060"/>
                </a:solidFill>
                <a:latin typeface="Calibri" pitchFamily="34" charset="0"/>
                <a:hlinkClick r:id="rId5"/>
              </a:rPr>
              <a:t>EitanBlumin.com</a:t>
            </a:r>
            <a:r>
              <a:rPr lang="en-US" sz="2000" dirty="0">
                <a:solidFill>
                  <a:srgbClr val="002060"/>
                </a:solidFill>
                <a:latin typeface="Calibri" pitchFamily="34" charset="0"/>
              </a:rPr>
              <a:t> </a:t>
            </a:r>
          </a:p>
          <a:p>
            <a:pPr marL="360000" lvl="0" indent="-360000">
              <a:spcBef>
                <a:spcPts val="600"/>
              </a:spcBef>
              <a:tabLst>
                <a:tab pos="179388" algn="l"/>
                <a:tab pos="1795463" algn="l"/>
              </a:tabLst>
            </a:pPr>
            <a:r>
              <a:rPr lang="en-US" sz="2000" dirty="0">
                <a:solidFill>
                  <a:srgbClr val="002060"/>
                </a:solidFill>
                <a:latin typeface="Calibri" pitchFamily="34" charset="0"/>
              </a:rPr>
              <a:t>Podcast:	</a:t>
            </a:r>
            <a:r>
              <a:rPr lang="en-US" sz="2000" dirty="0">
                <a:solidFill>
                  <a:srgbClr val="002060"/>
                </a:solidFill>
                <a:latin typeface="Calibri" pitchFamily="34" charset="0"/>
                <a:hlinkClick r:id="rId6"/>
              </a:rPr>
              <a:t>SqlServerRadio.co.il</a:t>
            </a:r>
            <a:r>
              <a:rPr lang="en-US" sz="2000" dirty="0">
                <a:solidFill>
                  <a:srgbClr val="002060"/>
                </a:solidFill>
                <a:latin typeface="Calibri" pitchFamily="34" charset="0"/>
              </a:rPr>
              <a:t> |</a:t>
            </a:r>
            <a:r>
              <a:rPr lang="en-US" sz="2000" dirty="0">
                <a:solidFill>
                  <a:srgbClr val="002060"/>
                </a:solidFill>
                <a:latin typeface="Calibri" pitchFamily="34" charset="0"/>
                <a:hlinkClick r:id="rId7"/>
              </a:rPr>
              <a:t>SqlServerRadio.com</a:t>
            </a:r>
            <a:r>
              <a:rPr lang="en-US" sz="2000" dirty="0">
                <a:solidFill>
                  <a:srgbClr val="002060"/>
                </a:solidFill>
                <a:latin typeface="Calibri" pitchFamily="34" charset="0"/>
              </a:rPr>
              <a:t> </a:t>
            </a:r>
          </a:p>
          <a:p>
            <a:pPr marL="360000" lvl="0" indent="-360000">
              <a:spcBef>
                <a:spcPts val="600"/>
              </a:spcBef>
              <a:tabLst>
                <a:tab pos="179388" algn="l"/>
                <a:tab pos="1795463" algn="l"/>
              </a:tabLst>
            </a:pPr>
            <a:r>
              <a:rPr lang="en-US" sz="2000" dirty="0">
                <a:solidFill>
                  <a:srgbClr val="002060"/>
                </a:solidFill>
                <a:latin typeface="Calibri" pitchFamily="34" charset="0"/>
              </a:rPr>
              <a:t>GitHub:	</a:t>
            </a:r>
            <a:r>
              <a:rPr lang="en-US" sz="2000" dirty="0">
                <a:solidFill>
                  <a:srgbClr val="002060"/>
                </a:solidFill>
                <a:latin typeface="Calibri" pitchFamily="34" charset="0"/>
                <a:hlinkClick r:id="rId8"/>
              </a:rPr>
              <a:t>GitHub.com/</a:t>
            </a:r>
            <a:r>
              <a:rPr lang="en-US" sz="2000" dirty="0" err="1">
                <a:solidFill>
                  <a:srgbClr val="002060"/>
                </a:solidFill>
                <a:latin typeface="Calibri" pitchFamily="34" charset="0"/>
                <a:hlinkClick r:id="rId8"/>
              </a:rPr>
              <a:t>MadeiraData</a:t>
            </a:r>
            <a:r>
              <a:rPr lang="en-US" sz="2000" dirty="0">
                <a:solidFill>
                  <a:srgbClr val="002060"/>
                </a:solidFill>
                <a:latin typeface="Calibri" pitchFamily="34" charset="0"/>
              </a:rPr>
              <a:t> |</a:t>
            </a:r>
            <a:r>
              <a:rPr lang="en-US" sz="2000" dirty="0">
                <a:solidFill>
                  <a:srgbClr val="002060"/>
                </a:solidFill>
                <a:latin typeface="Calibri" pitchFamily="34" charset="0"/>
                <a:hlinkClick r:id="rId9"/>
              </a:rPr>
              <a:t>GitHub.com/EitanBlumin</a:t>
            </a:r>
            <a:r>
              <a:rPr lang="en-US" sz="2000" dirty="0">
                <a:solidFill>
                  <a:srgbClr val="002060"/>
                </a:solidFill>
                <a:latin typeface="Calibri" pitchFamily="34" charset="0"/>
              </a:rPr>
              <a:t> </a:t>
            </a:r>
          </a:p>
        </p:txBody>
      </p:sp>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77972" y="1547632"/>
            <a:ext cx="1816608" cy="1816608"/>
          </a:xfrm>
          <a:prstGeom prst="rect">
            <a:avLst/>
          </a:prstGeom>
        </p:spPr>
      </p:pic>
      <p:sp>
        <p:nvSpPr>
          <p:cNvPr id="2" name="Title 1"/>
          <p:cNvSpPr>
            <a:spLocks noGrp="1"/>
          </p:cNvSpPr>
          <p:nvPr>
            <p:ph type="title"/>
          </p:nvPr>
        </p:nvSpPr>
        <p:spPr>
          <a:xfrm>
            <a:off x="218137" y="1309608"/>
            <a:ext cx="3264688" cy="555604"/>
          </a:xfrm>
          <a:ln>
            <a:noFill/>
          </a:ln>
        </p:spPr>
        <p:txBody>
          <a:bodyPr/>
          <a:lstStyle/>
          <a:p>
            <a:r>
              <a:rPr lang="en-US" sz="4000" b="1" dirty="0">
                <a:ln w="22225">
                  <a:solidFill>
                    <a:schemeClr val="accent2"/>
                  </a:solidFill>
                  <a:prstDash val="solid"/>
                </a:ln>
                <a:solidFill>
                  <a:schemeClr val="accent1"/>
                </a:solidFill>
                <a:latin typeface="Calibri" panose="020F0502020204030204" pitchFamily="34" charset="0"/>
              </a:rPr>
              <a:t>Time for Q&amp;A</a:t>
            </a:r>
            <a:endParaRPr lang="en-US" sz="4000" dirty="0">
              <a:solidFill>
                <a:schemeClr val="accent1"/>
              </a:solidFill>
              <a:latin typeface="Calibri" panose="020F0502020204030204" pitchFamily="34" charset="0"/>
            </a:endParaRPr>
          </a:p>
        </p:txBody>
      </p:sp>
      <p:pic>
        <p:nvPicPr>
          <p:cNvPr id="9"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p:blipFill>
        <p:spPr bwMode="auto">
          <a:xfrm>
            <a:off x="5769587" y="1972890"/>
            <a:ext cx="606451" cy="966091"/>
          </a:xfrm>
          <a:prstGeom prst="rect">
            <a:avLst/>
          </a:prstGeom>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682680" y="4962418"/>
            <a:ext cx="4461320" cy="181082"/>
          </a:xfrm>
          <a:prstGeom prst="rect">
            <a:avLst/>
          </a:prstGeom>
          <a:noFill/>
        </p:spPr>
        <p:txBody>
          <a:bodyPr wrap="square" rtlCol="1">
            <a:noAutofit/>
          </a:bodyPr>
          <a:lstStyle/>
          <a:p>
            <a:pPr algn="r" rtl="0"/>
            <a:r>
              <a:rPr lang="en-US" sz="800" dirty="0"/>
              <a:t>Image courtesy of Mister GC / FreeDigitalPhotos.net</a:t>
            </a:r>
            <a:endParaRPr lang="he-IL" sz="800" dirty="0"/>
          </a:p>
        </p:txBody>
      </p:sp>
      <p:pic>
        <p:nvPicPr>
          <p:cNvPr id="10" name="Picture 9">
            <a:extLst>
              <a:ext uri="{FF2B5EF4-FFF2-40B4-BE49-F238E27FC236}">
                <a16:creationId xmlns:a16="http://schemas.microsoft.com/office/drawing/2014/main" id="{A43272D9-4838-4CBE-BD37-9DD6CFACEB0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71992" y="-422280"/>
            <a:ext cx="2720080" cy="2720080"/>
          </a:xfrm>
          <a:prstGeom prst="rect">
            <a:avLst/>
          </a:prstGeom>
        </p:spPr>
      </p:pic>
      <p:pic>
        <p:nvPicPr>
          <p:cNvPr id="13" name="Picture 12" descr="Graphical user interface, text, application&#10;&#10;Description automatically generated">
            <a:extLst>
              <a:ext uri="{FF2B5EF4-FFF2-40B4-BE49-F238E27FC236}">
                <a16:creationId xmlns:a16="http://schemas.microsoft.com/office/drawing/2014/main" id="{84B63965-E877-E831-2159-35EB2F3EC0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19075" y="2651775"/>
            <a:ext cx="2815498" cy="1250579"/>
          </a:xfrm>
          <a:prstGeom prst="rect">
            <a:avLst/>
          </a:prstGeom>
        </p:spPr>
      </p:pic>
      <p:sp>
        <p:nvSpPr>
          <p:cNvPr id="14" name="TextBox 13">
            <a:extLst>
              <a:ext uri="{FF2B5EF4-FFF2-40B4-BE49-F238E27FC236}">
                <a16:creationId xmlns:a16="http://schemas.microsoft.com/office/drawing/2014/main" id="{8D16237B-F65B-4856-71F3-615959DC338A}"/>
              </a:ext>
            </a:extLst>
          </p:cNvPr>
          <p:cNvSpPr txBox="1"/>
          <p:nvPr/>
        </p:nvSpPr>
        <p:spPr>
          <a:xfrm>
            <a:off x="6984306" y="3703500"/>
            <a:ext cx="1885035" cy="338554"/>
          </a:xfrm>
          <a:prstGeom prst="rect">
            <a:avLst/>
          </a:prstGeom>
          <a:noFill/>
        </p:spPr>
        <p:txBody>
          <a:bodyPr wrap="square">
            <a:spAutoFit/>
          </a:bodyPr>
          <a:lstStyle/>
          <a:p>
            <a:pPr algn="ctr"/>
            <a:r>
              <a:rPr lang="en-US" sz="1600" dirty="0">
                <a:solidFill>
                  <a:srgbClr val="002060"/>
                </a:solidFill>
                <a:latin typeface="Calibri" pitchFamily="34" charset="0"/>
                <a:hlinkClick r:id="rId14"/>
              </a:rPr>
              <a:t>MadeiraData.com</a:t>
            </a:r>
            <a:endParaRPr lang="en-IL" sz="1600" dirty="0"/>
          </a:p>
        </p:txBody>
      </p:sp>
      <p:pic>
        <p:nvPicPr>
          <p:cNvPr id="7" name="Picture 6" descr="A person smiling for the camera&#10;&#10;Description automatically generated with medium confidence">
            <a:extLst>
              <a:ext uri="{FF2B5EF4-FFF2-40B4-BE49-F238E27FC236}">
                <a16:creationId xmlns:a16="http://schemas.microsoft.com/office/drawing/2014/main" id="{1CFD1782-E43C-4236-8F5D-E7BA22A069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66456" y="277394"/>
            <a:ext cx="1320733" cy="13207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7445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10;&#10;Description automatically generated with medium confidence">
            <a:extLst>
              <a:ext uri="{FF2B5EF4-FFF2-40B4-BE49-F238E27FC236}">
                <a16:creationId xmlns:a16="http://schemas.microsoft.com/office/drawing/2014/main" id="{0E8CCEC6-DA5C-4016-BC2E-DC817564F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552" y="2677697"/>
            <a:ext cx="2234895" cy="2234895"/>
          </a:xfrm>
          <a:prstGeom prst="rect">
            <a:avLst/>
          </a:prstGeom>
        </p:spPr>
      </p:pic>
      <p:sp>
        <p:nvSpPr>
          <p:cNvPr id="23" name="Speech Bubble: Oval 22">
            <a:extLst>
              <a:ext uri="{FF2B5EF4-FFF2-40B4-BE49-F238E27FC236}">
                <a16:creationId xmlns:a16="http://schemas.microsoft.com/office/drawing/2014/main" id="{AFDA98F9-6F1C-4666-A29A-3C7D1D0BE355}"/>
              </a:ext>
            </a:extLst>
          </p:cNvPr>
          <p:cNvSpPr/>
          <p:nvPr/>
        </p:nvSpPr>
        <p:spPr>
          <a:xfrm>
            <a:off x="5162550" y="755118"/>
            <a:ext cx="3790950" cy="3588281"/>
          </a:xfrm>
          <a:prstGeom prst="wedgeEllipseCallout">
            <a:avLst>
              <a:gd name="adj1" fmla="val -64049"/>
              <a:gd name="adj2" fmla="val 1702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IL"/>
          </a:p>
        </p:txBody>
      </p:sp>
      <p:sp>
        <p:nvSpPr>
          <p:cNvPr id="12" name="Content Placeholder 11">
            <a:extLst>
              <a:ext uri="{FF2B5EF4-FFF2-40B4-BE49-F238E27FC236}">
                <a16:creationId xmlns:a16="http://schemas.microsoft.com/office/drawing/2014/main" id="{C11FAD62-698D-4465-97DA-C397A7A4CE92}"/>
              </a:ext>
            </a:extLst>
          </p:cNvPr>
          <p:cNvSpPr>
            <a:spLocks noGrp="1"/>
          </p:cNvSpPr>
          <p:nvPr>
            <p:ph sz="quarter" idx="10"/>
          </p:nvPr>
        </p:nvSpPr>
        <p:spPr>
          <a:xfrm>
            <a:off x="431799" y="1119188"/>
            <a:ext cx="4513831" cy="3529012"/>
          </a:xfrm>
        </p:spPr>
        <p:txBody>
          <a:bodyPr/>
          <a:lstStyle/>
          <a:p>
            <a:pPr marL="285750" indent="-285750">
              <a:buFont typeface="Arial" panose="020B0604020202020204" pitchFamily="34" charset="0"/>
              <a:buChar char="•"/>
            </a:pPr>
            <a:r>
              <a:rPr lang="en-US" sz="2800" dirty="0"/>
              <a:t>CPU Cores</a:t>
            </a:r>
          </a:p>
          <a:p>
            <a:pPr marL="285750" indent="-285750">
              <a:buFont typeface="Arial" panose="020B0604020202020204" pitchFamily="34" charset="0"/>
              <a:buChar char="•"/>
            </a:pPr>
            <a:r>
              <a:rPr lang="en-US" sz="2800" dirty="0"/>
              <a:t>RAM</a:t>
            </a:r>
          </a:p>
          <a:p>
            <a:pPr marL="285750" indent="-285750">
              <a:buFont typeface="Arial" panose="020B0604020202020204" pitchFamily="34" charset="0"/>
              <a:buChar char="•"/>
            </a:pPr>
            <a:r>
              <a:rPr lang="en-US" sz="2800" dirty="0"/>
              <a:t>Storage</a:t>
            </a:r>
          </a:p>
          <a:p>
            <a:pPr marL="285750" indent="-285750">
              <a:buFont typeface="Arial" panose="020B0604020202020204" pitchFamily="34" charset="0"/>
              <a:buChar char="•"/>
            </a:pPr>
            <a:r>
              <a:rPr lang="en-US" sz="2800" dirty="0"/>
              <a:t>Licensing</a:t>
            </a:r>
          </a:p>
          <a:p>
            <a:pPr marL="285750" indent="-285750">
              <a:buFont typeface="Arial" panose="020B0604020202020204" pitchFamily="34" charset="0"/>
              <a:buChar char="•"/>
            </a:pPr>
            <a:r>
              <a:rPr lang="en-US" sz="2800" dirty="0"/>
              <a:t>Network (?)</a:t>
            </a:r>
            <a:endParaRPr lang="en-IL" sz="2800" dirty="0"/>
          </a:p>
        </p:txBody>
      </p:sp>
      <p:sp>
        <p:nvSpPr>
          <p:cNvPr id="2" name="Title 1">
            <a:extLst>
              <a:ext uri="{FF2B5EF4-FFF2-40B4-BE49-F238E27FC236}">
                <a16:creationId xmlns:a16="http://schemas.microsoft.com/office/drawing/2014/main" id="{5819B6E6-DA5A-4F1A-BE79-BA031616AC19}"/>
              </a:ext>
            </a:extLst>
          </p:cNvPr>
          <p:cNvSpPr>
            <a:spLocks noGrp="1"/>
          </p:cNvSpPr>
          <p:nvPr>
            <p:ph type="title"/>
          </p:nvPr>
        </p:nvSpPr>
        <p:spPr/>
        <p:txBody>
          <a:bodyPr/>
          <a:lstStyle/>
          <a:p>
            <a:r>
              <a:rPr lang="en-US" dirty="0"/>
              <a:t>What are we spending money on?</a:t>
            </a:r>
            <a:endParaRPr lang="en-IL" dirty="0"/>
          </a:p>
        </p:txBody>
      </p:sp>
      <p:pic>
        <p:nvPicPr>
          <p:cNvPr id="9" name="Picture 8" descr="Icon&#10;&#10;Description automatically generated">
            <a:extLst>
              <a:ext uri="{FF2B5EF4-FFF2-40B4-BE49-F238E27FC236}">
                <a16:creationId xmlns:a16="http://schemas.microsoft.com/office/drawing/2014/main" id="{FDC24344-1A76-4311-BE31-2DD8CF19F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763" y="2659488"/>
            <a:ext cx="1557067" cy="1557067"/>
          </a:xfrm>
          <a:prstGeom prst="rect">
            <a:avLst/>
          </a:prstGeom>
        </p:spPr>
      </p:pic>
      <p:pic>
        <p:nvPicPr>
          <p:cNvPr id="13" name="Content Placeholder 6" descr="Shape, qr code&#10;&#10;Description automatically generated with medium confidence">
            <a:extLst>
              <a:ext uri="{FF2B5EF4-FFF2-40B4-BE49-F238E27FC236}">
                <a16:creationId xmlns:a16="http://schemas.microsoft.com/office/drawing/2014/main" id="{798955CD-36C5-447E-85EE-CA9315B09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005" y="824814"/>
            <a:ext cx="2138745" cy="2138745"/>
          </a:xfrm>
          <a:prstGeom prst="rect">
            <a:avLst/>
          </a:prstGeom>
        </p:spPr>
      </p:pic>
      <p:sp>
        <p:nvSpPr>
          <p:cNvPr id="20" name="TextBox 19">
            <a:extLst>
              <a:ext uri="{FF2B5EF4-FFF2-40B4-BE49-F238E27FC236}">
                <a16:creationId xmlns:a16="http://schemas.microsoft.com/office/drawing/2014/main" id="{194D7548-9C85-44C1-A728-F53BD0876FC2}"/>
              </a:ext>
            </a:extLst>
          </p:cNvPr>
          <p:cNvSpPr txBox="1"/>
          <p:nvPr/>
        </p:nvSpPr>
        <p:spPr>
          <a:xfrm>
            <a:off x="7827269" y="4620280"/>
            <a:ext cx="859531" cy="523220"/>
          </a:xfrm>
          <a:prstGeom prst="rect">
            <a:avLst/>
          </a:prstGeom>
          <a:noFill/>
        </p:spPr>
        <p:txBody>
          <a:bodyPr wrap="none" rtlCol="0">
            <a:spAutoFit/>
          </a:bodyPr>
          <a:lstStyle/>
          <a:p>
            <a:r>
              <a:rPr lang="en-US" sz="700" dirty="0"/>
              <a:t>Graphics by:</a:t>
            </a:r>
          </a:p>
          <a:p>
            <a:pPr marL="285750" indent="-285750">
              <a:buFont typeface="Arial" panose="020B0604020202020204" pitchFamily="34" charset="0"/>
              <a:buChar char="•"/>
            </a:pPr>
            <a:r>
              <a:rPr lang="en-US" sz="700" i="0" u="sng" dirty="0">
                <a:solidFill>
                  <a:srgbClr val="374957"/>
                </a:solidFill>
                <a:effectLst/>
                <a:latin typeface="Proxima Nova"/>
                <a:hlinkClick r:id="rId5"/>
              </a:rPr>
              <a:t>Flat Icons</a:t>
            </a:r>
            <a:endParaRPr lang="en-US" sz="700" i="0" dirty="0">
              <a:solidFill>
                <a:srgbClr val="374957"/>
              </a:solidFill>
              <a:effectLst/>
              <a:latin typeface="Proxima Nova"/>
            </a:endParaRPr>
          </a:p>
          <a:p>
            <a:pPr marL="285750" indent="-285750">
              <a:buFont typeface="Arial" panose="020B0604020202020204" pitchFamily="34" charset="0"/>
              <a:buChar char="•"/>
            </a:pPr>
            <a:r>
              <a:rPr lang="en-US" sz="700" i="0" u="sng" dirty="0" err="1">
                <a:solidFill>
                  <a:srgbClr val="374957"/>
                </a:solidFill>
                <a:effectLst/>
                <a:latin typeface="Proxima Nova"/>
                <a:hlinkClick r:id="rId6"/>
              </a:rPr>
              <a:t>Nhor</a:t>
            </a:r>
            <a:r>
              <a:rPr lang="en-US" sz="700" i="0" u="sng" dirty="0">
                <a:solidFill>
                  <a:srgbClr val="374957"/>
                </a:solidFill>
                <a:effectLst/>
                <a:latin typeface="Proxima Nova"/>
                <a:hlinkClick r:id="rId6"/>
              </a:rPr>
              <a:t> </a:t>
            </a:r>
            <a:r>
              <a:rPr lang="en-US" sz="700" i="0" u="sng" dirty="0" err="1">
                <a:solidFill>
                  <a:srgbClr val="374957"/>
                </a:solidFill>
                <a:effectLst/>
                <a:latin typeface="Proxima Nova"/>
                <a:hlinkClick r:id="rId6"/>
              </a:rPr>
              <a:t>Phai</a:t>
            </a:r>
            <a:endParaRPr lang="en-US" sz="700" i="0" dirty="0">
              <a:solidFill>
                <a:srgbClr val="374957"/>
              </a:solidFill>
              <a:effectLst/>
              <a:latin typeface="Proxima Nova"/>
            </a:endParaRPr>
          </a:p>
          <a:p>
            <a:pPr marL="285750" indent="-285750">
              <a:buFont typeface="Arial" panose="020B0604020202020204" pitchFamily="34" charset="0"/>
              <a:buChar char="•"/>
            </a:pPr>
            <a:r>
              <a:rPr lang="en-US" sz="700" i="0" u="sng" dirty="0" err="1">
                <a:solidFill>
                  <a:srgbClr val="374957"/>
                </a:solidFill>
                <a:effectLst/>
                <a:latin typeface="Proxima Nova"/>
                <a:hlinkClick r:id="rId7"/>
              </a:rPr>
              <a:t>surang</a:t>
            </a:r>
            <a:endParaRPr lang="en-IL" sz="700" dirty="0"/>
          </a:p>
        </p:txBody>
      </p:sp>
    </p:spTree>
    <p:extLst>
      <p:ext uri="{BB962C8B-B14F-4D97-AF65-F5344CB8AC3E}">
        <p14:creationId xmlns:p14="http://schemas.microsoft.com/office/powerpoint/2010/main" val="885789745"/>
      </p:ext>
    </p:extLst>
  </p:cSld>
  <p:clrMapOvr>
    <a:masterClrMapping/>
  </p:clrMapOvr>
  <mc:AlternateContent xmlns:mc="http://schemas.openxmlformats.org/markup-compatibility/2006" xmlns:p14="http://schemas.microsoft.com/office/powerpoint/2010/main">
    <mc:Choice Requires="p14">
      <p:transition spd="med" p14:dur="700" advClick="0" advTm="200">
        <p:fade/>
      </p:transition>
    </mc:Choice>
    <mc:Fallback xmlns="">
      <p:transition spd="med" advClick="0" advTm="2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 calcmode="lin" valueType="num">
                                      <p:cBhvr additive="base">
                                        <p:cTn id="20"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 calcmode="lin" valueType="num">
                                      <p:cBhvr additive="base">
                                        <p:cTn id="26"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12">
                                            <p:txEl>
                                              <p:pRg st="2" end="2"/>
                                            </p:txEl>
                                          </p:spTgt>
                                        </p:tgtEl>
                                        <p:attrNameLst>
                                          <p:attrName>style.visibility</p:attrName>
                                        </p:attrNameLst>
                                      </p:cBhvr>
                                      <p:to>
                                        <p:strVal val="visible"/>
                                      </p:to>
                                    </p:set>
                                    <p:anim calcmode="lin" valueType="num">
                                      <p:cBhvr additive="base">
                                        <p:cTn id="32"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grpId="0" nodeType="click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 calcmode="lin" valueType="num">
                                      <p:cBhvr additive="base">
                                        <p:cTn id="38"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2" fill="hold" grpId="0" nodeType="clickEffect">
                                  <p:stCondLst>
                                    <p:cond delay="0"/>
                                  </p:stCondLst>
                                  <p:childTnLst>
                                    <p:set>
                                      <p:cBhvr>
                                        <p:cTn id="43" dur="1" fill="hold">
                                          <p:stCondLst>
                                            <p:cond delay="0"/>
                                          </p:stCondLst>
                                        </p:cTn>
                                        <p:tgtEl>
                                          <p:spTgt spid="12">
                                            <p:txEl>
                                              <p:pRg st="4" end="4"/>
                                            </p:txEl>
                                          </p:spTgt>
                                        </p:tgtEl>
                                        <p:attrNameLst>
                                          <p:attrName>style.visibility</p:attrName>
                                        </p:attrNameLst>
                                      </p:cBhvr>
                                      <p:to>
                                        <p:strVal val="visible"/>
                                      </p:to>
                                    </p:set>
                                    <p:anim calcmode="lin" valueType="num">
                                      <p:cBhvr additive="base">
                                        <p:cTn id="44" dur="5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1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raphical user interface&#10;&#10;Description automatically generated with medium confidence">
            <a:extLst>
              <a:ext uri="{FF2B5EF4-FFF2-40B4-BE49-F238E27FC236}">
                <a16:creationId xmlns:a16="http://schemas.microsoft.com/office/drawing/2014/main" id="{0E8CCEC6-DA5C-4016-BC2E-DC817564F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552" y="2677697"/>
            <a:ext cx="2234895" cy="2234895"/>
          </a:xfrm>
          <a:prstGeom prst="rect">
            <a:avLst/>
          </a:prstGeom>
        </p:spPr>
      </p:pic>
      <p:sp>
        <p:nvSpPr>
          <p:cNvPr id="23" name="Speech Bubble: Oval 22">
            <a:extLst>
              <a:ext uri="{FF2B5EF4-FFF2-40B4-BE49-F238E27FC236}">
                <a16:creationId xmlns:a16="http://schemas.microsoft.com/office/drawing/2014/main" id="{AFDA98F9-6F1C-4666-A29A-3C7D1D0BE355}"/>
              </a:ext>
            </a:extLst>
          </p:cNvPr>
          <p:cNvSpPr/>
          <p:nvPr/>
        </p:nvSpPr>
        <p:spPr>
          <a:xfrm>
            <a:off x="5162550" y="755118"/>
            <a:ext cx="3790950" cy="3588281"/>
          </a:xfrm>
          <a:prstGeom prst="wedgeEllipseCallout">
            <a:avLst>
              <a:gd name="adj1" fmla="val -64049"/>
              <a:gd name="adj2" fmla="val 1702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IL"/>
          </a:p>
        </p:txBody>
      </p:sp>
      <p:sp>
        <p:nvSpPr>
          <p:cNvPr id="12" name="Content Placeholder 11">
            <a:extLst>
              <a:ext uri="{FF2B5EF4-FFF2-40B4-BE49-F238E27FC236}">
                <a16:creationId xmlns:a16="http://schemas.microsoft.com/office/drawing/2014/main" id="{C11FAD62-698D-4465-97DA-C397A7A4CE92}"/>
              </a:ext>
            </a:extLst>
          </p:cNvPr>
          <p:cNvSpPr>
            <a:spLocks noGrp="1"/>
          </p:cNvSpPr>
          <p:nvPr>
            <p:ph sz="quarter" idx="10"/>
          </p:nvPr>
        </p:nvSpPr>
        <p:spPr>
          <a:xfrm>
            <a:off x="431799" y="1119188"/>
            <a:ext cx="4179205" cy="2719841"/>
          </a:xfrm>
        </p:spPr>
        <p:txBody>
          <a:bodyPr/>
          <a:lstStyle/>
          <a:p>
            <a:endParaRPr lang="en-US" sz="2800" dirty="0"/>
          </a:p>
          <a:p>
            <a:endParaRPr lang="en-US" sz="2800" dirty="0"/>
          </a:p>
          <a:p>
            <a:endParaRPr lang="en-US" sz="2800" dirty="0"/>
          </a:p>
          <a:p>
            <a:endParaRPr lang="en-US" sz="2800" dirty="0"/>
          </a:p>
          <a:p>
            <a:pPr marL="285750" indent="-285750">
              <a:buFont typeface="Arial" panose="020B0604020202020204" pitchFamily="34" charset="0"/>
              <a:buChar char="•"/>
            </a:pPr>
            <a:r>
              <a:rPr lang="en-US" sz="2800" dirty="0"/>
              <a:t>Network (?)</a:t>
            </a:r>
            <a:endParaRPr lang="en-IL" sz="2800" dirty="0"/>
          </a:p>
        </p:txBody>
      </p:sp>
      <p:sp>
        <p:nvSpPr>
          <p:cNvPr id="2" name="Title 1">
            <a:extLst>
              <a:ext uri="{FF2B5EF4-FFF2-40B4-BE49-F238E27FC236}">
                <a16:creationId xmlns:a16="http://schemas.microsoft.com/office/drawing/2014/main" id="{5819B6E6-DA5A-4F1A-BE79-BA031616AC19}"/>
              </a:ext>
            </a:extLst>
          </p:cNvPr>
          <p:cNvSpPr>
            <a:spLocks noGrp="1"/>
          </p:cNvSpPr>
          <p:nvPr>
            <p:ph type="title"/>
          </p:nvPr>
        </p:nvSpPr>
        <p:spPr/>
        <p:txBody>
          <a:bodyPr/>
          <a:lstStyle/>
          <a:p>
            <a:r>
              <a:rPr lang="en-US" dirty="0"/>
              <a:t>What are we spending money on?</a:t>
            </a:r>
            <a:endParaRPr lang="en-IL" dirty="0"/>
          </a:p>
        </p:txBody>
      </p:sp>
      <p:pic>
        <p:nvPicPr>
          <p:cNvPr id="9" name="Picture 8" descr="Icon&#10;&#10;Description automatically generated">
            <a:extLst>
              <a:ext uri="{FF2B5EF4-FFF2-40B4-BE49-F238E27FC236}">
                <a16:creationId xmlns:a16="http://schemas.microsoft.com/office/drawing/2014/main" id="{FDC24344-1A76-4311-BE31-2DD8CF19F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763" y="2659488"/>
            <a:ext cx="1557067" cy="1557067"/>
          </a:xfrm>
          <a:prstGeom prst="rect">
            <a:avLst/>
          </a:prstGeom>
        </p:spPr>
      </p:pic>
      <p:pic>
        <p:nvPicPr>
          <p:cNvPr id="13" name="Content Placeholder 6" descr="Shape, qr code&#10;&#10;Description automatically generated with medium confidence">
            <a:extLst>
              <a:ext uri="{FF2B5EF4-FFF2-40B4-BE49-F238E27FC236}">
                <a16:creationId xmlns:a16="http://schemas.microsoft.com/office/drawing/2014/main" id="{798955CD-36C5-447E-85EE-CA9315B09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005" y="824814"/>
            <a:ext cx="2138745" cy="2138745"/>
          </a:xfrm>
          <a:prstGeom prst="rect">
            <a:avLst/>
          </a:prstGeom>
        </p:spPr>
      </p:pic>
      <p:sp>
        <p:nvSpPr>
          <p:cNvPr id="20" name="TextBox 19">
            <a:extLst>
              <a:ext uri="{FF2B5EF4-FFF2-40B4-BE49-F238E27FC236}">
                <a16:creationId xmlns:a16="http://schemas.microsoft.com/office/drawing/2014/main" id="{194D7548-9C85-44C1-A728-F53BD0876FC2}"/>
              </a:ext>
            </a:extLst>
          </p:cNvPr>
          <p:cNvSpPr txBox="1"/>
          <p:nvPr/>
        </p:nvSpPr>
        <p:spPr>
          <a:xfrm>
            <a:off x="7827269" y="4620280"/>
            <a:ext cx="859531" cy="523220"/>
          </a:xfrm>
          <a:prstGeom prst="rect">
            <a:avLst/>
          </a:prstGeom>
          <a:noFill/>
        </p:spPr>
        <p:txBody>
          <a:bodyPr wrap="none" rtlCol="0">
            <a:spAutoFit/>
          </a:bodyPr>
          <a:lstStyle/>
          <a:p>
            <a:r>
              <a:rPr lang="en-US" sz="700" dirty="0"/>
              <a:t>Graphics by:</a:t>
            </a:r>
          </a:p>
          <a:p>
            <a:pPr marL="285750" indent="-285750">
              <a:buFont typeface="Arial" panose="020B0604020202020204" pitchFamily="34" charset="0"/>
              <a:buChar char="•"/>
            </a:pPr>
            <a:r>
              <a:rPr lang="en-US" sz="700" i="0" u="sng" dirty="0">
                <a:solidFill>
                  <a:srgbClr val="374957"/>
                </a:solidFill>
                <a:effectLst/>
                <a:latin typeface="Proxima Nova"/>
                <a:hlinkClick r:id="rId5"/>
              </a:rPr>
              <a:t>Flat Icons</a:t>
            </a:r>
            <a:endParaRPr lang="en-US" sz="700" i="0" dirty="0">
              <a:solidFill>
                <a:srgbClr val="374957"/>
              </a:solidFill>
              <a:effectLst/>
              <a:latin typeface="Proxima Nova"/>
            </a:endParaRPr>
          </a:p>
          <a:p>
            <a:pPr marL="285750" indent="-285750">
              <a:buFont typeface="Arial" panose="020B0604020202020204" pitchFamily="34" charset="0"/>
              <a:buChar char="•"/>
            </a:pPr>
            <a:r>
              <a:rPr lang="en-US" sz="700" i="0" u="sng" dirty="0" err="1">
                <a:solidFill>
                  <a:srgbClr val="374957"/>
                </a:solidFill>
                <a:effectLst/>
                <a:latin typeface="Proxima Nova"/>
                <a:hlinkClick r:id="rId6"/>
              </a:rPr>
              <a:t>Nhor</a:t>
            </a:r>
            <a:r>
              <a:rPr lang="en-US" sz="700" i="0" u="sng" dirty="0">
                <a:solidFill>
                  <a:srgbClr val="374957"/>
                </a:solidFill>
                <a:effectLst/>
                <a:latin typeface="Proxima Nova"/>
                <a:hlinkClick r:id="rId6"/>
              </a:rPr>
              <a:t> </a:t>
            </a:r>
            <a:r>
              <a:rPr lang="en-US" sz="700" i="0" u="sng" dirty="0" err="1">
                <a:solidFill>
                  <a:srgbClr val="374957"/>
                </a:solidFill>
                <a:effectLst/>
                <a:latin typeface="Proxima Nova"/>
                <a:hlinkClick r:id="rId6"/>
              </a:rPr>
              <a:t>Phai</a:t>
            </a:r>
            <a:endParaRPr lang="en-US" sz="700" i="0" dirty="0">
              <a:solidFill>
                <a:srgbClr val="374957"/>
              </a:solidFill>
              <a:effectLst/>
              <a:latin typeface="Proxima Nova"/>
            </a:endParaRPr>
          </a:p>
          <a:p>
            <a:pPr marL="285750" indent="-285750">
              <a:buFont typeface="Arial" panose="020B0604020202020204" pitchFamily="34" charset="0"/>
              <a:buChar char="•"/>
            </a:pPr>
            <a:r>
              <a:rPr lang="en-US" sz="700" i="0" u="sng" dirty="0" err="1">
                <a:solidFill>
                  <a:srgbClr val="374957"/>
                </a:solidFill>
                <a:effectLst/>
                <a:latin typeface="Proxima Nova"/>
                <a:hlinkClick r:id="rId7"/>
              </a:rPr>
              <a:t>surang</a:t>
            </a:r>
            <a:endParaRPr lang="en-IL" sz="700" dirty="0"/>
          </a:p>
        </p:txBody>
      </p:sp>
      <p:sp>
        <p:nvSpPr>
          <p:cNvPr id="10" name="Content Placeholder 11">
            <a:extLst>
              <a:ext uri="{FF2B5EF4-FFF2-40B4-BE49-F238E27FC236}">
                <a16:creationId xmlns:a16="http://schemas.microsoft.com/office/drawing/2014/main" id="{A792E0D8-9318-4602-8CB3-C800A27EDE31}"/>
              </a:ext>
            </a:extLst>
          </p:cNvPr>
          <p:cNvSpPr txBox="1">
            <a:spLocks/>
          </p:cNvSpPr>
          <p:nvPr/>
        </p:nvSpPr>
        <p:spPr>
          <a:xfrm>
            <a:off x="431799" y="1119188"/>
            <a:ext cx="3516088" cy="107972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a:buNone/>
              <a:defRPr sz="18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lang="en-US" sz="1800" kern="120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p>
          <a:p>
            <a:pPr marL="285750" indent="-285750">
              <a:buFont typeface="Arial" panose="020B0604020202020204" pitchFamily="34" charset="0"/>
              <a:buChar char="•"/>
            </a:pPr>
            <a:r>
              <a:rPr lang="en-US" sz="2800" dirty="0"/>
              <a:t>RAM</a:t>
            </a:r>
            <a:endParaRPr lang="en-IL" sz="2800" dirty="0"/>
          </a:p>
        </p:txBody>
      </p:sp>
      <p:sp>
        <p:nvSpPr>
          <p:cNvPr id="11" name="Content Placeholder 11">
            <a:extLst>
              <a:ext uri="{FF2B5EF4-FFF2-40B4-BE49-F238E27FC236}">
                <a16:creationId xmlns:a16="http://schemas.microsoft.com/office/drawing/2014/main" id="{F69EC9E7-409C-4E4A-A2C4-41877D5A2FF2}"/>
              </a:ext>
            </a:extLst>
          </p:cNvPr>
          <p:cNvSpPr txBox="1">
            <a:spLocks/>
          </p:cNvSpPr>
          <p:nvPr/>
        </p:nvSpPr>
        <p:spPr>
          <a:xfrm>
            <a:off x="431800" y="1119188"/>
            <a:ext cx="2899230" cy="542698"/>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a:buNone/>
              <a:defRPr sz="18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lang="en-US" sz="1800" kern="120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t>CPU Cores</a:t>
            </a:r>
            <a:endParaRPr lang="en-IL" sz="2800" dirty="0"/>
          </a:p>
        </p:txBody>
      </p:sp>
      <p:sp>
        <p:nvSpPr>
          <p:cNvPr id="14" name="Content Placeholder 11">
            <a:extLst>
              <a:ext uri="{FF2B5EF4-FFF2-40B4-BE49-F238E27FC236}">
                <a16:creationId xmlns:a16="http://schemas.microsoft.com/office/drawing/2014/main" id="{2E87FED7-4EA2-48A8-960C-A8503FE386A7}"/>
              </a:ext>
            </a:extLst>
          </p:cNvPr>
          <p:cNvSpPr txBox="1">
            <a:spLocks/>
          </p:cNvSpPr>
          <p:nvPr/>
        </p:nvSpPr>
        <p:spPr>
          <a:xfrm>
            <a:off x="431800" y="1119188"/>
            <a:ext cx="3847646" cy="1558509"/>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a:buNone/>
              <a:defRPr sz="18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lang="en-US" sz="1800" kern="120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p>
          <a:p>
            <a:endParaRPr lang="en-US" sz="2800" dirty="0"/>
          </a:p>
          <a:p>
            <a:pPr marL="285750" indent="-285750">
              <a:buFont typeface="Arial" panose="020B0604020202020204" pitchFamily="34" charset="0"/>
              <a:buChar char="•"/>
            </a:pPr>
            <a:r>
              <a:rPr lang="en-US" sz="2800" dirty="0"/>
              <a:t>Storage</a:t>
            </a:r>
            <a:endParaRPr lang="en-IL" sz="2800" dirty="0"/>
          </a:p>
        </p:txBody>
      </p:sp>
      <p:sp>
        <p:nvSpPr>
          <p:cNvPr id="15" name="Content Placeholder 11">
            <a:extLst>
              <a:ext uri="{FF2B5EF4-FFF2-40B4-BE49-F238E27FC236}">
                <a16:creationId xmlns:a16="http://schemas.microsoft.com/office/drawing/2014/main" id="{7DB041E4-E8EC-46C5-AAA0-2D2FF934628F}"/>
              </a:ext>
            </a:extLst>
          </p:cNvPr>
          <p:cNvSpPr txBox="1">
            <a:spLocks/>
          </p:cNvSpPr>
          <p:nvPr/>
        </p:nvSpPr>
        <p:spPr>
          <a:xfrm>
            <a:off x="431799" y="1119188"/>
            <a:ext cx="4399193" cy="207395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a:buNone/>
              <a:defRPr sz="18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lang="en-US" sz="1800" kern="120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p>
          <a:p>
            <a:endParaRPr lang="en-US" sz="2800" dirty="0"/>
          </a:p>
          <a:p>
            <a:endParaRPr lang="en-US" sz="2800" dirty="0"/>
          </a:p>
          <a:p>
            <a:pPr marL="285750" indent="-285750">
              <a:buFont typeface="Arial" panose="020B0604020202020204" pitchFamily="34" charset="0"/>
              <a:buChar char="•"/>
            </a:pPr>
            <a:r>
              <a:rPr lang="en-US" sz="2800" dirty="0"/>
              <a:t>Licensing</a:t>
            </a:r>
            <a:endParaRPr lang="en-IL" sz="2800" dirty="0"/>
          </a:p>
        </p:txBody>
      </p:sp>
    </p:spTree>
    <p:extLst>
      <p:ext uri="{BB962C8B-B14F-4D97-AF65-F5344CB8AC3E}">
        <p14:creationId xmlns:p14="http://schemas.microsoft.com/office/powerpoint/2010/main" val="767668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1">
            <a:extLst>
              <a:ext uri="{FF2B5EF4-FFF2-40B4-BE49-F238E27FC236}">
                <a16:creationId xmlns:a16="http://schemas.microsoft.com/office/drawing/2014/main" id="{F69EC9E7-409C-4E4A-A2C4-41877D5A2FF2}"/>
              </a:ext>
            </a:extLst>
          </p:cNvPr>
          <p:cNvSpPr txBox="1">
            <a:spLocks/>
          </p:cNvSpPr>
          <p:nvPr/>
        </p:nvSpPr>
        <p:spPr>
          <a:xfrm>
            <a:off x="431800" y="1119188"/>
            <a:ext cx="2899230" cy="107972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a:buNone/>
              <a:defRPr sz="18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lang="en-US" sz="1800" kern="120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p>
          <a:p>
            <a:pPr marL="285750" indent="-285750">
              <a:buFont typeface="Arial" panose="020B0604020202020204" pitchFamily="34" charset="0"/>
              <a:buChar char="•"/>
            </a:pPr>
            <a:r>
              <a:rPr lang="en-US" sz="2800" dirty="0"/>
              <a:t>CPU Cores</a:t>
            </a:r>
            <a:endParaRPr lang="en-IL" sz="2800" dirty="0"/>
          </a:p>
        </p:txBody>
      </p:sp>
      <p:sp>
        <p:nvSpPr>
          <p:cNvPr id="12" name="Content Placeholder 11">
            <a:extLst>
              <a:ext uri="{FF2B5EF4-FFF2-40B4-BE49-F238E27FC236}">
                <a16:creationId xmlns:a16="http://schemas.microsoft.com/office/drawing/2014/main" id="{C11FAD62-698D-4465-97DA-C397A7A4CE92}"/>
              </a:ext>
            </a:extLst>
          </p:cNvPr>
          <p:cNvSpPr>
            <a:spLocks noGrp="1"/>
          </p:cNvSpPr>
          <p:nvPr>
            <p:ph sz="quarter" idx="10"/>
          </p:nvPr>
        </p:nvSpPr>
        <p:spPr>
          <a:xfrm>
            <a:off x="431800" y="1119188"/>
            <a:ext cx="2899230" cy="2719841"/>
          </a:xfrm>
        </p:spPr>
        <p:txBody>
          <a:bodyPr/>
          <a:lstStyle/>
          <a:p>
            <a:endParaRPr lang="en-US" sz="2800" dirty="0"/>
          </a:p>
          <a:p>
            <a:endParaRPr lang="en-US" sz="2800" dirty="0"/>
          </a:p>
          <a:p>
            <a:endParaRPr lang="en-US" sz="2800" dirty="0"/>
          </a:p>
          <a:p>
            <a:pPr marL="285750" indent="-285750">
              <a:buFont typeface="Arial" panose="020B0604020202020204" pitchFamily="34" charset="0"/>
              <a:buChar char="•"/>
            </a:pPr>
            <a:r>
              <a:rPr lang="en-US" sz="2800" dirty="0"/>
              <a:t>Network (?)</a:t>
            </a:r>
            <a:endParaRPr lang="en-IL" sz="2800" dirty="0"/>
          </a:p>
        </p:txBody>
      </p:sp>
      <p:sp>
        <p:nvSpPr>
          <p:cNvPr id="14" name="Content Placeholder 11">
            <a:extLst>
              <a:ext uri="{FF2B5EF4-FFF2-40B4-BE49-F238E27FC236}">
                <a16:creationId xmlns:a16="http://schemas.microsoft.com/office/drawing/2014/main" id="{2E87FED7-4EA2-48A8-960C-A8503FE386A7}"/>
              </a:ext>
            </a:extLst>
          </p:cNvPr>
          <p:cNvSpPr txBox="1">
            <a:spLocks/>
          </p:cNvSpPr>
          <p:nvPr/>
        </p:nvSpPr>
        <p:spPr>
          <a:xfrm>
            <a:off x="431800" y="1119188"/>
            <a:ext cx="3847646" cy="1558509"/>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a:buNone/>
              <a:defRPr sz="18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lang="en-US" sz="1800" kern="120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p>
          <a:p>
            <a:endParaRPr lang="en-US" sz="2800" dirty="0"/>
          </a:p>
          <a:p>
            <a:endParaRPr lang="en-US" sz="2800" dirty="0"/>
          </a:p>
          <a:p>
            <a:endParaRPr lang="en-US" sz="2800" dirty="0"/>
          </a:p>
          <a:p>
            <a:pPr marL="285750" indent="-285750">
              <a:buFont typeface="Arial" panose="020B0604020202020204" pitchFamily="34" charset="0"/>
              <a:buChar char="•"/>
            </a:pPr>
            <a:r>
              <a:rPr lang="en-US" sz="2800" dirty="0"/>
              <a:t>Storage</a:t>
            </a:r>
            <a:endParaRPr lang="en-IL" sz="2800" dirty="0"/>
          </a:p>
        </p:txBody>
      </p:sp>
      <p:sp>
        <p:nvSpPr>
          <p:cNvPr id="15" name="Content Placeholder 11">
            <a:extLst>
              <a:ext uri="{FF2B5EF4-FFF2-40B4-BE49-F238E27FC236}">
                <a16:creationId xmlns:a16="http://schemas.microsoft.com/office/drawing/2014/main" id="{7DB041E4-E8EC-46C5-AAA0-2D2FF934628F}"/>
              </a:ext>
            </a:extLst>
          </p:cNvPr>
          <p:cNvSpPr txBox="1">
            <a:spLocks/>
          </p:cNvSpPr>
          <p:nvPr/>
        </p:nvSpPr>
        <p:spPr>
          <a:xfrm>
            <a:off x="431799" y="1119188"/>
            <a:ext cx="4399193" cy="2073955"/>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a:buNone/>
              <a:defRPr sz="18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lang="en-US" sz="1800" kern="120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2800" dirty="0"/>
              <a:t>Licensing</a:t>
            </a:r>
            <a:endParaRPr lang="en-IL" sz="2800" dirty="0"/>
          </a:p>
        </p:txBody>
      </p:sp>
      <p:pic>
        <p:nvPicPr>
          <p:cNvPr id="22" name="Picture 21" descr="Graphical user interface&#10;&#10;Description automatically generated with medium confidence">
            <a:extLst>
              <a:ext uri="{FF2B5EF4-FFF2-40B4-BE49-F238E27FC236}">
                <a16:creationId xmlns:a16="http://schemas.microsoft.com/office/drawing/2014/main" id="{0E8CCEC6-DA5C-4016-BC2E-DC817564F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552" y="2677697"/>
            <a:ext cx="2234895" cy="2234895"/>
          </a:xfrm>
          <a:prstGeom prst="rect">
            <a:avLst/>
          </a:prstGeom>
        </p:spPr>
      </p:pic>
      <p:sp>
        <p:nvSpPr>
          <p:cNvPr id="23" name="Speech Bubble: Oval 22">
            <a:extLst>
              <a:ext uri="{FF2B5EF4-FFF2-40B4-BE49-F238E27FC236}">
                <a16:creationId xmlns:a16="http://schemas.microsoft.com/office/drawing/2014/main" id="{AFDA98F9-6F1C-4666-A29A-3C7D1D0BE355}"/>
              </a:ext>
            </a:extLst>
          </p:cNvPr>
          <p:cNvSpPr/>
          <p:nvPr/>
        </p:nvSpPr>
        <p:spPr>
          <a:xfrm>
            <a:off x="5162550" y="755118"/>
            <a:ext cx="3790950" cy="3588281"/>
          </a:xfrm>
          <a:prstGeom prst="wedgeEllipseCallout">
            <a:avLst>
              <a:gd name="adj1" fmla="val -64049"/>
              <a:gd name="adj2" fmla="val 17020"/>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IL"/>
          </a:p>
        </p:txBody>
      </p:sp>
      <p:sp>
        <p:nvSpPr>
          <p:cNvPr id="2" name="Title 1">
            <a:extLst>
              <a:ext uri="{FF2B5EF4-FFF2-40B4-BE49-F238E27FC236}">
                <a16:creationId xmlns:a16="http://schemas.microsoft.com/office/drawing/2014/main" id="{5819B6E6-DA5A-4F1A-BE79-BA031616AC19}"/>
              </a:ext>
            </a:extLst>
          </p:cNvPr>
          <p:cNvSpPr>
            <a:spLocks noGrp="1"/>
          </p:cNvSpPr>
          <p:nvPr>
            <p:ph type="title"/>
          </p:nvPr>
        </p:nvSpPr>
        <p:spPr/>
        <p:txBody>
          <a:bodyPr/>
          <a:lstStyle/>
          <a:p>
            <a:r>
              <a:rPr lang="en-US" dirty="0"/>
              <a:t>What are we spending money on?</a:t>
            </a:r>
            <a:endParaRPr lang="en-IL" dirty="0"/>
          </a:p>
        </p:txBody>
      </p:sp>
      <p:pic>
        <p:nvPicPr>
          <p:cNvPr id="9" name="Picture 8" descr="Icon&#10;&#10;Description automatically generated">
            <a:extLst>
              <a:ext uri="{FF2B5EF4-FFF2-40B4-BE49-F238E27FC236}">
                <a16:creationId xmlns:a16="http://schemas.microsoft.com/office/drawing/2014/main" id="{FDC24344-1A76-4311-BE31-2DD8CF19F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5763" y="2659488"/>
            <a:ext cx="1557067" cy="1557067"/>
          </a:xfrm>
          <a:prstGeom prst="rect">
            <a:avLst/>
          </a:prstGeom>
        </p:spPr>
      </p:pic>
      <p:pic>
        <p:nvPicPr>
          <p:cNvPr id="13" name="Content Placeholder 6" descr="Shape, qr code&#10;&#10;Description automatically generated with medium confidence">
            <a:extLst>
              <a:ext uri="{FF2B5EF4-FFF2-40B4-BE49-F238E27FC236}">
                <a16:creationId xmlns:a16="http://schemas.microsoft.com/office/drawing/2014/main" id="{798955CD-36C5-447E-85EE-CA9315B097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1005" y="824814"/>
            <a:ext cx="2138745" cy="2138745"/>
          </a:xfrm>
          <a:prstGeom prst="rect">
            <a:avLst/>
          </a:prstGeom>
        </p:spPr>
      </p:pic>
      <p:sp>
        <p:nvSpPr>
          <p:cNvPr id="20" name="TextBox 19">
            <a:extLst>
              <a:ext uri="{FF2B5EF4-FFF2-40B4-BE49-F238E27FC236}">
                <a16:creationId xmlns:a16="http://schemas.microsoft.com/office/drawing/2014/main" id="{194D7548-9C85-44C1-A728-F53BD0876FC2}"/>
              </a:ext>
            </a:extLst>
          </p:cNvPr>
          <p:cNvSpPr txBox="1"/>
          <p:nvPr/>
        </p:nvSpPr>
        <p:spPr>
          <a:xfrm>
            <a:off x="7827269" y="4620280"/>
            <a:ext cx="859531" cy="523220"/>
          </a:xfrm>
          <a:prstGeom prst="rect">
            <a:avLst/>
          </a:prstGeom>
          <a:noFill/>
        </p:spPr>
        <p:txBody>
          <a:bodyPr wrap="none" rtlCol="0">
            <a:spAutoFit/>
          </a:bodyPr>
          <a:lstStyle/>
          <a:p>
            <a:r>
              <a:rPr lang="en-US" sz="700" dirty="0"/>
              <a:t>Graphics by:</a:t>
            </a:r>
          </a:p>
          <a:p>
            <a:pPr marL="285750" indent="-285750">
              <a:buFont typeface="Arial" panose="020B0604020202020204" pitchFamily="34" charset="0"/>
              <a:buChar char="•"/>
            </a:pPr>
            <a:r>
              <a:rPr lang="en-US" sz="700" i="0" u="sng" dirty="0">
                <a:solidFill>
                  <a:srgbClr val="374957"/>
                </a:solidFill>
                <a:effectLst/>
                <a:latin typeface="Proxima Nova"/>
                <a:hlinkClick r:id="rId5"/>
              </a:rPr>
              <a:t>Flat Icons</a:t>
            </a:r>
            <a:endParaRPr lang="en-US" sz="700" i="0" dirty="0">
              <a:solidFill>
                <a:srgbClr val="374957"/>
              </a:solidFill>
              <a:effectLst/>
              <a:latin typeface="Proxima Nova"/>
            </a:endParaRPr>
          </a:p>
          <a:p>
            <a:pPr marL="285750" indent="-285750">
              <a:buFont typeface="Arial" panose="020B0604020202020204" pitchFamily="34" charset="0"/>
              <a:buChar char="•"/>
            </a:pPr>
            <a:r>
              <a:rPr lang="en-US" sz="700" i="0" u="sng" dirty="0" err="1">
                <a:solidFill>
                  <a:srgbClr val="374957"/>
                </a:solidFill>
                <a:effectLst/>
                <a:latin typeface="Proxima Nova"/>
                <a:hlinkClick r:id="rId6"/>
              </a:rPr>
              <a:t>Nhor</a:t>
            </a:r>
            <a:r>
              <a:rPr lang="en-US" sz="700" i="0" u="sng" dirty="0">
                <a:solidFill>
                  <a:srgbClr val="374957"/>
                </a:solidFill>
                <a:effectLst/>
                <a:latin typeface="Proxima Nova"/>
                <a:hlinkClick r:id="rId6"/>
              </a:rPr>
              <a:t> </a:t>
            </a:r>
            <a:r>
              <a:rPr lang="en-US" sz="700" i="0" u="sng" dirty="0" err="1">
                <a:solidFill>
                  <a:srgbClr val="374957"/>
                </a:solidFill>
                <a:effectLst/>
                <a:latin typeface="Proxima Nova"/>
                <a:hlinkClick r:id="rId6"/>
              </a:rPr>
              <a:t>Phai</a:t>
            </a:r>
            <a:endParaRPr lang="en-US" sz="700" i="0" dirty="0">
              <a:solidFill>
                <a:srgbClr val="374957"/>
              </a:solidFill>
              <a:effectLst/>
              <a:latin typeface="Proxima Nova"/>
            </a:endParaRPr>
          </a:p>
          <a:p>
            <a:pPr marL="285750" indent="-285750">
              <a:buFont typeface="Arial" panose="020B0604020202020204" pitchFamily="34" charset="0"/>
              <a:buChar char="•"/>
            </a:pPr>
            <a:r>
              <a:rPr lang="en-US" sz="700" i="0" u="sng" dirty="0" err="1">
                <a:solidFill>
                  <a:srgbClr val="374957"/>
                </a:solidFill>
                <a:effectLst/>
                <a:latin typeface="Proxima Nova"/>
                <a:hlinkClick r:id="rId7"/>
              </a:rPr>
              <a:t>surang</a:t>
            </a:r>
            <a:endParaRPr lang="en-IL" sz="700" dirty="0"/>
          </a:p>
        </p:txBody>
      </p:sp>
      <p:sp>
        <p:nvSpPr>
          <p:cNvPr id="10" name="Content Placeholder 11">
            <a:extLst>
              <a:ext uri="{FF2B5EF4-FFF2-40B4-BE49-F238E27FC236}">
                <a16:creationId xmlns:a16="http://schemas.microsoft.com/office/drawing/2014/main" id="{A792E0D8-9318-4602-8CB3-C800A27EDE31}"/>
              </a:ext>
            </a:extLst>
          </p:cNvPr>
          <p:cNvSpPr txBox="1">
            <a:spLocks/>
          </p:cNvSpPr>
          <p:nvPr/>
        </p:nvSpPr>
        <p:spPr>
          <a:xfrm>
            <a:off x="431799" y="1119188"/>
            <a:ext cx="3516088" cy="1079726"/>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a:buNone/>
              <a:defRPr sz="1800" kern="1200">
                <a:solidFill>
                  <a:srgbClr val="58585A"/>
                </a:solidFill>
                <a:latin typeface="+mn-lt"/>
                <a:ea typeface="+mn-ea"/>
                <a:cs typeface="Segoe UI"/>
              </a:defRPr>
            </a:lvl1pPr>
            <a:lvl2pPr marL="342900" indent="-342900" algn="l" defTabSz="914400" rtl="0" eaLnBrk="1" latinLnBrk="0" hangingPunct="1">
              <a:spcBef>
                <a:spcPct val="20000"/>
              </a:spcBef>
              <a:buClr>
                <a:schemeClr val="accent4"/>
              </a:buClr>
              <a:buFont typeface="Arial"/>
              <a:buChar char="•"/>
              <a:defRPr lang="en-US" sz="2000" kern="1200" dirty="0" smtClean="0">
                <a:solidFill>
                  <a:srgbClr val="58585A"/>
                </a:solidFill>
                <a:latin typeface="+mn-lt"/>
                <a:ea typeface="+mn-ea"/>
                <a:cs typeface="Segoe UI"/>
              </a:defRPr>
            </a:lvl2pPr>
            <a:lvl3pPr marL="295275" marR="0" indent="-295275" algn="l" defTabSz="914400" rtl="0" eaLnBrk="1" fontAlgn="auto" latinLnBrk="0" hangingPunct="1">
              <a:lnSpc>
                <a:spcPct val="100000"/>
              </a:lnSpc>
              <a:spcBef>
                <a:spcPct val="20000"/>
              </a:spcBef>
              <a:spcAft>
                <a:spcPts val="0"/>
              </a:spcAft>
              <a:buClr>
                <a:schemeClr val="accent4"/>
              </a:buClr>
              <a:buSzTx/>
              <a:buFont typeface="Arial"/>
              <a:buNone/>
              <a:tabLst/>
              <a:defRPr lang="en-US" sz="1800" kern="1200">
                <a:solidFill>
                  <a:srgbClr val="58585A"/>
                </a:solidFill>
                <a:latin typeface="+mn-lt"/>
                <a:ea typeface="+mn-ea"/>
                <a:cs typeface="Segoe UI"/>
              </a:defRPr>
            </a:lvl3pPr>
            <a:lvl4pPr marL="922338" indent="-342900" algn="l" defTabSz="914400" rtl="0" eaLnBrk="1" latinLnBrk="0" hangingPunct="1">
              <a:spcBef>
                <a:spcPct val="20000"/>
              </a:spcBef>
              <a:buClr>
                <a:schemeClr val="accent4"/>
              </a:buClr>
              <a:buFont typeface="Arial"/>
              <a:buChar char="•"/>
              <a:defRPr lang="en-US" sz="1800" kern="1200" dirty="0" smtClean="0">
                <a:solidFill>
                  <a:srgbClr val="58585A"/>
                </a:solidFill>
                <a:latin typeface="+mn-lt"/>
                <a:ea typeface="+mn-ea"/>
                <a:cs typeface="Segoe UI"/>
              </a:defRPr>
            </a:lvl4pPr>
            <a:lvl5pPr marL="1189038" indent="-342900" algn="l" defTabSz="914400" rtl="0" eaLnBrk="1" latinLnBrk="0" hangingPunct="1">
              <a:spcBef>
                <a:spcPct val="20000"/>
              </a:spcBef>
              <a:buClr>
                <a:schemeClr val="accent4"/>
              </a:buClr>
              <a:buFont typeface="Arial"/>
              <a:buChar char="•"/>
              <a:defRPr lang="en-US" sz="1800" kern="1200" dirty="0">
                <a:solidFill>
                  <a:srgbClr val="58585A"/>
                </a:solidFill>
                <a:latin typeface="+mn-lt"/>
                <a:ea typeface="+mn-ea"/>
                <a:cs typeface="Segoe UI"/>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a:p>
          <a:p>
            <a:endParaRPr lang="en-US" sz="2800" dirty="0"/>
          </a:p>
          <a:p>
            <a:pPr marL="285750" indent="-285750">
              <a:buFont typeface="Arial" panose="020B0604020202020204" pitchFamily="34" charset="0"/>
              <a:buChar char="•"/>
            </a:pPr>
            <a:r>
              <a:rPr lang="en-US" sz="2800" dirty="0"/>
              <a:t>RAM</a:t>
            </a:r>
            <a:endParaRPr lang="en-IL" sz="2800" dirty="0"/>
          </a:p>
        </p:txBody>
      </p:sp>
    </p:spTree>
    <p:extLst>
      <p:ext uri="{BB962C8B-B14F-4D97-AF65-F5344CB8AC3E}">
        <p14:creationId xmlns:p14="http://schemas.microsoft.com/office/powerpoint/2010/main" val="3880373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8AB6E6-133D-0676-6DFE-F52EB30291A4}"/>
              </a:ext>
            </a:extLst>
          </p:cNvPr>
          <p:cNvSpPr>
            <a:spLocks noGrp="1"/>
          </p:cNvSpPr>
          <p:nvPr>
            <p:ph type="title"/>
          </p:nvPr>
        </p:nvSpPr>
        <p:spPr/>
        <p:txBody>
          <a:bodyPr/>
          <a:lstStyle/>
          <a:p>
            <a:r>
              <a:rPr lang="en-US" dirty="0"/>
              <a:t>Get ready…</a:t>
            </a:r>
            <a:br>
              <a:rPr lang="en-US" dirty="0"/>
            </a:br>
            <a:r>
              <a:rPr lang="en-US" dirty="0"/>
              <a:t>We’re about to get technical</a:t>
            </a:r>
            <a:endParaRPr lang="en-IL" dirty="0"/>
          </a:p>
        </p:txBody>
      </p:sp>
      <p:grpSp>
        <p:nvGrpSpPr>
          <p:cNvPr id="5" name="Group 4">
            <a:extLst>
              <a:ext uri="{FF2B5EF4-FFF2-40B4-BE49-F238E27FC236}">
                <a16:creationId xmlns:a16="http://schemas.microsoft.com/office/drawing/2014/main" id="{9A3FA9CE-1C49-D866-D76C-7AC28D556AA5}"/>
              </a:ext>
            </a:extLst>
          </p:cNvPr>
          <p:cNvGrpSpPr/>
          <p:nvPr/>
        </p:nvGrpSpPr>
        <p:grpSpPr>
          <a:xfrm>
            <a:off x="4256180" y="1705053"/>
            <a:ext cx="640314" cy="640314"/>
            <a:chOff x="2078483" y="2013965"/>
            <a:chExt cx="640314" cy="640314"/>
          </a:xfrm>
        </p:grpSpPr>
        <p:sp>
          <p:nvSpPr>
            <p:cNvPr id="6" name="Content Placeholder 4" descr="Processor with solid fill">
              <a:extLst>
                <a:ext uri="{FF2B5EF4-FFF2-40B4-BE49-F238E27FC236}">
                  <a16:creationId xmlns:a16="http://schemas.microsoft.com/office/drawing/2014/main" id="{079C658C-B631-47F8-E8E1-D295DDCB8459}"/>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7" name="Content Placeholder 4" descr="Processor with solid fill">
              <a:extLst>
                <a:ext uri="{FF2B5EF4-FFF2-40B4-BE49-F238E27FC236}">
                  <a16:creationId xmlns:a16="http://schemas.microsoft.com/office/drawing/2014/main" id="{8C5DA6EF-5D2D-A207-AD8F-FF600DEF732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8" name="Content Placeholder 4" descr="Processor with solid fill">
              <a:extLst>
                <a:ext uri="{FF2B5EF4-FFF2-40B4-BE49-F238E27FC236}">
                  <a16:creationId xmlns:a16="http://schemas.microsoft.com/office/drawing/2014/main" id="{AFF833D2-66D9-17A5-D7C4-6506156438DC}"/>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9" name="Content Placeholder 4" descr="Processor with solid fill">
              <a:extLst>
                <a:ext uri="{FF2B5EF4-FFF2-40B4-BE49-F238E27FC236}">
                  <a16:creationId xmlns:a16="http://schemas.microsoft.com/office/drawing/2014/main" id="{38FF948A-A600-1378-4612-3E543139E398}"/>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0" name="Content Placeholder 4" descr="Processor with solid fill">
              <a:extLst>
                <a:ext uri="{FF2B5EF4-FFF2-40B4-BE49-F238E27FC236}">
                  <a16:creationId xmlns:a16="http://schemas.microsoft.com/office/drawing/2014/main" id="{0226A957-7AF5-7219-728D-D2F2B87EE581}"/>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1" name="Content Placeholder 4" descr="Processor with solid fill">
              <a:extLst>
                <a:ext uri="{FF2B5EF4-FFF2-40B4-BE49-F238E27FC236}">
                  <a16:creationId xmlns:a16="http://schemas.microsoft.com/office/drawing/2014/main" id="{FE21D541-3748-E39E-BB20-2F72B51758CE}"/>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2" name="Content Placeholder 4" descr="Processor with solid fill">
              <a:extLst>
                <a:ext uri="{FF2B5EF4-FFF2-40B4-BE49-F238E27FC236}">
                  <a16:creationId xmlns:a16="http://schemas.microsoft.com/office/drawing/2014/main" id="{B13FA4C7-B9F4-F0FC-6700-44D808B56D35}"/>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3" name="Content Placeholder 4" descr="Processor with solid fill">
              <a:extLst>
                <a:ext uri="{FF2B5EF4-FFF2-40B4-BE49-F238E27FC236}">
                  <a16:creationId xmlns:a16="http://schemas.microsoft.com/office/drawing/2014/main" id="{3A1E7EBD-2354-E56B-40DD-6FB062F8D878}"/>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4" name="Content Placeholder 4" descr="Processor with solid fill">
              <a:extLst>
                <a:ext uri="{FF2B5EF4-FFF2-40B4-BE49-F238E27FC236}">
                  <a16:creationId xmlns:a16="http://schemas.microsoft.com/office/drawing/2014/main" id="{55C761B7-25A4-6764-0510-3CA284EE95E4}"/>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5" name="Content Placeholder 4" descr="Processor with solid fill">
              <a:extLst>
                <a:ext uri="{FF2B5EF4-FFF2-40B4-BE49-F238E27FC236}">
                  <a16:creationId xmlns:a16="http://schemas.microsoft.com/office/drawing/2014/main" id="{281D22D8-540E-169C-890D-34DFE39458F2}"/>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6" name="Content Placeholder 4" descr="Processor with solid fill">
              <a:extLst>
                <a:ext uri="{FF2B5EF4-FFF2-40B4-BE49-F238E27FC236}">
                  <a16:creationId xmlns:a16="http://schemas.microsoft.com/office/drawing/2014/main" id="{283E53B8-A34B-45EB-E230-70D37907FCC9}"/>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 name="Content Placeholder 4" descr="Processor with solid fill">
              <a:extLst>
                <a:ext uri="{FF2B5EF4-FFF2-40B4-BE49-F238E27FC236}">
                  <a16:creationId xmlns:a16="http://schemas.microsoft.com/office/drawing/2014/main" id="{5C8CF1AF-9B9E-87D1-C1E9-92D13DE05CCC}"/>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 name="Content Placeholder 4" descr="Processor with solid fill">
              <a:extLst>
                <a:ext uri="{FF2B5EF4-FFF2-40B4-BE49-F238E27FC236}">
                  <a16:creationId xmlns:a16="http://schemas.microsoft.com/office/drawing/2014/main" id="{E196FF60-57E6-9274-7470-471400863524}"/>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 name="Content Placeholder 4" descr="Processor with solid fill">
              <a:extLst>
                <a:ext uri="{FF2B5EF4-FFF2-40B4-BE49-F238E27FC236}">
                  <a16:creationId xmlns:a16="http://schemas.microsoft.com/office/drawing/2014/main" id="{AFABED75-2C06-5A55-D77D-DB0B8EC2D6E1}"/>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0" name="Content Placeholder 4" descr="Processor with solid fill">
              <a:extLst>
                <a:ext uri="{FF2B5EF4-FFF2-40B4-BE49-F238E27FC236}">
                  <a16:creationId xmlns:a16="http://schemas.microsoft.com/office/drawing/2014/main" id="{E0E9D4BB-A697-2248-0915-A8092D4AE006}"/>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1" name="Content Placeholder 4" descr="Processor with solid fill">
              <a:extLst>
                <a:ext uri="{FF2B5EF4-FFF2-40B4-BE49-F238E27FC236}">
                  <a16:creationId xmlns:a16="http://schemas.microsoft.com/office/drawing/2014/main" id="{216F1681-2BCD-4AA1-8544-7EDA3D80680B}"/>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2" name="Content Placeholder 4" descr="Processor with solid fill">
              <a:extLst>
                <a:ext uri="{FF2B5EF4-FFF2-40B4-BE49-F238E27FC236}">
                  <a16:creationId xmlns:a16="http://schemas.microsoft.com/office/drawing/2014/main" id="{B13874C0-C1A3-140C-A48D-1A3DEFFAA6D0}"/>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3" name="Content Placeholder 4" descr="Processor with solid fill">
              <a:extLst>
                <a:ext uri="{FF2B5EF4-FFF2-40B4-BE49-F238E27FC236}">
                  <a16:creationId xmlns:a16="http://schemas.microsoft.com/office/drawing/2014/main" id="{01D9EF7F-C883-6709-5099-4A1F2F0EC123}"/>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4" name="Content Placeholder 4" descr="Processor with solid fill">
              <a:extLst>
                <a:ext uri="{FF2B5EF4-FFF2-40B4-BE49-F238E27FC236}">
                  <a16:creationId xmlns:a16="http://schemas.microsoft.com/office/drawing/2014/main" id="{F3A23A11-35F1-2449-B4CD-2CA75B60ADD4}"/>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5" name="Content Placeholder 4" descr="Processor with solid fill">
              <a:extLst>
                <a:ext uri="{FF2B5EF4-FFF2-40B4-BE49-F238E27FC236}">
                  <a16:creationId xmlns:a16="http://schemas.microsoft.com/office/drawing/2014/main" id="{D056F674-BB3A-197A-E90E-065419C4CF72}"/>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6" name="Content Placeholder 4" descr="Processor with solid fill">
              <a:extLst>
                <a:ext uri="{FF2B5EF4-FFF2-40B4-BE49-F238E27FC236}">
                  <a16:creationId xmlns:a16="http://schemas.microsoft.com/office/drawing/2014/main" id="{BFA173B5-A2F3-76EE-1035-E0246AEC0614}"/>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7" name="Content Placeholder 4" descr="Processor with solid fill">
              <a:extLst>
                <a:ext uri="{FF2B5EF4-FFF2-40B4-BE49-F238E27FC236}">
                  <a16:creationId xmlns:a16="http://schemas.microsoft.com/office/drawing/2014/main" id="{609121B5-0E5B-089D-A5DA-2EB03FB52F8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8" name="Content Placeholder 4" descr="Processor with solid fill">
              <a:extLst>
                <a:ext uri="{FF2B5EF4-FFF2-40B4-BE49-F238E27FC236}">
                  <a16:creationId xmlns:a16="http://schemas.microsoft.com/office/drawing/2014/main" id="{AC73C277-C6F6-04D6-26AA-8158F8942058}"/>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29" name="Content Placeholder 4" descr="Processor with solid fill">
              <a:extLst>
                <a:ext uri="{FF2B5EF4-FFF2-40B4-BE49-F238E27FC236}">
                  <a16:creationId xmlns:a16="http://schemas.microsoft.com/office/drawing/2014/main" id="{6EC0F2E2-A029-79D4-1241-CA433B13E9FE}"/>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0" name="Content Placeholder 4" descr="Processor with solid fill">
              <a:extLst>
                <a:ext uri="{FF2B5EF4-FFF2-40B4-BE49-F238E27FC236}">
                  <a16:creationId xmlns:a16="http://schemas.microsoft.com/office/drawing/2014/main" id="{EA3FE718-2A04-D0C8-8704-B17D0EBC90BC}"/>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1" name="Content Placeholder 4" descr="Processor with solid fill">
              <a:extLst>
                <a:ext uri="{FF2B5EF4-FFF2-40B4-BE49-F238E27FC236}">
                  <a16:creationId xmlns:a16="http://schemas.microsoft.com/office/drawing/2014/main" id="{01B0679B-58D6-2626-6408-B0712E291052}"/>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pic>
        <p:nvPicPr>
          <p:cNvPr id="32" name="Picture 31" descr="Application, icon&#10;&#10;Description automatically generated">
            <a:extLst>
              <a:ext uri="{FF2B5EF4-FFF2-40B4-BE49-F238E27FC236}">
                <a16:creationId xmlns:a16="http://schemas.microsoft.com/office/drawing/2014/main" id="{B20E9220-DDC1-CC91-2091-4E5AD28997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2426" y="3204935"/>
            <a:ext cx="682965" cy="682965"/>
          </a:xfrm>
          <a:prstGeom prst="round2SameRect">
            <a:avLst/>
          </a:prstGeom>
        </p:spPr>
      </p:pic>
      <p:pic>
        <p:nvPicPr>
          <p:cNvPr id="34" name="Graphic 33" descr="Contract with solid fill">
            <a:extLst>
              <a:ext uri="{FF2B5EF4-FFF2-40B4-BE49-F238E27FC236}">
                <a16:creationId xmlns:a16="http://schemas.microsoft.com/office/drawing/2014/main" id="{24FD14DA-D49A-3CEC-1B9E-3D78D26B40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3737" y="3238634"/>
            <a:ext cx="649266" cy="649266"/>
          </a:xfrm>
          <a:prstGeom prst="rect">
            <a:avLst/>
          </a:prstGeom>
        </p:spPr>
      </p:pic>
      <p:sp>
        <p:nvSpPr>
          <p:cNvPr id="35" name="TextBox 34">
            <a:extLst>
              <a:ext uri="{FF2B5EF4-FFF2-40B4-BE49-F238E27FC236}">
                <a16:creationId xmlns:a16="http://schemas.microsoft.com/office/drawing/2014/main" id="{1F862987-026B-08B8-2ABE-3307B5C38F2E}"/>
              </a:ext>
            </a:extLst>
          </p:cNvPr>
          <p:cNvSpPr txBox="1"/>
          <p:nvPr/>
        </p:nvSpPr>
        <p:spPr>
          <a:xfrm>
            <a:off x="5451336" y="3094831"/>
            <a:ext cx="502061" cy="369332"/>
          </a:xfrm>
          <a:prstGeom prst="rect">
            <a:avLst/>
          </a:prstGeom>
          <a:noFill/>
        </p:spPr>
        <p:txBody>
          <a:bodyPr wrap="none" rtlCol="0">
            <a:spAutoFit/>
          </a:bodyPr>
          <a:lstStyle/>
          <a:p>
            <a:r>
              <a:rPr lang="en-US" dirty="0"/>
              <a:t>💵</a:t>
            </a:r>
            <a:endParaRPr lang="en-IL" dirty="0"/>
          </a:p>
        </p:txBody>
      </p:sp>
      <p:cxnSp>
        <p:nvCxnSpPr>
          <p:cNvPr id="39" name="Straight Arrow Connector 38">
            <a:extLst>
              <a:ext uri="{FF2B5EF4-FFF2-40B4-BE49-F238E27FC236}">
                <a16:creationId xmlns:a16="http://schemas.microsoft.com/office/drawing/2014/main" id="{C613E278-BF6C-B37C-B9AD-A8DA13A994EA}"/>
              </a:ext>
            </a:extLst>
          </p:cNvPr>
          <p:cNvCxnSpPr/>
          <p:nvPr/>
        </p:nvCxnSpPr>
        <p:spPr>
          <a:xfrm flipH="1">
            <a:off x="3795391" y="2429933"/>
            <a:ext cx="387142" cy="80870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0" name="Straight Arrow Connector 39">
            <a:extLst>
              <a:ext uri="{FF2B5EF4-FFF2-40B4-BE49-F238E27FC236}">
                <a16:creationId xmlns:a16="http://schemas.microsoft.com/office/drawing/2014/main" id="{C9F3F515-0BA2-F99C-174D-34B7630AA76A}"/>
              </a:ext>
            </a:extLst>
          </p:cNvPr>
          <p:cNvCxnSpPr>
            <a:cxnSpLocks/>
          </p:cNvCxnSpPr>
          <p:nvPr/>
        </p:nvCxnSpPr>
        <p:spPr>
          <a:xfrm>
            <a:off x="4961469" y="2429933"/>
            <a:ext cx="482598" cy="808701"/>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44" name="TextBox 43">
            <a:extLst>
              <a:ext uri="{FF2B5EF4-FFF2-40B4-BE49-F238E27FC236}">
                <a16:creationId xmlns:a16="http://schemas.microsoft.com/office/drawing/2014/main" id="{1D9683AA-F2C8-8A3F-49AC-AC51FCC45912}"/>
              </a:ext>
            </a:extLst>
          </p:cNvPr>
          <p:cNvSpPr txBox="1"/>
          <p:nvPr/>
        </p:nvSpPr>
        <p:spPr>
          <a:xfrm>
            <a:off x="4215405" y="2360018"/>
            <a:ext cx="721864" cy="646331"/>
          </a:xfrm>
          <a:prstGeom prst="rect">
            <a:avLst/>
          </a:prstGeom>
          <a:noFill/>
        </p:spPr>
        <p:txBody>
          <a:bodyPr wrap="none" rtlCol="0">
            <a:spAutoFit/>
          </a:bodyPr>
          <a:lstStyle/>
          <a:p>
            <a:pPr algn="ctr"/>
            <a:r>
              <a:rPr lang="en-US" dirty="0"/>
              <a:t>CPU</a:t>
            </a:r>
          </a:p>
          <a:p>
            <a:pPr algn="ctr"/>
            <a:r>
              <a:rPr lang="en-US" dirty="0"/>
              <a:t>cores</a:t>
            </a:r>
            <a:endParaRPr lang="en-IL" dirty="0"/>
          </a:p>
        </p:txBody>
      </p:sp>
      <p:sp>
        <p:nvSpPr>
          <p:cNvPr id="45" name="TextBox 44">
            <a:extLst>
              <a:ext uri="{FF2B5EF4-FFF2-40B4-BE49-F238E27FC236}">
                <a16:creationId xmlns:a16="http://schemas.microsoft.com/office/drawing/2014/main" id="{AAA2D9F2-52C9-E32C-F3FC-A2868A2CFB09}"/>
              </a:ext>
            </a:extLst>
          </p:cNvPr>
          <p:cNvSpPr txBox="1"/>
          <p:nvPr/>
        </p:nvSpPr>
        <p:spPr>
          <a:xfrm>
            <a:off x="2930559" y="3817288"/>
            <a:ext cx="1046697" cy="369332"/>
          </a:xfrm>
          <a:prstGeom prst="rect">
            <a:avLst/>
          </a:prstGeom>
          <a:noFill/>
        </p:spPr>
        <p:txBody>
          <a:bodyPr wrap="none" rtlCol="0">
            <a:spAutoFit/>
          </a:bodyPr>
          <a:lstStyle/>
          <a:p>
            <a:pPr algn="ctr"/>
            <a:r>
              <a:rPr lang="en-US" dirty="0"/>
              <a:t>Memory</a:t>
            </a:r>
            <a:endParaRPr lang="en-IL" dirty="0"/>
          </a:p>
        </p:txBody>
      </p:sp>
      <p:sp>
        <p:nvSpPr>
          <p:cNvPr id="46" name="TextBox 45">
            <a:extLst>
              <a:ext uri="{FF2B5EF4-FFF2-40B4-BE49-F238E27FC236}">
                <a16:creationId xmlns:a16="http://schemas.microsoft.com/office/drawing/2014/main" id="{83CF888E-E11E-16AB-0F64-2DFD15F009E5}"/>
              </a:ext>
            </a:extLst>
          </p:cNvPr>
          <p:cNvSpPr txBox="1"/>
          <p:nvPr/>
        </p:nvSpPr>
        <p:spPr>
          <a:xfrm>
            <a:off x="5334753" y="3817288"/>
            <a:ext cx="1127233" cy="369332"/>
          </a:xfrm>
          <a:prstGeom prst="rect">
            <a:avLst/>
          </a:prstGeom>
          <a:noFill/>
        </p:spPr>
        <p:txBody>
          <a:bodyPr wrap="none" rtlCol="0">
            <a:spAutoFit/>
          </a:bodyPr>
          <a:lstStyle/>
          <a:p>
            <a:pPr algn="ctr"/>
            <a:r>
              <a:rPr lang="en-US" dirty="0"/>
              <a:t>Licensing</a:t>
            </a:r>
            <a:endParaRPr lang="en-IL" dirty="0"/>
          </a:p>
        </p:txBody>
      </p:sp>
    </p:spTree>
    <p:extLst>
      <p:ext uri="{BB962C8B-B14F-4D97-AF65-F5344CB8AC3E}">
        <p14:creationId xmlns:p14="http://schemas.microsoft.com/office/powerpoint/2010/main" val="841062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up)">
                                      <p:cBhvr>
                                        <p:cTn id="7" dur="500"/>
                                        <p:tgtEl>
                                          <p:spTgt spid="39"/>
                                        </p:tgtEl>
                                      </p:cBhvr>
                                    </p:animEffect>
                                  </p:childTnLst>
                                </p:cTn>
                              </p:par>
                              <p:par>
                                <p:cTn id="8" presetID="22" presetClass="entr" presetSubtype="1"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up)">
                                      <p:cBhvr>
                                        <p:cTn id="10" dur="500"/>
                                        <p:tgtEl>
                                          <p:spTgt spid="40"/>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22" presetClass="entr" presetSubtype="1"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up)">
                                      <p:cBhvr>
                                        <p:cTn id="17" dur="500"/>
                                        <p:tgtEl>
                                          <p:spTgt spid="34"/>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up)">
                                      <p:cBhvr>
                                        <p:cTn id="20" dur="500"/>
                                        <p:tgtEl>
                                          <p:spTgt spid="35"/>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up)">
                                      <p:cBhvr>
                                        <p:cTn id="23" dur="500"/>
                                        <p:tgtEl>
                                          <p:spTgt spid="45"/>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up)">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Rectangle 139">
            <a:extLst>
              <a:ext uri="{FF2B5EF4-FFF2-40B4-BE49-F238E27FC236}">
                <a16:creationId xmlns:a16="http://schemas.microsoft.com/office/drawing/2014/main" id="{FB63450E-22B3-45E1-B7A0-18B468115907}"/>
              </a:ext>
            </a:extLst>
          </p:cNvPr>
          <p:cNvSpPr/>
          <p:nvPr/>
        </p:nvSpPr>
        <p:spPr>
          <a:xfrm>
            <a:off x="3625688" y="1929713"/>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1</a:t>
            </a:r>
            <a:endParaRPr lang="en-IL" dirty="0"/>
          </a:p>
        </p:txBody>
      </p:sp>
      <p:sp>
        <p:nvSpPr>
          <p:cNvPr id="141" name="Rectangle 140">
            <a:extLst>
              <a:ext uri="{FF2B5EF4-FFF2-40B4-BE49-F238E27FC236}">
                <a16:creationId xmlns:a16="http://schemas.microsoft.com/office/drawing/2014/main" id="{159062D3-457B-4D4D-8BD1-8C7147CDD0C2}"/>
              </a:ext>
            </a:extLst>
          </p:cNvPr>
          <p:cNvSpPr/>
          <p:nvPr/>
        </p:nvSpPr>
        <p:spPr>
          <a:xfrm>
            <a:off x="5257144" y="1929712"/>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2</a:t>
            </a:r>
            <a:endParaRPr lang="en-IL" dirty="0"/>
          </a:p>
        </p:txBody>
      </p:sp>
      <p:sp>
        <p:nvSpPr>
          <p:cNvPr id="142" name="Rectangle 141">
            <a:extLst>
              <a:ext uri="{FF2B5EF4-FFF2-40B4-BE49-F238E27FC236}">
                <a16:creationId xmlns:a16="http://schemas.microsoft.com/office/drawing/2014/main" id="{9C90666F-012B-4D45-908C-24A64C864330}"/>
              </a:ext>
            </a:extLst>
          </p:cNvPr>
          <p:cNvSpPr/>
          <p:nvPr/>
        </p:nvSpPr>
        <p:spPr>
          <a:xfrm>
            <a:off x="6888600" y="1929711"/>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3</a:t>
            </a:r>
            <a:endParaRPr lang="en-IL" dirty="0"/>
          </a:p>
        </p:txBody>
      </p:sp>
      <p:sp>
        <p:nvSpPr>
          <p:cNvPr id="103" name="Rectangle 102">
            <a:extLst>
              <a:ext uri="{FF2B5EF4-FFF2-40B4-BE49-F238E27FC236}">
                <a16:creationId xmlns:a16="http://schemas.microsoft.com/office/drawing/2014/main" id="{958A0160-D310-4D52-BD22-76E590188DE2}"/>
              </a:ext>
            </a:extLst>
          </p:cNvPr>
          <p:cNvSpPr/>
          <p:nvPr/>
        </p:nvSpPr>
        <p:spPr>
          <a:xfrm>
            <a:off x="1994232" y="1929714"/>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0</a:t>
            </a:r>
            <a:endParaRPr lang="en-IL" dirty="0"/>
          </a:p>
        </p:txBody>
      </p:sp>
      <p:sp>
        <p:nvSpPr>
          <p:cNvPr id="3" name="Title 2">
            <a:extLst>
              <a:ext uri="{FF2B5EF4-FFF2-40B4-BE49-F238E27FC236}">
                <a16:creationId xmlns:a16="http://schemas.microsoft.com/office/drawing/2014/main" id="{0313A2B1-A5BD-49AB-81D7-CAF93190C5DF}"/>
              </a:ext>
            </a:extLst>
          </p:cNvPr>
          <p:cNvSpPr>
            <a:spLocks noGrp="1"/>
          </p:cNvSpPr>
          <p:nvPr>
            <p:ph type="title"/>
          </p:nvPr>
        </p:nvSpPr>
        <p:spPr/>
        <p:txBody>
          <a:bodyPr/>
          <a:lstStyle/>
          <a:p>
            <a:r>
              <a:rPr lang="en-US" dirty="0" err="1"/>
              <a:t>CPU+Memory</a:t>
            </a:r>
            <a:endParaRPr lang="en-IL" dirty="0"/>
          </a:p>
        </p:txBody>
      </p:sp>
      <p:pic>
        <p:nvPicPr>
          <p:cNvPr id="14" name="Graphic 13" descr="Stopwatch with solid fill">
            <a:extLst>
              <a:ext uri="{FF2B5EF4-FFF2-40B4-BE49-F238E27FC236}">
                <a16:creationId xmlns:a16="http://schemas.microsoft.com/office/drawing/2014/main" id="{1A857527-C7BD-4E6A-80A3-5ED9D2F22E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4232" y="843864"/>
            <a:ext cx="808818" cy="808818"/>
          </a:xfrm>
          <a:prstGeom prst="rect">
            <a:avLst/>
          </a:prstGeom>
        </p:spPr>
      </p:pic>
      <p:cxnSp>
        <p:nvCxnSpPr>
          <p:cNvPr id="30" name="Straight Arrow Connector 29">
            <a:extLst>
              <a:ext uri="{FF2B5EF4-FFF2-40B4-BE49-F238E27FC236}">
                <a16:creationId xmlns:a16="http://schemas.microsoft.com/office/drawing/2014/main" id="{1CC89C3E-ADAA-4E16-86C5-645BA7A5A5B1}"/>
              </a:ext>
            </a:extLst>
          </p:cNvPr>
          <p:cNvCxnSpPr>
            <a:cxnSpLocks/>
            <a:stCxn id="14" idx="2"/>
          </p:cNvCxnSpPr>
          <p:nvPr/>
        </p:nvCxnSpPr>
        <p:spPr>
          <a:xfrm>
            <a:off x="239864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0" name="TextBox 59">
            <a:extLst>
              <a:ext uri="{FF2B5EF4-FFF2-40B4-BE49-F238E27FC236}">
                <a16:creationId xmlns:a16="http://schemas.microsoft.com/office/drawing/2014/main" id="{71046B63-772C-4C7C-910D-5520AB9503F2}"/>
              </a:ext>
            </a:extLst>
          </p:cNvPr>
          <p:cNvSpPr txBox="1"/>
          <p:nvPr/>
        </p:nvSpPr>
        <p:spPr>
          <a:xfrm>
            <a:off x="576701" y="2123308"/>
            <a:ext cx="1300548" cy="646331"/>
          </a:xfrm>
          <a:prstGeom prst="rect">
            <a:avLst/>
          </a:prstGeom>
          <a:noFill/>
        </p:spPr>
        <p:txBody>
          <a:bodyPr wrap="none" rtlCol="0">
            <a:spAutoFit/>
          </a:bodyPr>
          <a:lstStyle/>
          <a:p>
            <a:pPr algn="r"/>
            <a:r>
              <a:rPr lang="en-US" dirty="0"/>
              <a:t>CPU Cores:</a:t>
            </a:r>
            <a:br>
              <a:rPr lang="en-US" dirty="0"/>
            </a:br>
            <a:r>
              <a:rPr lang="en-US" dirty="0"/>
              <a:t>(logical)</a:t>
            </a:r>
          </a:p>
        </p:txBody>
      </p:sp>
      <p:sp>
        <p:nvSpPr>
          <p:cNvPr id="61" name="TextBox 60">
            <a:extLst>
              <a:ext uri="{FF2B5EF4-FFF2-40B4-BE49-F238E27FC236}">
                <a16:creationId xmlns:a16="http://schemas.microsoft.com/office/drawing/2014/main" id="{7A1ACBF1-0414-4F8D-8A63-839367C857AC}"/>
              </a:ext>
            </a:extLst>
          </p:cNvPr>
          <p:cNvSpPr txBox="1"/>
          <p:nvPr/>
        </p:nvSpPr>
        <p:spPr>
          <a:xfrm>
            <a:off x="55917" y="1167198"/>
            <a:ext cx="1821332" cy="369332"/>
          </a:xfrm>
          <a:prstGeom prst="rect">
            <a:avLst/>
          </a:prstGeom>
          <a:noFill/>
        </p:spPr>
        <p:txBody>
          <a:bodyPr wrap="none" rtlCol="0">
            <a:spAutoFit/>
          </a:bodyPr>
          <a:lstStyle/>
          <a:p>
            <a:pPr algn="r"/>
            <a:r>
              <a:rPr lang="en-US" dirty="0"/>
              <a:t>SOS Schedulers:</a:t>
            </a:r>
            <a:endParaRPr lang="en-IL" dirty="0"/>
          </a:p>
        </p:txBody>
      </p:sp>
      <p:pic>
        <p:nvPicPr>
          <p:cNvPr id="120" name="Graphic 119" descr="Stopwatch with solid fill">
            <a:extLst>
              <a:ext uri="{FF2B5EF4-FFF2-40B4-BE49-F238E27FC236}">
                <a16:creationId xmlns:a16="http://schemas.microsoft.com/office/drawing/2014/main" id="{9DEFF80B-895C-423B-8563-37E7F93CDC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03050" y="843864"/>
            <a:ext cx="808818" cy="808818"/>
          </a:xfrm>
          <a:prstGeom prst="rect">
            <a:avLst/>
          </a:prstGeom>
        </p:spPr>
      </p:pic>
      <p:cxnSp>
        <p:nvCxnSpPr>
          <p:cNvPr id="121" name="Straight Arrow Connector 120">
            <a:extLst>
              <a:ext uri="{FF2B5EF4-FFF2-40B4-BE49-F238E27FC236}">
                <a16:creationId xmlns:a16="http://schemas.microsoft.com/office/drawing/2014/main" id="{02FE8953-D4E6-4FD1-99F2-34C853EBC1FE}"/>
              </a:ext>
            </a:extLst>
          </p:cNvPr>
          <p:cNvCxnSpPr>
            <a:cxnSpLocks/>
            <a:stCxn id="120" idx="2"/>
          </p:cNvCxnSpPr>
          <p:nvPr/>
        </p:nvCxnSpPr>
        <p:spPr>
          <a:xfrm>
            <a:off x="320745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3" name="Graphic 122" descr="Stopwatch with solid fill">
            <a:extLst>
              <a:ext uri="{FF2B5EF4-FFF2-40B4-BE49-F238E27FC236}">
                <a16:creationId xmlns:a16="http://schemas.microsoft.com/office/drawing/2014/main" id="{95D28615-26C8-4B0C-A7BC-7281D616A0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611868" y="843864"/>
            <a:ext cx="808818" cy="808818"/>
          </a:xfrm>
          <a:prstGeom prst="rect">
            <a:avLst/>
          </a:prstGeom>
        </p:spPr>
      </p:pic>
      <p:cxnSp>
        <p:nvCxnSpPr>
          <p:cNvPr id="124" name="Straight Arrow Connector 123">
            <a:extLst>
              <a:ext uri="{FF2B5EF4-FFF2-40B4-BE49-F238E27FC236}">
                <a16:creationId xmlns:a16="http://schemas.microsoft.com/office/drawing/2014/main" id="{676AC913-7DE9-4CCA-A020-4C367474F0DF}"/>
              </a:ext>
            </a:extLst>
          </p:cNvPr>
          <p:cNvCxnSpPr>
            <a:cxnSpLocks/>
            <a:stCxn id="123" idx="2"/>
          </p:cNvCxnSpPr>
          <p:nvPr/>
        </p:nvCxnSpPr>
        <p:spPr>
          <a:xfrm>
            <a:off x="401627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6" name="Graphic 125" descr="Stopwatch with solid fill">
            <a:extLst>
              <a:ext uri="{FF2B5EF4-FFF2-40B4-BE49-F238E27FC236}">
                <a16:creationId xmlns:a16="http://schemas.microsoft.com/office/drawing/2014/main" id="{6ED25068-D99A-499C-B41D-956EBD4316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0686" y="843864"/>
            <a:ext cx="808818" cy="808818"/>
          </a:xfrm>
          <a:prstGeom prst="rect">
            <a:avLst/>
          </a:prstGeom>
        </p:spPr>
      </p:pic>
      <p:cxnSp>
        <p:nvCxnSpPr>
          <p:cNvPr id="127" name="Straight Arrow Connector 126">
            <a:extLst>
              <a:ext uri="{FF2B5EF4-FFF2-40B4-BE49-F238E27FC236}">
                <a16:creationId xmlns:a16="http://schemas.microsoft.com/office/drawing/2014/main" id="{93B6365C-4ECC-4FD7-BABE-D89DAC1F71E5}"/>
              </a:ext>
            </a:extLst>
          </p:cNvPr>
          <p:cNvCxnSpPr>
            <a:cxnSpLocks/>
            <a:stCxn id="126" idx="2"/>
          </p:cNvCxnSpPr>
          <p:nvPr/>
        </p:nvCxnSpPr>
        <p:spPr>
          <a:xfrm>
            <a:off x="4825095"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9" name="Graphic 128" descr="Stopwatch with solid fill">
            <a:extLst>
              <a:ext uri="{FF2B5EF4-FFF2-40B4-BE49-F238E27FC236}">
                <a16:creationId xmlns:a16="http://schemas.microsoft.com/office/drawing/2014/main" id="{971289E8-62A1-427B-B8EF-E5A53F1A46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29504" y="843864"/>
            <a:ext cx="808818" cy="808818"/>
          </a:xfrm>
          <a:prstGeom prst="rect">
            <a:avLst/>
          </a:prstGeom>
        </p:spPr>
      </p:pic>
      <p:cxnSp>
        <p:nvCxnSpPr>
          <p:cNvPr id="130" name="Straight Arrow Connector 129">
            <a:extLst>
              <a:ext uri="{FF2B5EF4-FFF2-40B4-BE49-F238E27FC236}">
                <a16:creationId xmlns:a16="http://schemas.microsoft.com/office/drawing/2014/main" id="{EA2E7FA6-559D-4F3D-A7F4-F8EC34C4A4F2}"/>
              </a:ext>
            </a:extLst>
          </p:cNvPr>
          <p:cNvCxnSpPr>
            <a:cxnSpLocks/>
            <a:stCxn id="129" idx="2"/>
          </p:cNvCxnSpPr>
          <p:nvPr/>
        </p:nvCxnSpPr>
        <p:spPr>
          <a:xfrm>
            <a:off x="5633913"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2" name="Graphic 131" descr="Stopwatch with solid fill">
            <a:extLst>
              <a:ext uri="{FF2B5EF4-FFF2-40B4-BE49-F238E27FC236}">
                <a16:creationId xmlns:a16="http://schemas.microsoft.com/office/drawing/2014/main" id="{F26862BD-DA58-4249-B477-ADEE3493BC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38322" y="843864"/>
            <a:ext cx="808818" cy="808818"/>
          </a:xfrm>
          <a:prstGeom prst="rect">
            <a:avLst/>
          </a:prstGeom>
        </p:spPr>
      </p:pic>
      <p:cxnSp>
        <p:nvCxnSpPr>
          <p:cNvPr id="133" name="Straight Arrow Connector 132">
            <a:extLst>
              <a:ext uri="{FF2B5EF4-FFF2-40B4-BE49-F238E27FC236}">
                <a16:creationId xmlns:a16="http://schemas.microsoft.com/office/drawing/2014/main" id="{1830E7CA-A984-4788-A7F7-01B7ED98F694}"/>
              </a:ext>
            </a:extLst>
          </p:cNvPr>
          <p:cNvCxnSpPr>
            <a:cxnSpLocks/>
            <a:stCxn id="132" idx="2"/>
          </p:cNvCxnSpPr>
          <p:nvPr/>
        </p:nvCxnSpPr>
        <p:spPr>
          <a:xfrm>
            <a:off x="644273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5" name="Graphic 134" descr="Stopwatch with solid fill">
            <a:extLst>
              <a:ext uri="{FF2B5EF4-FFF2-40B4-BE49-F238E27FC236}">
                <a16:creationId xmlns:a16="http://schemas.microsoft.com/office/drawing/2014/main" id="{0D05DF36-C50C-4E38-AD47-4C358D0A10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7140" y="843864"/>
            <a:ext cx="808818" cy="808818"/>
          </a:xfrm>
          <a:prstGeom prst="rect">
            <a:avLst/>
          </a:prstGeom>
        </p:spPr>
      </p:pic>
      <p:cxnSp>
        <p:nvCxnSpPr>
          <p:cNvPr id="136" name="Straight Arrow Connector 135">
            <a:extLst>
              <a:ext uri="{FF2B5EF4-FFF2-40B4-BE49-F238E27FC236}">
                <a16:creationId xmlns:a16="http://schemas.microsoft.com/office/drawing/2014/main" id="{BA9834C7-5CD0-4FD8-A817-EBA790DFF07C}"/>
              </a:ext>
            </a:extLst>
          </p:cNvPr>
          <p:cNvCxnSpPr>
            <a:cxnSpLocks/>
            <a:stCxn id="135" idx="2"/>
          </p:cNvCxnSpPr>
          <p:nvPr/>
        </p:nvCxnSpPr>
        <p:spPr>
          <a:xfrm>
            <a:off x="725154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8" name="Graphic 137" descr="Stopwatch with solid fill">
            <a:extLst>
              <a:ext uri="{FF2B5EF4-FFF2-40B4-BE49-F238E27FC236}">
                <a16:creationId xmlns:a16="http://schemas.microsoft.com/office/drawing/2014/main" id="{7A44D88D-8C30-4465-98DC-FF7A9DA235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55958" y="843864"/>
            <a:ext cx="808818" cy="808818"/>
          </a:xfrm>
          <a:prstGeom prst="rect">
            <a:avLst/>
          </a:prstGeom>
        </p:spPr>
      </p:pic>
      <p:cxnSp>
        <p:nvCxnSpPr>
          <p:cNvPr id="139" name="Straight Arrow Connector 138">
            <a:extLst>
              <a:ext uri="{FF2B5EF4-FFF2-40B4-BE49-F238E27FC236}">
                <a16:creationId xmlns:a16="http://schemas.microsoft.com/office/drawing/2014/main" id="{F70F4DE7-8990-4463-AB27-2DD53D6D3DE4}"/>
              </a:ext>
            </a:extLst>
          </p:cNvPr>
          <p:cNvCxnSpPr>
            <a:cxnSpLocks/>
            <a:stCxn id="138" idx="2"/>
          </p:cNvCxnSpPr>
          <p:nvPr/>
        </p:nvCxnSpPr>
        <p:spPr>
          <a:xfrm>
            <a:off x="806036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4" name="TextBox 143">
            <a:extLst>
              <a:ext uri="{FF2B5EF4-FFF2-40B4-BE49-F238E27FC236}">
                <a16:creationId xmlns:a16="http://schemas.microsoft.com/office/drawing/2014/main" id="{BE92941F-3B65-4F3F-8C6A-478A1782DC79}"/>
              </a:ext>
            </a:extLst>
          </p:cNvPr>
          <p:cNvSpPr txBox="1"/>
          <p:nvPr/>
        </p:nvSpPr>
        <p:spPr>
          <a:xfrm>
            <a:off x="55918" y="2828249"/>
            <a:ext cx="1821332" cy="369332"/>
          </a:xfrm>
          <a:prstGeom prst="rect">
            <a:avLst/>
          </a:prstGeom>
          <a:noFill/>
        </p:spPr>
        <p:txBody>
          <a:bodyPr wrap="square">
            <a:spAutoFit/>
          </a:bodyPr>
          <a:lstStyle/>
          <a:p>
            <a:pPr algn="r"/>
            <a:r>
              <a:rPr lang="en-US" dirty="0"/>
              <a:t>NUMA Nodes:</a:t>
            </a:r>
            <a:endParaRPr lang="en-IL" dirty="0"/>
          </a:p>
        </p:txBody>
      </p:sp>
      <p:grpSp>
        <p:nvGrpSpPr>
          <p:cNvPr id="200" name="Group 199">
            <a:extLst>
              <a:ext uri="{FF2B5EF4-FFF2-40B4-BE49-F238E27FC236}">
                <a16:creationId xmlns:a16="http://schemas.microsoft.com/office/drawing/2014/main" id="{5348FF0B-89C5-4C76-A627-7920384BB6F7}"/>
              </a:ext>
            </a:extLst>
          </p:cNvPr>
          <p:cNvGrpSpPr/>
          <p:nvPr/>
        </p:nvGrpSpPr>
        <p:grpSpPr>
          <a:xfrm>
            <a:off x="2078483" y="2013965"/>
            <a:ext cx="640314" cy="640314"/>
            <a:chOff x="2078483" y="2013965"/>
            <a:chExt cx="640314" cy="640314"/>
          </a:xfrm>
        </p:grpSpPr>
        <p:sp>
          <p:nvSpPr>
            <p:cNvPr id="174"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5"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6"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7"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8"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9"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0"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1"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82"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3"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4"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5"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6"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8"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9"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0"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1"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2"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3"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4"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5"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6"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8" name="Content Placeholder 4" descr="Processor with solid fill">
              <a:extLst>
                <a:ext uri="{FF2B5EF4-FFF2-40B4-BE49-F238E27FC236}">
                  <a16:creationId xmlns:a16="http://schemas.microsoft.com/office/drawing/2014/main" id="{A48D0615-5284-4404-A582-96F6A36BD586}"/>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99" name="Content Placeholder 4" descr="Processor with solid fill">
              <a:extLst>
                <a:ext uri="{FF2B5EF4-FFF2-40B4-BE49-F238E27FC236}">
                  <a16:creationId xmlns:a16="http://schemas.microsoft.com/office/drawing/2014/main" id="{A48D0615-5284-4404-A582-96F6A36BD58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09" name="Group 308">
            <a:extLst>
              <a:ext uri="{FF2B5EF4-FFF2-40B4-BE49-F238E27FC236}">
                <a16:creationId xmlns:a16="http://schemas.microsoft.com/office/drawing/2014/main" id="{848D674C-9B04-4722-8886-1BEE4995034B}"/>
              </a:ext>
            </a:extLst>
          </p:cNvPr>
          <p:cNvGrpSpPr/>
          <p:nvPr/>
        </p:nvGrpSpPr>
        <p:grpSpPr>
          <a:xfrm>
            <a:off x="2874972" y="2013965"/>
            <a:ext cx="640314" cy="640314"/>
            <a:chOff x="2078483" y="2013965"/>
            <a:chExt cx="640314" cy="640314"/>
          </a:xfrm>
        </p:grpSpPr>
        <p:sp>
          <p:nvSpPr>
            <p:cNvPr id="310" name="Content Placeholder 4" descr="Processor with solid fill">
              <a:extLst>
                <a:ext uri="{FF2B5EF4-FFF2-40B4-BE49-F238E27FC236}">
                  <a16:creationId xmlns:a16="http://schemas.microsoft.com/office/drawing/2014/main" id="{7AA2F026-F86C-47BB-9BBD-71A71C136B2F}"/>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1" name="Content Placeholder 4" descr="Processor with solid fill">
              <a:extLst>
                <a:ext uri="{FF2B5EF4-FFF2-40B4-BE49-F238E27FC236}">
                  <a16:creationId xmlns:a16="http://schemas.microsoft.com/office/drawing/2014/main" id="{016FCE64-53AA-4FEB-8C6F-F81AB648717C}"/>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2" name="Content Placeholder 4" descr="Processor with solid fill">
              <a:extLst>
                <a:ext uri="{FF2B5EF4-FFF2-40B4-BE49-F238E27FC236}">
                  <a16:creationId xmlns:a16="http://schemas.microsoft.com/office/drawing/2014/main" id="{A293CC41-A611-465E-8599-6A9B340A9185}"/>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3" name="Content Placeholder 4" descr="Processor with solid fill">
              <a:extLst>
                <a:ext uri="{FF2B5EF4-FFF2-40B4-BE49-F238E27FC236}">
                  <a16:creationId xmlns:a16="http://schemas.microsoft.com/office/drawing/2014/main" id="{D70F3BC0-327A-45E4-9D88-029B46E6D06E}"/>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4" name="Content Placeholder 4" descr="Processor with solid fill">
              <a:extLst>
                <a:ext uri="{FF2B5EF4-FFF2-40B4-BE49-F238E27FC236}">
                  <a16:creationId xmlns:a16="http://schemas.microsoft.com/office/drawing/2014/main" id="{77DEB0B0-338F-4FA7-948B-ED9BD02D7B5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5" name="Content Placeholder 4" descr="Processor with solid fill">
              <a:extLst>
                <a:ext uri="{FF2B5EF4-FFF2-40B4-BE49-F238E27FC236}">
                  <a16:creationId xmlns:a16="http://schemas.microsoft.com/office/drawing/2014/main" id="{E10733E8-C044-45F4-9368-31C768CB603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6" name="Content Placeholder 4" descr="Processor with solid fill">
              <a:extLst>
                <a:ext uri="{FF2B5EF4-FFF2-40B4-BE49-F238E27FC236}">
                  <a16:creationId xmlns:a16="http://schemas.microsoft.com/office/drawing/2014/main" id="{EE9C2D88-1707-48CB-8A49-F58C4CD68EFC}"/>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7" name="Content Placeholder 4" descr="Processor with solid fill">
              <a:extLst>
                <a:ext uri="{FF2B5EF4-FFF2-40B4-BE49-F238E27FC236}">
                  <a16:creationId xmlns:a16="http://schemas.microsoft.com/office/drawing/2014/main" id="{5EE83094-2F25-4067-BFEB-4303822524D4}"/>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18" name="Content Placeholder 4" descr="Processor with solid fill">
              <a:extLst>
                <a:ext uri="{FF2B5EF4-FFF2-40B4-BE49-F238E27FC236}">
                  <a16:creationId xmlns:a16="http://schemas.microsoft.com/office/drawing/2014/main" id="{FDBEDC5F-7E55-479F-B0E3-B9D04D09CD79}"/>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9" name="Content Placeholder 4" descr="Processor with solid fill">
              <a:extLst>
                <a:ext uri="{FF2B5EF4-FFF2-40B4-BE49-F238E27FC236}">
                  <a16:creationId xmlns:a16="http://schemas.microsoft.com/office/drawing/2014/main" id="{FACABA72-992A-430C-991E-213484D9E54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0" name="Content Placeholder 4" descr="Processor with solid fill">
              <a:extLst>
                <a:ext uri="{FF2B5EF4-FFF2-40B4-BE49-F238E27FC236}">
                  <a16:creationId xmlns:a16="http://schemas.microsoft.com/office/drawing/2014/main" id="{8D5EC5A8-78B9-49FA-A816-CEF53237FA1A}"/>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1" name="Content Placeholder 4" descr="Processor with solid fill">
              <a:extLst>
                <a:ext uri="{FF2B5EF4-FFF2-40B4-BE49-F238E27FC236}">
                  <a16:creationId xmlns:a16="http://schemas.microsoft.com/office/drawing/2014/main" id="{D49FF29F-B1B6-49B4-8D0F-CCB7B77821F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2" name="Content Placeholder 4" descr="Processor with solid fill">
              <a:extLst>
                <a:ext uri="{FF2B5EF4-FFF2-40B4-BE49-F238E27FC236}">
                  <a16:creationId xmlns:a16="http://schemas.microsoft.com/office/drawing/2014/main" id="{124153F3-0CDB-48A2-B46C-7FE5C4B3B8F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3" name="Content Placeholder 4" descr="Processor with solid fill">
              <a:extLst>
                <a:ext uri="{FF2B5EF4-FFF2-40B4-BE49-F238E27FC236}">
                  <a16:creationId xmlns:a16="http://schemas.microsoft.com/office/drawing/2014/main" id="{E18BC3B8-21D7-49B7-94B5-1FE830036411}"/>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4" name="Content Placeholder 4" descr="Processor with solid fill">
              <a:extLst>
                <a:ext uri="{FF2B5EF4-FFF2-40B4-BE49-F238E27FC236}">
                  <a16:creationId xmlns:a16="http://schemas.microsoft.com/office/drawing/2014/main" id="{CDEA440A-9B20-4B66-A945-F2F3B42C3E03}"/>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5" name="Content Placeholder 4" descr="Processor with solid fill">
              <a:extLst>
                <a:ext uri="{FF2B5EF4-FFF2-40B4-BE49-F238E27FC236}">
                  <a16:creationId xmlns:a16="http://schemas.microsoft.com/office/drawing/2014/main" id="{9F8BABFA-2ECE-42EE-A96B-D3A686318EE3}"/>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6" name="Content Placeholder 4" descr="Processor with solid fill">
              <a:extLst>
                <a:ext uri="{FF2B5EF4-FFF2-40B4-BE49-F238E27FC236}">
                  <a16:creationId xmlns:a16="http://schemas.microsoft.com/office/drawing/2014/main" id="{8CEFA645-F494-4371-881D-58C32901ADB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7" name="Content Placeholder 4" descr="Processor with solid fill">
              <a:extLst>
                <a:ext uri="{FF2B5EF4-FFF2-40B4-BE49-F238E27FC236}">
                  <a16:creationId xmlns:a16="http://schemas.microsoft.com/office/drawing/2014/main" id="{4442D6A0-145E-4FE7-A3BA-B63D989856A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8" name="Content Placeholder 4" descr="Processor with solid fill">
              <a:extLst>
                <a:ext uri="{FF2B5EF4-FFF2-40B4-BE49-F238E27FC236}">
                  <a16:creationId xmlns:a16="http://schemas.microsoft.com/office/drawing/2014/main" id="{9CE538F7-0967-41FC-8AED-5692CD6EF218}"/>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9" name="Content Placeholder 4" descr="Processor with solid fill">
              <a:extLst>
                <a:ext uri="{FF2B5EF4-FFF2-40B4-BE49-F238E27FC236}">
                  <a16:creationId xmlns:a16="http://schemas.microsoft.com/office/drawing/2014/main" id="{C0A82625-8C5A-4765-BD23-7C4018B630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0" name="Content Placeholder 4" descr="Processor with solid fill">
              <a:extLst>
                <a:ext uri="{FF2B5EF4-FFF2-40B4-BE49-F238E27FC236}">
                  <a16:creationId xmlns:a16="http://schemas.microsoft.com/office/drawing/2014/main" id="{734CC145-698D-4F44-B083-52F27ADD3094}"/>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1" name="Content Placeholder 4" descr="Processor with solid fill">
              <a:extLst>
                <a:ext uri="{FF2B5EF4-FFF2-40B4-BE49-F238E27FC236}">
                  <a16:creationId xmlns:a16="http://schemas.microsoft.com/office/drawing/2014/main" id="{DAF0DECB-1533-4B81-9D01-72DC9B5B3C4F}"/>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2" name="Content Placeholder 4" descr="Processor with solid fill">
              <a:extLst>
                <a:ext uri="{FF2B5EF4-FFF2-40B4-BE49-F238E27FC236}">
                  <a16:creationId xmlns:a16="http://schemas.microsoft.com/office/drawing/2014/main" id="{6AB30371-953B-437D-AF0C-4FD03A1BE905}"/>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3" name="Content Placeholder 4" descr="Processor with solid fill">
              <a:extLst>
                <a:ext uri="{FF2B5EF4-FFF2-40B4-BE49-F238E27FC236}">
                  <a16:creationId xmlns:a16="http://schemas.microsoft.com/office/drawing/2014/main" id="{CFD587B5-02DF-48EF-AAA5-3A1826F58863}"/>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4" name="Content Placeholder 4" descr="Processor with solid fill">
              <a:extLst>
                <a:ext uri="{FF2B5EF4-FFF2-40B4-BE49-F238E27FC236}">
                  <a16:creationId xmlns:a16="http://schemas.microsoft.com/office/drawing/2014/main" id="{6A8EB813-1397-4868-9CC8-0C9AE02094F7}"/>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35" name="Content Placeholder 4" descr="Processor with solid fill">
              <a:extLst>
                <a:ext uri="{FF2B5EF4-FFF2-40B4-BE49-F238E27FC236}">
                  <a16:creationId xmlns:a16="http://schemas.microsoft.com/office/drawing/2014/main" id="{9DC59304-DC68-4B00-AA9F-244468921E57}"/>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36" name="Group 335">
            <a:extLst>
              <a:ext uri="{FF2B5EF4-FFF2-40B4-BE49-F238E27FC236}">
                <a16:creationId xmlns:a16="http://schemas.microsoft.com/office/drawing/2014/main" id="{ACFB8400-162D-4F81-9128-E5E9C8B6482C}"/>
              </a:ext>
            </a:extLst>
          </p:cNvPr>
          <p:cNvGrpSpPr/>
          <p:nvPr/>
        </p:nvGrpSpPr>
        <p:grpSpPr>
          <a:xfrm>
            <a:off x="3672670" y="2013965"/>
            <a:ext cx="640314" cy="640314"/>
            <a:chOff x="2078483" y="2013965"/>
            <a:chExt cx="640314" cy="640314"/>
          </a:xfrm>
        </p:grpSpPr>
        <p:sp>
          <p:nvSpPr>
            <p:cNvPr id="337" name="Content Placeholder 4" descr="Processor with solid fill">
              <a:extLst>
                <a:ext uri="{FF2B5EF4-FFF2-40B4-BE49-F238E27FC236}">
                  <a16:creationId xmlns:a16="http://schemas.microsoft.com/office/drawing/2014/main" id="{D094640E-D165-486A-9CE3-A2AA56F24B67}"/>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8" name="Content Placeholder 4" descr="Processor with solid fill">
              <a:extLst>
                <a:ext uri="{FF2B5EF4-FFF2-40B4-BE49-F238E27FC236}">
                  <a16:creationId xmlns:a16="http://schemas.microsoft.com/office/drawing/2014/main" id="{C5E72CAB-E869-4921-A2FE-EDD60D559BD7}"/>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9" name="Content Placeholder 4" descr="Processor with solid fill">
              <a:extLst>
                <a:ext uri="{FF2B5EF4-FFF2-40B4-BE49-F238E27FC236}">
                  <a16:creationId xmlns:a16="http://schemas.microsoft.com/office/drawing/2014/main" id="{60254A8B-E713-40A4-99A1-FE9DDDBEC098}"/>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0" name="Content Placeholder 4" descr="Processor with solid fill">
              <a:extLst>
                <a:ext uri="{FF2B5EF4-FFF2-40B4-BE49-F238E27FC236}">
                  <a16:creationId xmlns:a16="http://schemas.microsoft.com/office/drawing/2014/main" id="{4458C9CA-EEBD-4AC5-B070-173844B26D4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1" name="Content Placeholder 4" descr="Processor with solid fill">
              <a:extLst>
                <a:ext uri="{FF2B5EF4-FFF2-40B4-BE49-F238E27FC236}">
                  <a16:creationId xmlns:a16="http://schemas.microsoft.com/office/drawing/2014/main" id="{7BCEF165-0F28-4B0E-8F68-2216682EED9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2" name="Content Placeholder 4" descr="Processor with solid fill">
              <a:extLst>
                <a:ext uri="{FF2B5EF4-FFF2-40B4-BE49-F238E27FC236}">
                  <a16:creationId xmlns:a16="http://schemas.microsoft.com/office/drawing/2014/main" id="{16ACF46A-D794-4C01-98CD-E5A23C68DF0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3" name="Content Placeholder 4" descr="Processor with solid fill">
              <a:extLst>
                <a:ext uri="{FF2B5EF4-FFF2-40B4-BE49-F238E27FC236}">
                  <a16:creationId xmlns:a16="http://schemas.microsoft.com/office/drawing/2014/main" id="{FF6B3C91-FE7E-41C4-BC77-407DCB986BF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4" name="Content Placeholder 4" descr="Processor with solid fill">
              <a:extLst>
                <a:ext uri="{FF2B5EF4-FFF2-40B4-BE49-F238E27FC236}">
                  <a16:creationId xmlns:a16="http://schemas.microsoft.com/office/drawing/2014/main" id="{2D5519AF-0260-4C11-B2C2-98B5E445FCCF}"/>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45" name="Content Placeholder 4" descr="Processor with solid fill">
              <a:extLst>
                <a:ext uri="{FF2B5EF4-FFF2-40B4-BE49-F238E27FC236}">
                  <a16:creationId xmlns:a16="http://schemas.microsoft.com/office/drawing/2014/main" id="{39FC18C4-F957-4E80-84FE-903565781FBC}"/>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6" name="Content Placeholder 4" descr="Processor with solid fill">
              <a:extLst>
                <a:ext uri="{FF2B5EF4-FFF2-40B4-BE49-F238E27FC236}">
                  <a16:creationId xmlns:a16="http://schemas.microsoft.com/office/drawing/2014/main" id="{9AB38EAC-8A69-4215-BB37-62186A077898}"/>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7" name="Content Placeholder 4" descr="Processor with solid fill">
              <a:extLst>
                <a:ext uri="{FF2B5EF4-FFF2-40B4-BE49-F238E27FC236}">
                  <a16:creationId xmlns:a16="http://schemas.microsoft.com/office/drawing/2014/main" id="{4BDE69C5-DD9F-475C-B719-D22451B0BDD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8" name="Content Placeholder 4" descr="Processor with solid fill">
              <a:extLst>
                <a:ext uri="{FF2B5EF4-FFF2-40B4-BE49-F238E27FC236}">
                  <a16:creationId xmlns:a16="http://schemas.microsoft.com/office/drawing/2014/main" id="{C3183A0F-5924-4EDE-8F44-5125D067EB1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9" name="Content Placeholder 4" descr="Processor with solid fill">
              <a:extLst>
                <a:ext uri="{FF2B5EF4-FFF2-40B4-BE49-F238E27FC236}">
                  <a16:creationId xmlns:a16="http://schemas.microsoft.com/office/drawing/2014/main" id="{22462D93-28D4-4F52-9397-91E4B4E2CDB5}"/>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0" name="Content Placeholder 4" descr="Processor with solid fill">
              <a:extLst>
                <a:ext uri="{FF2B5EF4-FFF2-40B4-BE49-F238E27FC236}">
                  <a16:creationId xmlns:a16="http://schemas.microsoft.com/office/drawing/2014/main" id="{AD712325-FA20-4781-9181-4871B9BE10AE}"/>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1" name="Content Placeholder 4" descr="Processor with solid fill">
              <a:extLst>
                <a:ext uri="{FF2B5EF4-FFF2-40B4-BE49-F238E27FC236}">
                  <a16:creationId xmlns:a16="http://schemas.microsoft.com/office/drawing/2014/main" id="{0E5CECD8-1B54-44FF-9C23-3C2444D3466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2" name="Content Placeholder 4" descr="Processor with solid fill">
              <a:extLst>
                <a:ext uri="{FF2B5EF4-FFF2-40B4-BE49-F238E27FC236}">
                  <a16:creationId xmlns:a16="http://schemas.microsoft.com/office/drawing/2014/main" id="{BA401891-5854-486B-ADC9-77392389B6B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3" name="Content Placeholder 4" descr="Processor with solid fill">
              <a:extLst>
                <a:ext uri="{FF2B5EF4-FFF2-40B4-BE49-F238E27FC236}">
                  <a16:creationId xmlns:a16="http://schemas.microsoft.com/office/drawing/2014/main" id="{BE956B46-6AA2-46E3-8E20-91692D8A6B8C}"/>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4" name="Content Placeholder 4" descr="Processor with solid fill">
              <a:extLst>
                <a:ext uri="{FF2B5EF4-FFF2-40B4-BE49-F238E27FC236}">
                  <a16:creationId xmlns:a16="http://schemas.microsoft.com/office/drawing/2014/main" id="{3CA9D4AC-B987-4D34-B324-D333B231462E}"/>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5" name="Content Placeholder 4" descr="Processor with solid fill">
              <a:extLst>
                <a:ext uri="{FF2B5EF4-FFF2-40B4-BE49-F238E27FC236}">
                  <a16:creationId xmlns:a16="http://schemas.microsoft.com/office/drawing/2014/main" id="{9A233BC2-17D1-40D2-854C-74A8CEAFF3F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6" name="Content Placeholder 4" descr="Processor with solid fill">
              <a:extLst>
                <a:ext uri="{FF2B5EF4-FFF2-40B4-BE49-F238E27FC236}">
                  <a16:creationId xmlns:a16="http://schemas.microsoft.com/office/drawing/2014/main" id="{CCB15E6C-9FDC-4390-9621-CC166CA77F10}"/>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7" name="Content Placeholder 4" descr="Processor with solid fill">
              <a:extLst>
                <a:ext uri="{FF2B5EF4-FFF2-40B4-BE49-F238E27FC236}">
                  <a16:creationId xmlns:a16="http://schemas.microsoft.com/office/drawing/2014/main" id="{0F5017D7-5E1B-4C14-918C-7DFD6BA36A5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8" name="Content Placeholder 4" descr="Processor with solid fill">
              <a:extLst>
                <a:ext uri="{FF2B5EF4-FFF2-40B4-BE49-F238E27FC236}">
                  <a16:creationId xmlns:a16="http://schemas.microsoft.com/office/drawing/2014/main" id="{49F22E9E-E12E-4901-A599-11D30E0D8D5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9" name="Content Placeholder 4" descr="Processor with solid fill">
              <a:extLst>
                <a:ext uri="{FF2B5EF4-FFF2-40B4-BE49-F238E27FC236}">
                  <a16:creationId xmlns:a16="http://schemas.microsoft.com/office/drawing/2014/main" id="{41C6FDD5-BAF3-40AB-B629-AB45977FC24F}"/>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0" name="Content Placeholder 4" descr="Processor with solid fill">
              <a:extLst>
                <a:ext uri="{FF2B5EF4-FFF2-40B4-BE49-F238E27FC236}">
                  <a16:creationId xmlns:a16="http://schemas.microsoft.com/office/drawing/2014/main" id="{C91D03F1-7753-44F7-A7B2-CF1936BC57CB}"/>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1" name="Content Placeholder 4" descr="Processor with solid fill">
              <a:extLst>
                <a:ext uri="{FF2B5EF4-FFF2-40B4-BE49-F238E27FC236}">
                  <a16:creationId xmlns:a16="http://schemas.microsoft.com/office/drawing/2014/main" id="{1DD8B51E-CB4B-43E5-9793-544B81280C7C}"/>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62" name="Content Placeholder 4" descr="Processor with solid fill">
              <a:extLst>
                <a:ext uri="{FF2B5EF4-FFF2-40B4-BE49-F238E27FC236}">
                  <a16:creationId xmlns:a16="http://schemas.microsoft.com/office/drawing/2014/main" id="{B0A9D6D5-2E1B-47EB-A4C6-BA63A88F212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63" name="Group 362">
            <a:extLst>
              <a:ext uri="{FF2B5EF4-FFF2-40B4-BE49-F238E27FC236}">
                <a16:creationId xmlns:a16="http://schemas.microsoft.com/office/drawing/2014/main" id="{44877BF6-CD4D-4BD6-B9A0-5704F66205BD}"/>
              </a:ext>
            </a:extLst>
          </p:cNvPr>
          <p:cNvGrpSpPr/>
          <p:nvPr/>
        </p:nvGrpSpPr>
        <p:grpSpPr>
          <a:xfrm>
            <a:off x="4517549" y="2013965"/>
            <a:ext cx="640314" cy="640314"/>
            <a:chOff x="2078483" y="2013965"/>
            <a:chExt cx="640314" cy="640314"/>
          </a:xfrm>
        </p:grpSpPr>
        <p:sp>
          <p:nvSpPr>
            <p:cNvPr id="364" name="Content Placeholder 4" descr="Processor with solid fill">
              <a:extLst>
                <a:ext uri="{FF2B5EF4-FFF2-40B4-BE49-F238E27FC236}">
                  <a16:creationId xmlns:a16="http://schemas.microsoft.com/office/drawing/2014/main" id="{D76636DE-D574-4C8C-A158-DD6139F79DD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5" name="Content Placeholder 4" descr="Processor with solid fill">
              <a:extLst>
                <a:ext uri="{FF2B5EF4-FFF2-40B4-BE49-F238E27FC236}">
                  <a16:creationId xmlns:a16="http://schemas.microsoft.com/office/drawing/2014/main" id="{25558051-BBA8-4FD2-B7F4-E2A91925EBB2}"/>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6" name="Content Placeholder 4" descr="Processor with solid fill">
              <a:extLst>
                <a:ext uri="{FF2B5EF4-FFF2-40B4-BE49-F238E27FC236}">
                  <a16:creationId xmlns:a16="http://schemas.microsoft.com/office/drawing/2014/main" id="{B63CDB33-F9E0-40E9-8601-A36C3D1BF1E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7" name="Content Placeholder 4" descr="Processor with solid fill">
              <a:extLst>
                <a:ext uri="{FF2B5EF4-FFF2-40B4-BE49-F238E27FC236}">
                  <a16:creationId xmlns:a16="http://schemas.microsoft.com/office/drawing/2014/main" id="{BA61BD55-327D-4AFA-B415-D76A1640AFAF}"/>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8" name="Content Placeholder 4" descr="Processor with solid fill">
              <a:extLst>
                <a:ext uri="{FF2B5EF4-FFF2-40B4-BE49-F238E27FC236}">
                  <a16:creationId xmlns:a16="http://schemas.microsoft.com/office/drawing/2014/main" id="{3627A58A-24FC-4F5B-B143-0A942A87126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9" name="Content Placeholder 4" descr="Processor with solid fill">
              <a:extLst>
                <a:ext uri="{FF2B5EF4-FFF2-40B4-BE49-F238E27FC236}">
                  <a16:creationId xmlns:a16="http://schemas.microsoft.com/office/drawing/2014/main" id="{6FD1D606-DF5C-4C7E-ACF6-AFBB3A624B1A}"/>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0" name="Content Placeholder 4" descr="Processor with solid fill">
              <a:extLst>
                <a:ext uri="{FF2B5EF4-FFF2-40B4-BE49-F238E27FC236}">
                  <a16:creationId xmlns:a16="http://schemas.microsoft.com/office/drawing/2014/main" id="{3746A197-D423-4A75-A487-50EF099A63A2}"/>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1" name="Content Placeholder 4" descr="Processor with solid fill">
              <a:extLst>
                <a:ext uri="{FF2B5EF4-FFF2-40B4-BE49-F238E27FC236}">
                  <a16:creationId xmlns:a16="http://schemas.microsoft.com/office/drawing/2014/main" id="{2D857FF1-9056-4E0C-89F6-44FEB9D8CA01}"/>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72" name="Content Placeholder 4" descr="Processor with solid fill">
              <a:extLst>
                <a:ext uri="{FF2B5EF4-FFF2-40B4-BE49-F238E27FC236}">
                  <a16:creationId xmlns:a16="http://schemas.microsoft.com/office/drawing/2014/main" id="{1DFBA4F9-5316-440A-9B94-1D901B0FF100}"/>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3" name="Content Placeholder 4" descr="Processor with solid fill">
              <a:extLst>
                <a:ext uri="{FF2B5EF4-FFF2-40B4-BE49-F238E27FC236}">
                  <a16:creationId xmlns:a16="http://schemas.microsoft.com/office/drawing/2014/main" id="{DD56DA33-BDB2-4CE0-AB40-10A40E44DFAF}"/>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4" name="Content Placeholder 4" descr="Processor with solid fill">
              <a:extLst>
                <a:ext uri="{FF2B5EF4-FFF2-40B4-BE49-F238E27FC236}">
                  <a16:creationId xmlns:a16="http://schemas.microsoft.com/office/drawing/2014/main" id="{EF585667-8FC4-4700-B145-54F71AD20FE3}"/>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5" name="Content Placeholder 4" descr="Processor with solid fill">
              <a:extLst>
                <a:ext uri="{FF2B5EF4-FFF2-40B4-BE49-F238E27FC236}">
                  <a16:creationId xmlns:a16="http://schemas.microsoft.com/office/drawing/2014/main" id="{DA5D2345-0B49-4BB4-B163-B5998A3C0793}"/>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6" name="Content Placeholder 4" descr="Processor with solid fill">
              <a:extLst>
                <a:ext uri="{FF2B5EF4-FFF2-40B4-BE49-F238E27FC236}">
                  <a16:creationId xmlns:a16="http://schemas.microsoft.com/office/drawing/2014/main" id="{7AFBBC2E-CC95-4E04-A01D-81AF3DAE93F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7" name="Content Placeholder 4" descr="Processor with solid fill">
              <a:extLst>
                <a:ext uri="{FF2B5EF4-FFF2-40B4-BE49-F238E27FC236}">
                  <a16:creationId xmlns:a16="http://schemas.microsoft.com/office/drawing/2014/main" id="{3F253FF9-4732-4394-82F9-29435078CA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8" name="Content Placeholder 4" descr="Processor with solid fill">
              <a:extLst>
                <a:ext uri="{FF2B5EF4-FFF2-40B4-BE49-F238E27FC236}">
                  <a16:creationId xmlns:a16="http://schemas.microsoft.com/office/drawing/2014/main" id="{3437F60D-010A-40D1-97D8-2298F8E767F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9" name="Content Placeholder 4" descr="Processor with solid fill">
              <a:extLst>
                <a:ext uri="{FF2B5EF4-FFF2-40B4-BE49-F238E27FC236}">
                  <a16:creationId xmlns:a16="http://schemas.microsoft.com/office/drawing/2014/main" id="{F4A3142B-E176-4D7C-9215-428B6F9B4A5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0" name="Content Placeholder 4" descr="Processor with solid fill">
              <a:extLst>
                <a:ext uri="{FF2B5EF4-FFF2-40B4-BE49-F238E27FC236}">
                  <a16:creationId xmlns:a16="http://schemas.microsoft.com/office/drawing/2014/main" id="{BE13EA19-8EDC-4026-99F4-A5F2B3215FC0}"/>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1" name="Content Placeholder 4" descr="Processor with solid fill">
              <a:extLst>
                <a:ext uri="{FF2B5EF4-FFF2-40B4-BE49-F238E27FC236}">
                  <a16:creationId xmlns:a16="http://schemas.microsoft.com/office/drawing/2014/main" id="{7B21EF8E-D1B7-4671-9091-5F5D8E449B12}"/>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2" name="Content Placeholder 4" descr="Processor with solid fill">
              <a:extLst>
                <a:ext uri="{FF2B5EF4-FFF2-40B4-BE49-F238E27FC236}">
                  <a16:creationId xmlns:a16="http://schemas.microsoft.com/office/drawing/2014/main" id="{55C73572-B3D7-4574-8143-764786CD38BE}"/>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3" name="Content Placeholder 4" descr="Processor with solid fill">
              <a:extLst>
                <a:ext uri="{FF2B5EF4-FFF2-40B4-BE49-F238E27FC236}">
                  <a16:creationId xmlns:a16="http://schemas.microsoft.com/office/drawing/2014/main" id="{DEC243C6-79AE-4A3B-A324-B5EF16F50BA3}"/>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4" name="Content Placeholder 4" descr="Processor with solid fill">
              <a:extLst>
                <a:ext uri="{FF2B5EF4-FFF2-40B4-BE49-F238E27FC236}">
                  <a16:creationId xmlns:a16="http://schemas.microsoft.com/office/drawing/2014/main" id="{B94B348E-A9D4-4704-AD0E-2C3ECFC14DF9}"/>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5" name="Content Placeholder 4" descr="Processor with solid fill">
              <a:extLst>
                <a:ext uri="{FF2B5EF4-FFF2-40B4-BE49-F238E27FC236}">
                  <a16:creationId xmlns:a16="http://schemas.microsoft.com/office/drawing/2014/main" id="{5DB64113-EFB1-4236-9368-512F54B727E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6" name="Content Placeholder 4" descr="Processor with solid fill">
              <a:extLst>
                <a:ext uri="{FF2B5EF4-FFF2-40B4-BE49-F238E27FC236}">
                  <a16:creationId xmlns:a16="http://schemas.microsoft.com/office/drawing/2014/main" id="{608AC170-522B-45C8-8F65-1EE60DC44FB8}"/>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7" name="Content Placeholder 4" descr="Processor with solid fill">
              <a:extLst>
                <a:ext uri="{FF2B5EF4-FFF2-40B4-BE49-F238E27FC236}">
                  <a16:creationId xmlns:a16="http://schemas.microsoft.com/office/drawing/2014/main" id="{5376E357-59A5-48E5-9C40-566C53BC07C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8" name="Content Placeholder 4" descr="Processor with solid fill">
              <a:extLst>
                <a:ext uri="{FF2B5EF4-FFF2-40B4-BE49-F238E27FC236}">
                  <a16:creationId xmlns:a16="http://schemas.microsoft.com/office/drawing/2014/main" id="{D79E5917-7ABC-452B-895D-F362C5D26FBA}"/>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89" name="Content Placeholder 4" descr="Processor with solid fill">
              <a:extLst>
                <a:ext uri="{FF2B5EF4-FFF2-40B4-BE49-F238E27FC236}">
                  <a16:creationId xmlns:a16="http://schemas.microsoft.com/office/drawing/2014/main" id="{39FD9876-9118-43F5-80EF-AC525F406F3D}"/>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90" name="Group 389">
            <a:extLst>
              <a:ext uri="{FF2B5EF4-FFF2-40B4-BE49-F238E27FC236}">
                <a16:creationId xmlns:a16="http://schemas.microsoft.com/office/drawing/2014/main" id="{6547C510-8BF2-41C7-82D8-E064F3172E75}"/>
              </a:ext>
            </a:extLst>
          </p:cNvPr>
          <p:cNvGrpSpPr/>
          <p:nvPr/>
        </p:nvGrpSpPr>
        <p:grpSpPr>
          <a:xfrm>
            <a:off x="5324269" y="2013965"/>
            <a:ext cx="640314" cy="640314"/>
            <a:chOff x="2078483" y="2013965"/>
            <a:chExt cx="640314" cy="640314"/>
          </a:xfrm>
        </p:grpSpPr>
        <p:sp>
          <p:nvSpPr>
            <p:cNvPr id="391" name="Content Placeholder 4" descr="Processor with solid fill">
              <a:extLst>
                <a:ext uri="{FF2B5EF4-FFF2-40B4-BE49-F238E27FC236}">
                  <a16:creationId xmlns:a16="http://schemas.microsoft.com/office/drawing/2014/main" id="{831411CE-C18A-4D1D-B580-13F11FECAF5B}"/>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2" name="Content Placeholder 4" descr="Processor with solid fill">
              <a:extLst>
                <a:ext uri="{FF2B5EF4-FFF2-40B4-BE49-F238E27FC236}">
                  <a16:creationId xmlns:a16="http://schemas.microsoft.com/office/drawing/2014/main" id="{407C6CD7-C373-4CC9-BBAC-EF9320B7B21B}"/>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3" name="Content Placeholder 4" descr="Processor with solid fill">
              <a:extLst>
                <a:ext uri="{FF2B5EF4-FFF2-40B4-BE49-F238E27FC236}">
                  <a16:creationId xmlns:a16="http://schemas.microsoft.com/office/drawing/2014/main" id="{1BC79D92-6295-4A00-B850-58D98424E88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4" name="Content Placeholder 4" descr="Processor with solid fill">
              <a:extLst>
                <a:ext uri="{FF2B5EF4-FFF2-40B4-BE49-F238E27FC236}">
                  <a16:creationId xmlns:a16="http://schemas.microsoft.com/office/drawing/2014/main" id="{A716B56E-DC0A-41E1-A6A4-225BA5C4F85C}"/>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5" name="Content Placeholder 4" descr="Processor with solid fill">
              <a:extLst>
                <a:ext uri="{FF2B5EF4-FFF2-40B4-BE49-F238E27FC236}">
                  <a16:creationId xmlns:a16="http://schemas.microsoft.com/office/drawing/2014/main" id="{658DC3BD-12B6-44A6-8DEA-2CA81312482D}"/>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6" name="Content Placeholder 4" descr="Processor with solid fill">
              <a:extLst>
                <a:ext uri="{FF2B5EF4-FFF2-40B4-BE49-F238E27FC236}">
                  <a16:creationId xmlns:a16="http://schemas.microsoft.com/office/drawing/2014/main" id="{47D3B076-F9C4-4DB8-9B4F-FB8297CCD8E1}"/>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7" name="Content Placeholder 4" descr="Processor with solid fill">
              <a:extLst>
                <a:ext uri="{FF2B5EF4-FFF2-40B4-BE49-F238E27FC236}">
                  <a16:creationId xmlns:a16="http://schemas.microsoft.com/office/drawing/2014/main" id="{BB92B684-5BBB-4821-BC93-560EA98C591D}"/>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8" name="Content Placeholder 4" descr="Processor with solid fill">
              <a:extLst>
                <a:ext uri="{FF2B5EF4-FFF2-40B4-BE49-F238E27FC236}">
                  <a16:creationId xmlns:a16="http://schemas.microsoft.com/office/drawing/2014/main" id="{E34C5F0C-CC9D-4CCD-B320-7FB80765559A}"/>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99" name="Content Placeholder 4" descr="Processor with solid fill">
              <a:extLst>
                <a:ext uri="{FF2B5EF4-FFF2-40B4-BE49-F238E27FC236}">
                  <a16:creationId xmlns:a16="http://schemas.microsoft.com/office/drawing/2014/main" id="{3A53F5AB-8217-4267-8DA2-E6018C3350D3}"/>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0" name="Content Placeholder 4" descr="Processor with solid fill">
              <a:extLst>
                <a:ext uri="{FF2B5EF4-FFF2-40B4-BE49-F238E27FC236}">
                  <a16:creationId xmlns:a16="http://schemas.microsoft.com/office/drawing/2014/main" id="{DFA8F0BD-0AE7-4017-9E5F-A6440F32FB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1" name="Content Placeholder 4" descr="Processor with solid fill">
              <a:extLst>
                <a:ext uri="{FF2B5EF4-FFF2-40B4-BE49-F238E27FC236}">
                  <a16:creationId xmlns:a16="http://schemas.microsoft.com/office/drawing/2014/main" id="{70BC25C7-9A0F-421D-8E0E-CD373EBB601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2" name="Content Placeholder 4" descr="Processor with solid fill">
              <a:extLst>
                <a:ext uri="{FF2B5EF4-FFF2-40B4-BE49-F238E27FC236}">
                  <a16:creationId xmlns:a16="http://schemas.microsoft.com/office/drawing/2014/main" id="{3EFEA477-2846-485C-AB0C-9BA17C46EBFC}"/>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3" name="Content Placeholder 4" descr="Processor with solid fill">
              <a:extLst>
                <a:ext uri="{FF2B5EF4-FFF2-40B4-BE49-F238E27FC236}">
                  <a16:creationId xmlns:a16="http://schemas.microsoft.com/office/drawing/2014/main" id="{FA5262CF-BFA7-4B22-A255-71D5E090D043}"/>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4" name="Content Placeholder 4" descr="Processor with solid fill">
              <a:extLst>
                <a:ext uri="{FF2B5EF4-FFF2-40B4-BE49-F238E27FC236}">
                  <a16:creationId xmlns:a16="http://schemas.microsoft.com/office/drawing/2014/main" id="{E510180E-D9F6-4C27-BCC2-C68D5FCADAE3}"/>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5" name="Content Placeholder 4" descr="Processor with solid fill">
              <a:extLst>
                <a:ext uri="{FF2B5EF4-FFF2-40B4-BE49-F238E27FC236}">
                  <a16:creationId xmlns:a16="http://schemas.microsoft.com/office/drawing/2014/main" id="{DE5845C9-B9DE-4382-AE60-2D5AB9A6C22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6" name="Content Placeholder 4" descr="Processor with solid fill">
              <a:extLst>
                <a:ext uri="{FF2B5EF4-FFF2-40B4-BE49-F238E27FC236}">
                  <a16:creationId xmlns:a16="http://schemas.microsoft.com/office/drawing/2014/main" id="{3B8E25DD-1B51-4161-888E-7A3F7FA0A6D2}"/>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7" name="Content Placeholder 4" descr="Processor with solid fill">
              <a:extLst>
                <a:ext uri="{FF2B5EF4-FFF2-40B4-BE49-F238E27FC236}">
                  <a16:creationId xmlns:a16="http://schemas.microsoft.com/office/drawing/2014/main" id="{1824FEB2-582A-4786-BA61-1D544DBD0BCB}"/>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8" name="Content Placeholder 4" descr="Processor with solid fill">
              <a:extLst>
                <a:ext uri="{FF2B5EF4-FFF2-40B4-BE49-F238E27FC236}">
                  <a16:creationId xmlns:a16="http://schemas.microsoft.com/office/drawing/2014/main" id="{8F2A9419-D567-4964-9EEB-F1CEB7C66E8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9" name="Content Placeholder 4" descr="Processor with solid fill">
              <a:extLst>
                <a:ext uri="{FF2B5EF4-FFF2-40B4-BE49-F238E27FC236}">
                  <a16:creationId xmlns:a16="http://schemas.microsoft.com/office/drawing/2014/main" id="{E12F75A9-E25E-49C5-99E3-0C404E775EC5}"/>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0" name="Content Placeholder 4" descr="Processor with solid fill">
              <a:extLst>
                <a:ext uri="{FF2B5EF4-FFF2-40B4-BE49-F238E27FC236}">
                  <a16:creationId xmlns:a16="http://schemas.microsoft.com/office/drawing/2014/main" id="{8117CB99-3B60-4344-B051-6FA8021EFC0D}"/>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1" name="Content Placeholder 4" descr="Processor with solid fill">
              <a:extLst>
                <a:ext uri="{FF2B5EF4-FFF2-40B4-BE49-F238E27FC236}">
                  <a16:creationId xmlns:a16="http://schemas.microsoft.com/office/drawing/2014/main" id="{3FA83BAE-91A8-4279-8523-3AFBEC8AF780}"/>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2" name="Content Placeholder 4" descr="Processor with solid fill">
              <a:extLst>
                <a:ext uri="{FF2B5EF4-FFF2-40B4-BE49-F238E27FC236}">
                  <a16:creationId xmlns:a16="http://schemas.microsoft.com/office/drawing/2014/main" id="{B67AF479-3893-4462-A2AB-B44C30509F0B}"/>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3" name="Content Placeholder 4" descr="Processor with solid fill">
              <a:extLst>
                <a:ext uri="{FF2B5EF4-FFF2-40B4-BE49-F238E27FC236}">
                  <a16:creationId xmlns:a16="http://schemas.microsoft.com/office/drawing/2014/main" id="{1BBE485D-1FF6-4A3F-B2B2-C4F1204D14A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4" name="Content Placeholder 4" descr="Processor with solid fill">
              <a:extLst>
                <a:ext uri="{FF2B5EF4-FFF2-40B4-BE49-F238E27FC236}">
                  <a16:creationId xmlns:a16="http://schemas.microsoft.com/office/drawing/2014/main" id="{F034B61E-B03F-40EA-96BF-E6541326B0B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5" name="Content Placeholder 4" descr="Processor with solid fill">
              <a:extLst>
                <a:ext uri="{FF2B5EF4-FFF2-40B4-BE49-F238E27FC236}">
                  <a16:creationId xmlns:a16="http://schemas.microsoft.com/office/drawing/2014/main" id="{0CC59309-262F-4588-98B6-941FE2CF7631}"/>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16" name="Content Placeholder 4" descr="Processor with solid fill">
              <a:extLst>
                <a:ext uri="{FF2B5EF4-FFF2-40B4-BE49-F238E27FC236}">
                  <a16:creationId xmlns:a16="http://schemas.microsoft.com/office/drawing/2014/main" id="{869A0CF5-CED3-470F-B792-E4BEBEF0F780}"/>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17" name="Group 416">
            <a:extLst>
              <a:ext uri="{FF2B5EF4-FFF2-40B4-BE49-F238E27FC236}">
                <a16:creationId xmlns:a16="http://schemas.microsoft.com/office/drawing/2014/main" id="{D294A5B1-700E-4AFA-B124-11DD342E4BAA}"/>
              </a:ext>
            </a:extLst>
          </p:cNvPr>
          <p:cNvGrpSpPr/>
          <p:nvPr/>
        </p:nvGrpSpPr>
        <p:grpSpPr>
          <a:xfrm>
            <a:off x="6114695" y="2018015"/>
            <a:ext cx="640314" cy="640314"/>
            <a:chOff x="2078483" y="2013965"/>
            <a:chExt cx="640314" cy="640314"/>
          </a:xfrm>
        </p:grpSpPr>
        <p:sp>
          <p:nvSpPr>
            <p:cNvPr id="418" name="Content Placeholder 4" descr="Processor with solid fill">
              <a:extLst>
                <a:ext uri="{FF2B5EF4-FFF2-40B4-BE49-F238E27FC236}">
                  <a16:creationId xmlns:a16="http://schemas.microsoft.com/office/drawing/2014/main" id="{8D1967DF-C562-48B4-A2DC-E21C63D606CA}"/>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9" name="Content Placeholder 4" descr="Processor with solid fill">
              <a:extLst>
                <a:ext uri="{FF2B5EF4-FFF2-40B4-BE49-F238E27FC236}">
                  <a16:creationId xmlns:a16="http://schemas.microsoft.com/office/drawing/2014/main" id="{015E2FD6-3E93-442A-BE18-8FD00563118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0" name="Content Placeholder 4" descr="Processor with solid fill">
              <a:extLst>
                <a:ext uri="{FF2B5EF4-FFF2-40B4-BE49-F238E27FC236}">
                  <a16:creationId xmlns:a16="http://schemas.microsoft.com/office/drawing/2014/main" id="{F77046B1-7783-4F33-833B-944FF3C4304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1" name="Content Placeholder 4" descr="Processor with solid fill">
              <a:extLst>
                <a:ext uri="{FF2B5EF4-FFF2-40B4-BE49-F238E27FC236}">
                  <a16:creationId xmlns:a16="http://schemas.microsoft.com/office/drawing/2014/main" id="{2AC17089-BA0A-4BAE-AA0D-493786AD4014}"/>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2" name="Content Placeholder 4" descr="Processor with solid fill">
              <a:extLst>
                <a:ext uri="{FF2B5EF4-FFF2-40B4-BE49-F238E27FC236}">
                  <a16:creationId xmlns:a16="http://schemas.microsoft.com/office/drawing/2014/main" id="{EB732CE0-BBE6-487E-B8C0-F96E17297299}"/>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3" name="Content Placeholder 4" descr="Processor with solid fill">
              <a:extLst>
                <a:ext uri="{FF2B5EF4-FFF2-40B4-BE49-F238E27FC236}">
                  <a16:creationId xmlns:a16="http://schemas.microsoft.com/office/drawing/2014/main" id="{29D7D372-8E46-4744-98E4-B2A4E1460609}"/>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4" name="Content Placeholder 4" descr="Processor with solid fill">
              <a:extLst>
                <a:ext uri="{FF2B5EF4-FFF2-40B4-BE49-F238E27FC236}">
                  <a16:creationId xmlns:a16="http://schemas.microsoft.com/office/drawing/2014/main" id="{A0302938-62DC-4F8C-8382-2BB2E6F5D2A0}"/>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5" name="Content Placeholder 4" descr="Processor with solid fill">
              <a:extLst>
                <a:ext uri="{FF2B5EF4-FFF2-40B4-BE49-F238E27FC236}">
                  <a16:creationId xmlns:a16="http://schemas.microsoft.com/office/drawing/2014/main" id="{54F7D28A-A7DD-46E8-9C93-56C6E8BED45C}"/>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26" name="Content Placeholder 4" descr="Processor with solid fill">
              <a:extLst>
                <a:ext uri="{FF2B5EF4-FFF2-40B4-BE49-F238E27FC236}">
                  <a16:creationId xmlns:a16="http://schemas.microsoft.com/office/drawing/2014/main" id="{5092AF83-7134-4D5B-9FDD-8DB7C3E38325}"/>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7" name="Content Placeholder 4" descr="Processor with solid fill">
              <a:extLst>
                <a:ext uri="{FF2B5EF4-FFF2-40B4-BE49-F238E27FC236}">
                  <a16:creationId xmlns:a16="http://schemas.microsoft.com/office/drawing/2014/main" id="{C5B8A16B-16F8-4E07-8030-1417E8B52F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8" name="Content Placeholder 4" descr="Processor with solid fill">
              <a:extLst>
                <a:ext uri="{FF2B5EF4-FFF2-40B4-BE49-F238E27FC236}">
                  <a16:creationId xmlns:a16="http://schemas.microsoft.com/office/drawing/2014/main" id="{3B396962-6A25-4C15-AD52-782957F7F645}"/>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9" name="Content Placeholder 4" descr="Processor with solid fill">
              <a:extLst>
                <a:ext uri="{FF2B5EF4-FFF2-40B4-BE49-F238E27FC236}">
                  <a16:creationId xmlns:a16="http://schemas.microsoft.com/office/drawing/2014/main" id="{8D60CD1E-D257-4871-A924-5C9DA027615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0" name="Content Placeholder 4" descr="Processor with solid fill">
              <a:extLst>
                <a:ext uri="{FF2B5EF4-FFF2-40B4-BE49-F238E27FC236}">
                  <a16:creationId xmlns:a16="http://schemas.microsoft.com/office/drawing/2014/main" id="{D0D3DA81-3218-4574-A80D-1A5B2EB51FFD}"/>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1" name="Content Placeholder 4" descr="Processor with solid fill">
              <a:extLst>
                <a:ext uri="{FF2B5EF4-FFF2-40B4-BE49-F238E27FC236}">
                  <a16:creationId xmlns:a16="http://schemas.microsoft.com/office/drawing/2014/main" id="{CA66FD79-3976-433A-9C8A-513703600C5F}"/>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2" name="Content Placeholder 4" descr="Processor with solid fill">
              <a:extLst>
                <a:ext uri="{FF2B5EF4-FFF2-40B4-BE49-F238E27FC236}">
                  <a16:creationId xmlns:a16="http://schemas.microsoft.com/office/drawing/2014/main" id="{4132CC6F-2311-406D-9792-2B8DA145B43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3" name="Content Placeholder 4" descr="Processor with solid fill">
              <a:extLst>
                <a:ext uri="{FF2B5EF4-FFF2-40B4-BE49-F238E27FC236}">
                  <a16:creationId xmlns:a16="http://schemas.microsoft.com/office/drawing/2014/main" id="{B226893E-52F2-414C-AD1A-32B351B553E0}"/>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4" name="Content Placeholder 4" descr="Processor with solid fill">
              <a:extLst>
                <a:ext uri="{FF2B5EF4-FFF2-40B4-BE49-F238E27FC236}">
                  <a16:creationId xmlns:a16="http://schemas.microsoft.com/office/drawing/2014/main" id="{F1A6114E-5510-4EDC-ABB5-F5AED1274D32}"/>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5" name="Content Placeholder 4" descr="Processor with solid fill">
              <a:extLst>
                <a:ext uri="{FF2B5EF4-FFF2-40B4-BE49-F238E27FC236}">
                  <a16:creationId xmlns:a16="http://schemas.microsoft.com/office/drawing/2014/main" id="{513F586A-2E2C-4BB7-87AD-3DA4481D670F}"/>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6" name="Content Placeholder 4" descr="Processor with solid fill">
              <a:extLst>
                <a:ext uri="{FF2B5EF4-FFF2-40B4-BE49-F238E27FC236}">
                  <a16:creationId xmlns:a16="http://schemas.microsoft.com/office/drawing/2014/main" id="{1963AAF0-3F7C-4AD8-A1EE-17754742B493}"/>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7" name="Content Placeholder 4" descr="Processor with solid fill">
              <a:extLst>
                <a:ext uri="{FF2B5EF4-FFF2-40B4-BE49-F238E27FC236}">
                  <a16:creationId xmlns:a16="http://schemas.microsoft.com/office/drawing/2014/main" id="{5A59E38A-6A2A-48B6-8823-AE0EAC542A6F}"/>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8" name="Content Placeholder 4" descr="Processor with solid fill">
              <a:extLst>
                <a:ext uri="{FF2B5EF4-FFF2-40B4-BE49-F238E27FC236}">
                  <a16:creationId xmlns:a16="http://schemas.microsoft.com/office/drawing/2014/main" id="{A66EE107-6A7A-49DB-A194-EC31DEE2663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9" name="Content Placeholder 4" descr="Processor with solid fill">
              <a:extLst>
                <a:ext uri="{FF2B5EF4-FFF2-40B4-BE49-F238E27FC236}">
                  <a16:creationId xmlns:a16="http://schemas.microsoft.com/office/drawing/2014/main" id="{C674BBFF-E7AC-4DAD-9155-8A4111E70A0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0" name="Content Placeholder 4" descr="Processor with solid fill">
              <a:extLst>
                <a:ext uri="{FF2B5EF4-FFF2-40B4-BE49-F238E27FC236}">
                  <a16:creationId xmlns:a16="http://schemas.microsoft.com/office/drawing/2014/main" id="{DE1FEBCA-B5BB-4BA5-8172-80646C367CA0}"/>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1" name="Content Placeholder 4" descr="Processor with solid fill">
              <a:extLst>
                <a:ext uri="{FF2B5EF4-FFF2-40B4-BE49-F238E27FC236}">
                  <a16:creationId xmlns:a16="http://schemas.microsoft.com/office/drawing/2014/main" id="{F57BFAC4-CC14-4231-A85E-EDD26839A52E}"/>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2" name="Content Placeholder 4" descr="Processor with solid fill">
              <a:extLst>
                <a:ext uri="{FF2B5EF4-FFF2-40B4-BE49-F238E27FC236}">
                  <a16:creationId xmlns:a16="http://schemas.microsoft.com/office/drawing/2014/main" id="{1CBE431D-EF86-4617-A673-E299EEE225A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43" name="Content Placeholder 4" descr="Processor with solid fill">
              <a:extLst>
                <a:ext uri="{FF2B5EF4-FFF2-40B4-BE49-F238E27FC236}">
                  <a16:creationId xmlns:a16="http://schemas.microsoft.com/office/drawing/2014/main" id="{C902E9B9-4246-41CD-B4D0-B5988437D07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44" name="Group 443">
            <a:extLst>
              <a:ext uri="{FF2B5EF4-FFF2-40B4-BE49-F238E27FC236}">
                <a16:creationId xmlns:a16="http://schemas.microsoft.com/office/drawing/2014/main" id="{89C535AC-E06A-472C-BDAA-61864607C1B2}"/>
              </a:ext>
            </a:extLst>
          </p:cNvPr>
          <p:cNvGrpSpPr/>
          <p:nvPr/>
        </p:nvGrpSpPr>
        <p:grpSpPr>
          <a:xfrm>
            <a:off x="6939150" y="2013965"/>
            <a:ext cx="640314" cy="640314"/>
            <a:chOff x="2078483" y="2013965"/>
            <a:chExt cx="640314" cy="640314"/>
          </a:xfrm>
        </p:grpSpPr>
        <p:sp>
          <p:nvSpPr>
            <p:cNvPr id="445" name="Content Placeholder 4" descr="Processor with solid fill">
              <a:extLst>
                <a:ext uri="{FF2B5EF4-FFF2-40B4-BE49-F238E27FC236}">
                  <a16:creationId xmlns:a16="http://schemas.microsoft.com/office/drawing/2014/main" id="{885F369C-90DD-493B-A5EA-7F907AB5AD6C}"/>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6" name="Content Placeholder 4" descr="Processor with solid fill">
              <a:extLst>
                <a:ext uri="{FF2B5EF4-FFF2-40B4-BE49-F238E27FC236}">
                  <a16:creationId xmlns:a16="http://schemas.microsoft.com/office/drawing/2014/main" id="{515619F2-A9F2-479B-BBE7-F63F3FE9F9F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7" name="Content Placeholder 4" descr="Processor with solid fill">
              <a:extLst>
                <a:ext uri="{FF2B5EF4-FFF2-40B4-BE49-F238E27FC236}">
                  <a16:creationId xmlns:a16="http://schemas.microsoft.com/office/drawing/2014/main" id="{C1B98FEB-2851-4903-B8CF-0ED5E8B9E02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8" name="Content Placeholder 4" descr="Processor with solid fill">
              <a:extLst>
                <a:ext uri="{FF2B5EF4-FFF2-40B4-BE49-F238E27FC236}">
                  <a16:creationId xmlns:a16="http://schemas.microsoft.com/office/drawing/2014/main" id="{87DA4671-6C47-4EB4-9DC7-16367B4475D0}"/>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9" name="Content Placeholder 4" descr="Processor with solid fill">
              <a:extLst>
                <a:ext uri="{FF2B5EF4-FFF2-40B4-BE49-F238E27FC236}">
                  <a16:creationId xmlns:a16="http://schemas.microsoft.com/office/drawing/2014/main" id="{1E68B6A5-2062-4D3D-AFD8-17D4B20D67C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0" name="Content Placeholder 4" descr="Processor with solid fill">
              <a:extLst>
                <a:ext uri="{FF2B5EF4-FFF2-40B4-BE49-F238E27FC236}">
                  <a16:creationId xmlns:a16="http://schemas.microsoft.com/office/drawing/2014/main" id="{5BD824B9-F6FA-4A10-AD90-CAA371FAEF9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1" name="Content Placeholder 4" descr="Processor with solid fill">
              <a:extLst>
                <a:ext uri="{FF2B5EF4-FFF2-40B4-BE49-F238E27FC236}">
                  <a16:creationId xmlns:a16="http://schemas.microsoft.com/office/drawing/2014/main" id="{6FFA81C7-9F1B-485D-846A-3282E93EEA61}"/>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2" name="Content Placeholder 4" descr="Processor with solid fill">
              <a:extLst>
                <a:ext uri="{FF2B5EF4-FFF2-40B4-BE49-F238E27FC236}">
                  <a16:creationId xmlns:a16="http://schemas.microsoft.com/office/drawing/2014/main" id="{822B59DB-BDE4-414B-86B5-07B6BA754290}"/>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53" name="Content Placeholder 4" descr="Processor with solid fill">
              <a:extLst>
                <a:ext uri="{FF2B5EF4-FFF2-40B4-BE49-F238E27FC236}">
                  <a16:creationId xmlns:a16="http://schemas.microsoft.com/office/drawing/2014/main" id="{A28860EB-AC78-4FAD-BA9E-BFBFE9DFF67F}"/>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4" name="Content Placeholder 4" descr="Processor with solid fill">
              <a:extLst>
                <a:ext uri="{FF2B5EF4-FFF2-40B4-BE49-F238E27FC236}">
                  <a16:creationId xmlns:a16="http://schemas.microsoft.com/office/drawing/2014/main" id="{D528DF52-80CF-434F-8AC6-471138B49BB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5" name="Content Placeholder 4" descr="Processor with solid fill">
              <a:extLst>
                <a:ext uri="{FF2B5EF4-FFF2-40B4-BE49-F238E27FC236}">
                  <a16:creationId xmlns:a16="http://schemas.microsoft.com/office/drawing/2014/main" id="{B8568AFE-EFA2-4E9F-B493-3CE369B068EE}"/>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6" name="Content Placeholder 4" descr="Processor with solid fill">
              <a:extLst>
                <a:ext uri="{FF2B5EF4-FFF2-40B4-BE49-F238E27FC236}">
                  <a16:creationId xmlns:a16="http://schemas.microsoft.com/office/drawing/2014/main" id="{9521B6F2-D23A-4A1A-9C0F-290FB556BB70}"/>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7" name="Content Placeholder 4" descr="Processor with solid fill">
              <a:extLst>
                <a:ext uri="{FF2B5EF4-FFF2-40B4-BE49-F238E27FC236}">
                  <a16:creationId xmlns:a16="http://schemas.microsoft.com/office/drawing/2014/main" id="{C71B5C39-966B-4B45-8614-8BF5C7A500E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8" name="Content Placeholder 4" descr="Processor with solid fill">
              <a:extLst>
                <a:ext uri="{FF2B5EF4-FFF2-40B4-BE49-F238E27FC236}">
                  <a16:creationId xmlns:a16="http://schemas.microsoft.com/office/drawing/2014/main" id="{C6F43D07-3C35-4AA4-BA58-AED433A26B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9" name="Content Placeholder 4" descr="Processor with solid fill">
              <a:extLst>
                <a:ext uri="{FF2B5EF4-FFF2-40B4-BE49-F238E27FC236}">
                  <a16:creationId xmlns:a16="http://schemas.microsoft.com/office/drawing/2014/main" id="{B24208D5-36BE-4F00-87B3-7B75BCCE59D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0" name="Content Placeholder 4" descr="Processor with solid fill">
              <a:extLst>
                <a:ext uri="{FF2B5EF4-FFF2-40B4-BE49-F238E27FC236}">
                  <a16:creationId xmlns:a16="http://schemas.microsoft.com/office/drawing/2014/main" id="{B9782F17-A9F3-4359-9E0D-14D06811C475}"/>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1" name="Content Placeholder 4" descr="Processor with solid fill">
              <a:extLst>
                <a:ext uri="{FF2B5EF4-FFF2-40B4-BE49-F238E27FC236}">
                  <a16:creationId xmlns:a16="http://schemas.microsoft.com/office/drawing/2014/main" id="{F834891D-C04A-4A6C-9103-B9F0B5E39A3E}"/>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2" name="Content Placeholder 4" descr="Processor with solid fill">
              <a:extLst>
                <a:ext uri="{FF2B5EF4-FFF2-40B4-BE49-F238E27FC236}">
                  <a16:creationId xmlns:a16="http://schemas.microsoft.com/office/drawing/2014/main" id="{BC0B3445-0EC7-4B1B-88C7-EC6B243A4E05}"/>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3" name="Content Placeholder 4" descr="Processor with solid fill">
              <a:extLst>
                <a:ext uri="{FF2B5EF4-FFF2-40B4-BE49-F238E27FC236}">
                  <a16:creationId xmlns:a16="http://schemas.microsoft.com/office/drawing/2014/main" id="{1141C305-09F2-4D48-A43A-2D4F5105B38D}"/>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4" name="Content Placeholder 4" descr="Processor with solid fill">
              <a:extLst>
                <a:ext uri="{FF2B5EF4-FFF2-40B4-BE49-F238E27FC236}">
                  <a16:creationId xmlns:a16="http://schemas.microsoft.com/office/drawing/2014/main" id="{8CC3CE3B-DC10-4B11-BB69-6EB7A89B28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5" name="Content Placeholder 4" descr="Processor with solid fill">
              <a:extLst>
                <a:ext uri="{FF2B5EF4-FFF2-40B4-BE49-F238E27FC236}">
                  <a16:creationId xmlns:a16="http://schemas.microsoft.com/office/drawing/2014/main" id="{B581AFC0-8CCC-43D5-A125-02E7F9BD143F}"/>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6" name="Content Placeholder 4" descr="Processor with solid fill">
              <a:extLst>
                <a:ext uri="{FF2B5EF4-FFF2-40B4-BE49-F238E27FC236}">
                  <a16:creationId xmlns:a16="http://schemas.microsoft.com/office/drawing/2014/main" id="{298542AF-868A-42BB-96F4-BB34D800D49E}"/>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7" name="Content Placeholder 4" descr="Processor with solid fill">
              <a:extLst>
                <a:ext uri="{FF2B5EF4-FFF2-40B4-BE49-F238E27FC236}">
                  <a16:creationId xmlns:a16="http://schemas.microsoft.com/office/drawing/2014/main" id="{527052A5-25BB-40A0-AF79-B70A4720DE1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8" name="Content Placeholder 4" descr="Processor with solid fill">
              <a:extLst>
                <a:ext uri="{FF2B5EF4-FFF2-40B4-BE49-F238E27FC236}">
                  <a16:creationId xmlns:a16="http://schemas.microsoft.com/office/drawing/2014/main" id="{67D5D3E6-F057-4556-B283-EA055FD4B232}"/>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9" name="Content Placeholder 4" descr="Processor with solid fill">
              <a:extLst>
                <a:ext uri="{FF2B5EF4-FFF2-40B4-BE49-F238E27FC236}">
                  <a16:creationId xmlns:a16="http://schemas.microsoft.com/office/drawing/2014/main" id="{B17887FB-637B-4D31-A67E-25F921EB68B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70" name="Content Placeholder 4" descr="Processor with solid fill">
              <a:extLst>
                <a:ext uri="{FF2B5EF4-FFF2-40B4-BE49-F238E27FC236}">
                  <a16:creationId xmlns:a16="http://schemas.microsoft.com/office/drawing/2014/main" id="{ACDD51CF-98C3-45D3-BCBB-10B2BB3EF998}"/>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71" name="Group 470">
            <a:extLst>
              <a:ext uri="{FF2B5EF4-FFF2-40B4-BE49-F238E27FC236}">
                <a16:creationId xmlns:a16="http://schemas.microsoft.com/office/drawing/2014/main" id="{17FBEFB5-C787-4CB7-847E-9AC93F5768D9}"/>
              </a:ext>
            </a:extLst>
          </p:cNvPr>
          <p:cNvGrpSpPr/>
          <p:nvPr/>
        </p:nvGrpSpPr>
        <p:grpSpPr>
          <a:xfrm>
            <a:off x="7740210" y="2013965"/>
            <a:ext cx="640314" cy="640314"/>
            <a:chOff x="2078483" y="2013965"/>
            <a:chExt cx="640314" cy="640314"/>
          </a:xfrm>
        </p:grpSpPr>
        <p:sp>
          <p:nvSpPr>
            <p:cNvPr id="472" name="Content Placeholder 4" descr="Processor with solid fill">
              <a:extLst>
                <a:ext uri="{FF2B5EF4-FFF2-40B4-BE49-F238E27FC236}">
                  <a16:creationId xmlns:a16="http://schemas.microsoft.com/office/drawing/2014/main" id="{8ED5374C-29C2-4444-8389-AC971E7F6915}"/>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3" name="Content Placeholder 4" descr="Processor with solid fill">
              <a:extLst>
                <a:ext uri="{FF2B5EF4-FFF2-40B4-BE49-F238E27FC236}">
                  <a16:creationId xmlns:a16="http://schemas.microsoft.com/office/drawing/2014/main" id="{0E40F143-4C1F-413C-B286-41587EA655E4}"/>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4" name="Content Placeholder 4" descr="Processor with solid fill">
              <a:extLst>
                <a:ext uri="{FF2B5EF4-FFF2-40B4-BE49-F238E27FC236}">
                  <a16:creationId xmlns:a16="http://schemas.microsoft.com/office/drawing/2014/main" id="{EEBE7D8A-9F61-4CE9-B17B-0ED8B66A46CB}"/>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5" name="Content Placeholder 4" descr="Processor with solid fill">
              <a:extLst>
                <a:ext uri="{FF2B5EF4-FFF2-40B4-BE49-F238E27FC236}">
                  <a16:creationId xmlns:a16="http://schemas.microsoft.com/office/drawing/2014/main" id="{7681D1CD-1AD7-4755-B4C3-EF7EF0133F53}"/>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6" name="Content Placeholder 4" descr="Processor with solid fill">
              <a:extLst>
                <a:ext uri="{FF2B5EF4-FFF2-40B4-BE49-F238E27FC236}">
                  <a16:creationId xmlns:a16="http://schemas.microsoft.com/office/drawing/2014/main" id="{5CF69B67-D42D-4A1E-B6BF-7F9BF742AA6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7" name="Content Placeholder 4" descr="Processor with solid fill">
              <a:extLst>
                <a:ext uri="{FF2B5EF4-FFF2-40B4-BE49-F238E27FC236}">
                  <a16:creationId xmlns:a16="http://schemas.microsoft.com/office/drawing/2014/main" id="{09934A85-597D-46ED-9657-AFB9A234EBD5}"/>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8" name="Content Placeholder 4" descr="Processor with solid fill">
              <a:extLst>
                <a:ext uri="{FF2B5EF4-FFF2-40B4-BE49-F238E27FC236}">
                  <a16:creationId xmlns:a16="http://schemas.microsoft.com/office/drawing/2014/main" id="{E203ED4E-C4F2-42B6-A7F2-8F68700C86C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9" name="Content Placeholder 4" descr="Processor with solid fill">
              <a:extLst>
                <a:ext uri="{FF2B5EF4-FFF2-40B4-BE49-F238E27FC236}">
                  <a16:creationId xmlns:a16="http://schemas.microsoft.com/office/drawing/2014/main" id="{D4484C65-A8D2-4107-9AE7-896623E10FF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80" name="Content Placeholder 4" descr="Processor with solid fill">
              <a:extLst>
                <a:ext uri="{FF2B5EF4-FFF2-40B4-BE49-F238E27FC236}">
                  <a16:creationId xmlns:a16="http://schemas.microsoft.com/office/drawing/2014/main" id="{2AA86B74-FC90-4AD6-963C-B2D26DA8DA0E}"/>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1" name="Content Placeholder 4" descr="Processor with solid fill">
              <a:extLst>
                <a:ext uri="{FF2B5EF4-FFF2-40B4-BE49-F238E27FC236}">
                  <a16:creationId xmlns:a16="http://schemas.microsoft.com/office/drawing/2014/main" id="{3A01D9C6-F046-4CCC-8BAD-7264C2642DA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2" name="Content Placeholder 4" descr="Processor with solid fill">
              <a:extLst>
                <a:ext uri="{FF2B5EF4-FFF2-40B4-BE49-F238E27FC236}">
                  <a16:creationId xmlns:a16="http://schemas.microsoft.com/office/drawing/2014/main" id="{3325E07D-1504-46D2-9CFD-463D3C4BBBFD}"/>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3" name="Content Placeholder 4" descr="Processor with solid fill">
              <a:extLst>
                <a:ext uri="{FF2B5EF4-FFF2-40B4-BE49-F238E27FC236}">
                  <a16:creationId xmlns:a16="http://schemas.microsoft.com/office/drawing/2014/main" id="{0C05A760-99D6-4042-9F7F-1EA17A400BE7}"/>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4" name="Content Placeholder 4" descr="Processor with solid fill">
              <a:extLst>
                <a:ext uri="{FF2B5EF4-FFF2-40B4-BE49-F238E27FC236}">
                  <a16:creationId xmlns:a16="http://schemas.microsoft.com/office/drawing/2014/main" id="{C763FFD9-D5D6-4CA0-B54D-990E3148C75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5" name="Content Placeholder 4" descr="Processor with solid fill">
              <a:extLst>
                <a:ext uri="{FF2B5EF4-FFF2-40B4-BE49-F238E27FC236}">
                  <a16:creationId xmlns:a16="http://schemas.microsoft.com/office/drawing/2014/main" id="{48622E12-8604-4F2B-A3C4-24B0604285FC}"/>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6" name="Content Placeholder 4" descr="Processor with solid fill">
              <a:extLst>
                <a:ext uri="{FF2B5EF4-FFF2-40B4-BE49-F238E27FC236}">
                  <a16:creationId xmlns:a16="http://schemas.microsoft.com/office/drawing/2014/main" id="{ED8F188E-DC84-4AA3-82A6-10AA717D5B3A}"/>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7" name="Content Placeholder 4" descr="Processor with solid fill">
              <a:extLst>
                <a:ext uri="{FF2B5EF4-FFF2-40B4-BE49-F238E27FC236}">
                  <a16:creationId xmlns:a16="http://schemas.microsoft.com/office/drawing/2014/main" id="{EA7ABF02-9018-452E-BC98-7E1FB0C0DB2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8" name="Content Placeholder 4" descr="Processor with solid fill">
              <a:extLst>
                <a:ext uri="{FF2B5EF4-FFF2-40B4-BE49-F238E27FC236}">
                  <a16:creationId xmlns:a16="http://schemas.microsoft.com/office/drawing/2014/main" id="{74E2A25D-B15D-466D-8ADD-2385F100AC2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9" name="Content Placeholder 4" descr="Processor with solid fill">
              <a:extLst>
                <a:ext uri="{FF2B5EF4-FFF2-40B4-BE49-F238E27FC236}">
                  <a16:creationId xmlns:a16="http://schemas.microsoft.com/office/drawing/2014/main" id="{A90C0CBF-A346-4589-BB16-BDE4AAB5CF63}"/>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0" name="Content Placeholder 4" descr="Processor with solid fill">
              <a:extLst>
                <a:ext uri="{FF2B5EF4-FFF2-40B4-BE49-F238E27FC236}">
                  <a16:creationId xmlns:a16="http://schemas.microsoft.com/office/drawing/2014/main" id="{F73AD8C7-1574-4C67-956C-AFB73F284B6F}"/>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1" name="Content Placeholder 4" descr="Processor with solid fill">
              <a:extLst>
                <a:ext uri="{FF2B5EF4-FFF2-40B4-BE49-F238E27FC236}">
                  <a16:creationId xmlns:a16="http://schemas.microsoft.com/office/drawing/2014/main" id="{FCF80BC2-F483-4128-978B-0B340093814B}"/>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2" name="Content Placeholder 4" descr="Processor with solid fill">
              <a:extLst>
                <a:ext uri="{FF2B5EF4-FFF2-40B4-BE49-F238E27FC236}">
                  <a16:creationId xmlns:a16="http://schemas.microsoft.com/office/drawing/2014/main" id="{F1B17953-9BAD-42E5-A878-FA3DAE6C8F1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3" name="Content Placeholder 4" descr="Processor with solid fill">
              <a:extLst>
                <a:ext uri="{FF2B5EF4-FFF2-40B4-BE49-F238E27FC236}">
                  <a16:creationId xmlns:a16="http://schemas.microsoft.com/office/drawing/2014/main" id="{4670AE3C-AB07-4B40-8D80-9A1B8A48631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4" name="Content Placeholder 4" descr="Processor with solid fill">
              <a:extLst>
                <a:ext uri="{FF2B5EF4-FFF2-40B4-BE49-F238E27FC236}">
                  <a16:creationId xmlns:a16="http://schemas.microsoft.com/office/drawing/2014/main" id="{F2256CA2-7FDA-4D74-8F89-562F0181A659}"/>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5" name="Content Placeholder 4" descr="Processor with solid fill">
              <a:extLst>
                <a:ext uri="{FF2B5EF4-FFF2-40B4-BE49-F238E27FC236}">
                  <a16:creationId xmlns:a16="http://schemas.microsoft.com/office/drawing/2014/main" id="{8A12FABB-26EA-48FE-8880-F3DB0330B554}"/>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6" name="Content Placeholder 4" descr="Processor with solid fill">
              <a:extLst>
                <a:ext uri="{FF2B5EF4-FFF2-40B4-BE49-F238E27FC236}">
                  <a16:creationId xmlns:a16="http://schemas.microsoft.com/office/drawing/2014/main" id="{97906E2F-ED9C-4BAB-A961-1A2A10F13662}"/>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97" name="Content Placeholder 4" descr="Processor with solid fill">
              <a:extLst>
                <a:ext uri="{FF2B5EF4-FFF2-40B4-BE49-F238E27FC236}">
                  <a16:creationId xmlns:a16="http://schemas.microsoft.com/office/drawing/2014/main" id="{B92340C9-0893-4F7D-A54C-9C645DD6400A}"/>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526" name="Rectangle: Top Corners Snipped 525">
            <a:extLst>
              <a:ext uri="{FF2B5EF4-FFF2-40B4-BE49-F238E27FC236}">
                <a16:creationId xmlns:a16="http://schemas.microsoft.com/office/drawing/2014/main" id="{E9005CDF-D211-4BAC-B198-D8760113E0F6}"/>
              </a:ext>
            </a:extLst>
          </p:cNvPr>
          <p:cNvSpPr/>
          <p:nvPr/>
        </p:nvSpPr>
        <p:spPr>
          <a:xfrm rot="10800000">
            <a:off x="2415492" y="3448050"/>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146" name="Picture 145" descr="Application, icon&#10;&#10;Description automatically generated">
            <a:extLst>
              <a:ext uri="{FF2B5EF4-FFF2-40B4-BE49-F238E27FC236}">
                <a16:creationId xmlns:a16="http://schemas.microsoft.com/office/drawing/2014/main" id="{406C6BE0-937F-413C-9202-AC0DC30872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9163" y="3625445"/>
            <a:ext cx="1231824" cy="1231824"/>
          </a:xfrm>
          <a:prstGeom prst="round2SameRect">
            <a:avLst/>
          </a:prstGeom>
        </p:spPr>
      </p:pic>
      <p:sp>
        <p:nvSpPr>
          <p:cNvPr id="527" name="TextBox 526">
            <a:extLst>
              <a:ext uri="{FF2B5EF4-FFF2-40B4-BE49-F238E27FC236}">
                <a16:creationId xmlns:a16="http://schemas.microsoft.com/office/drawing/2014/main" id="{172BA33E-AB6F-4966-8496-5F3D3B1025EE}"/>
              </a:ext>
            </a:extLst>
          </p:cNvPr>
          <p:cNvSpPr txBox="1"/>
          <p:nvPr/>
        </p:nvSpPr>
        <p:spPr>
          <a:xfrm>
            <a:off x="2728739" y="3432665"/>
            <a:ext cx="1897019" cy="387191"/>
          </a:xfrm>
          <a:prstGeom prst="round2SameRect">
            <a:avLst/>
          </a:prstGeom>
          <a:noFill/>
        </p:spPr>
        <p:txBody>
          <a:bodyPr wrap="none" rtlCol="0">
            <a:spAutoFit/>
          </a:bodyPr>
          <a:lstStyle/>
          <a:p>
            <a:pPr algn="ctr"/>
            <a:r>
              <a:rPr lang="en-US" dirty="0"/>
              <a:t>Memory Node 0</a:t>
            </a:r>
            <a:endParaRPr lang="en-IL" dirty="0"/>
          </a:p>
        </p:txBody>
      </p:sp>
      <p:grpSp>
        <p:nvGrpSpPr>
          <p:cNvPr id="2" name="Group 1">
            <a:extLst>
              <a:ext uri="{FF2B5EF4-FFF2-40B4-BE49-F238E27FC236}">
                <a16:creationId xmlns:a16="http://schemas.microsoft.com/office/drawing/2014/main" id="{6B6D3D77-2D95-D756-5BE9-CDA0ABE9B891}"/>
              </a:ext>
            </a:extLst>
          </p:cNvPr>
          <p:cNvGrpSpPr/>
          <p:nvPr/>
        </p:nvGrpSpPr>
        <p:grpSpPr>
          <a:xfrm>
            <a:off x="5623400" y="3432663"/>
            <a:ext cx="2487518" cy="1424604"/>
            <a:chOff x="5623400" y="3432663"/>
            <a:chExt cx="2487518" cy="1424604"/>
          </a:xfrm>
        </p:grpSpPr>
        <p:sp>
          <p:nvSpPr>
            <p:cNvPr id="530" name="Rectangle: Top Corners Snipped 529">
              <a:extLst>
                <a:ext uri="{FF2B5EF4-FFF2-40B4-BE49-F238E27FC236}">
                  <a16:creationId xmlns:a16="http://schemas.microsoft.com/office/drawing/2014/main" id="{30B8EBAC-93C6-4B31-BFEB-C077E0765CBE}"/>
                </a:ext>
              </a:extLst>
            </p:cNvPr>
            <p:cNvSpPr/>
            <p:nvPr/>
          </p:nvSpPr>
          <p:spPr>
            <a:xfrm rot="10800000">
              <a:off x="5623400" y="3448048"/>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531" name="Picture 530" descr="Application, icon&#10;&#10;Description automatically generated">
              <a:extLst>
                <a:ext uri="{FF2B5EF4-FFF2-40B4-BE49-F238E27FC236}">
                  <a16:creationId xmlns:a16="http://schemas.microsoft.com/office/drawing/2014/main" id="{785C6E7B-81B0-4D52-B1DA-F9261E279B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57071" y="3625443"/>
              <a:ext cx="1231824" cy="1231824"/>
            </a:xfrm>
            <a:prstGeom prst="round2SameRect">
              <a:avLst/>
            </a:prstGeom>
          </p:spPr>
        </p:pic>
        <p:sp>
          <p:nvSpPr>
            <p:cNvPr id="532" name="TextBox 531">
              <a:extLst>
                <a:ext uri="{FF2B5EF4-FFF2-40B4-BE49-F238E27FC236}">
                  <a16:creationId xmlns:a16="http://schemas.microsoft.com/office/drawing/2014/main" id="{B4A30318-D34B-4EE5-9646-262267EE15CD}"/>
                </a:ext>
              </a:extLst>
            </p:cNvPr>
            <p:cNvSpPr txBox="1"/>
            <p:nvPr/>
          </p:nvSpPr>
          <p:spPr>
            <a:xfrm>
              <a:off x="5936647" y="3432663"/>
              <a:ext cx="1897019" cy="387191"/>
            </a:xfrm>
            <a:prstGeom prst="round2SameRect">
              <a:avLst/>
            </a:prstGeom>
            <a:noFill/>
          </p:spPr>
          <p:txBody>
            <a:bodyPr wrap="none" rtlCol="0">
              <a:spAutoFit/>
            </a:bodyPr>
            <a:lstStyle/>
            <a:p>
              <a:pPr algn="ctr"/>
              <a:r>
                <a:rPr lang="en-US" dirty="0"/>
                <a:t>Memory Node 1</a:t>
              </a:r>
              <a:endParaRPr lang="en-IL" dirty="0"/>
            </a:p>
          </p:txBody>
        </p:sp>
      </p:grpSp>
      <p:sp>
        <p:nvSpPr>
          <p:cNvPr id="533" name="TextBox 532">
            <a:extLst>
              <a:ext uri="{FF2B5EF4-FFF2-40B4-BE49-F238E27FC236}">
                <a16:creationId xmlns:a16="http://schemas.microsoft.com/office/drawing/2014/main" id="{E60ABA98-984C-4285-BCFF-15D9CD77B35C}"/>
              </a:ext>
            </a:extLst>
          </p:cNvPr>
          <p:cNvSpPr txBox="1"/>
          <p:nvPr/>
        </p:nvSpPr>
        <p:spPr>
          <a:xfrm>
            <a:off x="1" y="3784359"/>
            <a:ext cx="1883376" cy="369332"/>
          </a:xfrm>
          <a:prstGeom prst="rect">
            <a:avLst/>
          </a:prstGeom>
          <a:noFill/>
        </p:spPr>
        <p:txBody>
          <a:bodyPr wrap="square">
            <a:spAutoFit/>
          </a:bodyPr>
          <a:lstStyle/>
          <a:p>
            <a:pPr algn="r"/>
            <a:r>
              <a:rPr lang="en-US" dirty="0"/>
              <a:t>Memory  Nodes:</a:t>
            </a:r>
            <a:endParaRPr lang="en-IL" dirty="0"/>
          </a:p>
        </p:txBody>
      </p:sp>
    </p:spTree>
    <p:extLst>
      <p:ext uri="{BB962C8B-B14F-4D97-AF65-F5344CB8AC3E}">
        <p14:creationId xmlns:p14="http://schemas.microsoft.com/office/powerpoint/2010/main" val="277627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0-#ppt_w/2"/>
                                          </p:val>
                                        </p:tav>
                                        <p:tav tm="100000">
                                          <p:val>
                                            <p:strVal val="#ppt_x"/>
                                          </p:val>
                                        </p:tav>
                                      </p:tavLst>
                                    </p:anim>
                                    <p:anim calcmode="lin" valueType="num">
                                      <p:cBhvr additive="base">
                                        <p:cTn id="8" dur="500" fill="hold"/>
                                        <p:tgtEl>
                                          <p:spTgt spid="6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00"/>
                                        </p:tgtEl>
                                        <p:attrNameLst>
                                          <p:attrName>style.visibility</p:attrName>
                                        </p:attrNameLst>
                                      </p:cBhvr>
                                      <p:to>
                                        <p:strVal val="visible"/>
                                      </p:to>
                                    </p:set>
                                    <p:animEffect transition="in" filter="fade">
                                      <p:cBhvr>
                                        <p:cTn id="12" dur="250"/>
                                        <p:tgtEl>
                                          <p:spTgt spid="200"/>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309"/>
                                        </p:tgtEl>
                                        <p:attrNameLst>
                                          <p:attrName>style.visibility</p:attrName>
                                        </p:attrNameLst>
                                      </p:cBhvr>
                                      <p:to>
                                        <p:strVal val="visible"/>
                                      </p:to>
                                    </p:set>
                                    <p:animEffect transition="in" filter="fade">
                                      <p:cBhvr>
                                        <p:cTn id="16" dur="250"/>
                                        <p:tgtEl>
                                          <p:spTgt spid="30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36"/>
                                        </p:tgtEl>
                                        <p:attrNameLst>
                                          <p:attrName>style.visibility</p:attrName>
                                        </p:attrNameLst>
                                      </p:cBhvr>
                                      <p:to>
                                        <p:strVal val="visible"/>
                                      </p:to>
                                    </p:set>
                                    <p:animEffect transition="in" filter="fade">
                                      <p:cBhvr>
                                        <p:cTn id="20" dur="250"/>
                                        <p:tgtEl>
                                          <p:spTgt spid="336"/>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363"/>
                                        </p:tgtEl>
                                        <p:attrNameLst>
                                          <p:attrName>style.visibility</p:attrName>
                                        </p:attrNameLst>
                                      </p:cBhvr>
                                      <p:to>
                                        <p:strVal val="visible"/>
                                      </p:to>
                                    </p:set>
                                    <p:animEffect transition="in" filter="fade">
                                      <p:cBhvr>
                                        <p:cTn id="24" dur="250"/>
                                        <p:tgtEl>
                                          <p:spTgt spid="36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390"/>
                                        </p:tgtEl>
                                        <p:attrNameLst>
                                          <p:attrName>style.visibility</p:attrName>
                                        </p:attrNameLst>
                                      </p:cBhvr>
                                      <p:to>
                                        <p:strVal val="visible"/>
                                      </p:to>
                                    </p:set>
                                    <p:animEffect transition="in" filter="fade">
                                      <p:cBhvr>
                                        <p:cTn id="28" dur="250"/>
                                        <p:tgtEl>
                                          <p:spTgt spid="390"/>
                                        </p:tgtEl>
                                      </p:cBhvr>
                                    </p:animEffect>
                                  </p:childTnLst>
                                </p:cTn>
                              </p:par>
                            </p:childTnLst>
                          </p:cTn>
                        </p:par>
                        <p:par>
                          <p:cTn id="29" fill="hold">
                            <p:stCondLst>
                              <p:cond delay="1750"/>
                            </p:stCondLst>
                            <p:childTnLst>
                              <p:par>
                                <p:cTn id="30" presetID="10" presetClass="entr" presetSubtype="0" fill="hold" nodeType="afterEffect">
                                  <p:stCondLst>
                                    <p:cond delay="0"/>
                                  </p:stCondLst>
                                  <p:childTnLst>
                                    <p:set>
                                      <p:cBhvr>
                                        <p:cTn id="31" dur="1" fill="hold">
                                          <p:stCondLst>
                                            <p:cond delay="0"/>
                                          </p:stCondLst>
                                        </p:cTn>
                                        <p:tgtEl>
                                          <p:spTgt spid="417"/>
                                        </p:tgtEl>
                                        <p:attrNameLst>
                                          <p:attrName>style.visibility</p:attrName>
                                        </p:attrNameLst>
                                      </p:cBhvr>
                                      <p:to>
                                        <p:strVal val="visible"/>
                                      </p:to>
                                    </p:set>
                                    <p:animEffect transition="in" filter="fade">
                                      <p:cBhvr>
                                        <p:cTn id="32" dur="250"/>
                                        <p:tgtEl>
                                          <p:spTgt spid="417"/>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444"/>
                                        </p:tgtEl>
                                        <p:attrNameLst>
                                          <p:attrName>style.visibility</p:attrName>
                                        </p:attrNameLst>
                                      </p:cBhvr>
                                      <p:to>
                                        <p:strVal val="visible"/>
                                      </p:to>
                                    </p:set>
                                    <p:animEffect transition="in" filter="fade">
                                      <p:cBhvr>
                                        <p:cTn id="36" dur="250"/>
                                        <p:tgtEl>
                                          <p:spTgt spid="444"/>
                                        </p:tgtEl>
                                      </p:cBhvr>
                                    </p:animEffect>
                                  </p:childTnLst>
                                </p:cTn>
                              </p:par>
                            </p:childTnLst>
                          </p:cTn>
                        </p:par>
                        <p:par>
                          <p:cTn id="37" fill="hold">
                            <p:stCondLst>
                              <p:cond delay="2250"/>
                            </p:stCondLst>
                            <p:childTnLst>
                              <p:par>
                                <p:cTn id="38" presetID="10" presetClass="entr" presetSubtype="0" fill="hold" nodeType="afterEffect">
                                  <p:stCondLst>
                                    <p:cond delay="0"/>
                                  </p:stCondLst>
                                  <p:childTnLst>
                                    <p:set>
                                      <p:cBhvr>
                                        <p:cTn id="39" dur="1" fill="hold">
                                          <p:stCondLst>
                                            <p:cond delay="0"/>
                                          </p:stCondLst>
                                        </p:cTn>
                                        <p:tgtEl>
                                          <p:spTgt spid="471"/>
                                        </p:tgtEl>
                                        <p:attrNameLst>
                                          <p:attrName>style.visibility</p:attrName>
                                        </p:attrNameLst>
                                      </p:cBhvr>
                                      <p:to>
                                        <p:strVal val="visible"/>
                                      </p:to>
                                    </p:set>
                                    <p:animEffect transition="in" filter="fade">
                                      <p:cBhvr>
                                        <p:cTn id="40" dur="250"/>
                                        <p:tgtEl>
                                          <p:spTgt spid="47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61"/>
                                        </p:tgtEl>
                                        <p:attrNameLst>
                                          <p:attrName>style.visibility</p:attrName>
                                        </p:attrNameLst>
                                      </p:cBhvr>
                                      <p:to>
                                        <p:strVal val="visible"/>
                                      </p:to>
                                    </p:set>
                                    <p:anim calcmode="lin" valueType="num">
                                      <p:cBhvr additive="base">
                                        <p:cTn id="45" dur="500" fill="hold"/>
                                        <p:tgtEl>
                                          <p:spTgt spid="61"/>
                                        </p:tgtEl>
                                        <p:attrNameLst>
                                          <p:attrName>ppt_x</p:attrName>
                                        </p:attrNameLst>
                                      </p:cBhvr>
                                      <p:tavLst>
                                        <p:tav tm="0">
                                          <p:val>
                                            <p:strVal val="0-#ppt_w/2"/>
                                          </p:val>
                                        </p:tav>
                                        <p:tav tm="100000">
                                          <p:val>
                                            <p:strVal val="#ppt_x"/>
                                          </p:val>
                                        </p:tav>
                                      </p:tavLst>
                                    </p:anim>
                                    <p:anim calcmode="lin" valueType="num">
                                      <p:cBhvr additive="base">
                                        <p:cTn id="46" dur="500" fill="hold"/>
                                        <p:tgtEl>
                                          <p:spTgt spid="61"/>
                                        </p:tgtEl>
                                        <p:attrNameLst>
                                          <p:attrName>ppt_y</p:attrName>
                                        </p:attrNameLst>
                                      </p:cBhvr>
                                      <p:tavLst>
                                        <p:tav tm="0">
                                          <p:val>
                                            <p:strVal val="#ppt_y"/>
                                          </p:val>
                                        </p:tav>
                                        <p:tav tm="100000">
                                          <p:val>
                                            <p:strVal val="#ppt_y"/>
                                          </p:val>
                                        </p:tav>
                                      </p:tavLst>
                                    </p:anim>
                                  </p:childTnLst>
                                </p:cTn>
                              </p:par>
                            </p:childTnLst>
                          </p:cTn>
                        </p:par>
                        <p:par>
                          <p:cTn id="47" fill="hold">
                            <p:stCondLst>
                              <p:cond delay="500"/>
                            </p:stCondLst>
                            <p:childTnLst>
                              <p:par>
                                <p:cTn id="48" presetID="2" presetClass="entr" presetSubtype="1" fill="hold" nodeType="after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250" fill="hold"/>
                                        <p:tgtEl>
                                          <p:spTgt spid="14"/>
                                        </p:tgtEl>
                                        <p:attrNameLst>
                                          <p:attrName>ppt_x</p:attrName>
                                        </p:attrNameLst>
                                      </p:cBhvr>
                                      <p:tavLst>
                                        <p:tav tm="0">
                                          <p:val>
                                            <p:strVal val="#ppt_x"/>
                                          </p:val>
                                        </p:tav>
                                        <p:tav tm="100000">
                                          <p:val>
                                            <p:strVal val="#ppt_x"/>
                                          </p:val>
                                        </p:tav>
                                      </p:tavLst>
                                    </p:anim>
                                    <p:anim calcmode="lin" valueType="num">
                                      <p:cBhvr additive="base">
                                        <p:cTn id="51" dur="250" fill="hold"/>
                                        <p:tgtEl>
                                          <p:spTgt spid="14"/>
                                        </p:tgtEl>
                                        <p:attrNameLst>
                                          <p:attrName>ppt_y</p:attrName>
                                        </p:attrNameLst>
                                      </p:cBhvr>
                                      <p:tavLst>
                                        <p:tav tm="0">
                                          <p:val>
                                            <p:strVal val="0-#ppt_h/2"/>
                                          </p:val>
                                        </p:tav>
                                        <p:tav tm="100000">
                                          <p:val>
                                            <p:strVal val="#ppt_y"/>
                                          </p:val>
                                        </p:tav>
                                      </p:tavLst>
                                    </p:anim>
                                  </p:childTnLst>
                                </p:cTn>
                              </p:par>
                            </p:childTnLst>
                          </p:cTn>
                        </p:par>
                        <p:par>
                          <p:cTn id="52" fill="hold">
                            <p:stCondLst>
                              <p:cond delay="750"/>
                            </p:stCondLst>
                            <p:childTnLst>
                              <p:par>
                                <p:cTn id="53" presetID="2" presetClass="entr" presetSubtype="1" fill="hold" nodeType="afterEffect">
                                  <p:stCondLst>
                                    <p:cond delay="0"/>
                                  </p:stCondLst>
                                  <p:childTnLst>
                                    <p:set>
                                      <p:cBhvr>
                                        <p:cTn id="54" dur="1" fill="hold">
                                          <p:stCondLst>
                                            <p:cond delay="0"/>
                                          </p:stCondLst>
                                        </p:cTn>
                                        <p:tgtEl>
                                          <p:spTgt spid="120"/>
                                        </p:tgtEl>
                                        <p:attrNameLst>
                                          <p:attrName>style.visibility</p:attrName>
                                        </p:attrNameLst>
                                      </p:cBhvr>
                                      <p:to>
                                        <p:strVal val="visible"/>
                                      </p:to>
                                    </p:set>
                                    <p:anim calcmode="lin" valueType="num">
                                      <p:cBhvr additive="base">
                                        <p:cTn id="55" dur="250" fill="hold"/>
                                        <p:tgtEl>
                                          <p:spTgt spid="120"/>
                                        </p:tgtEl>
                                        <p:attrNameLst>
                                          <p:attrName>ppt_x</p:attrName>
                                        </p:attrNameLst>
                                      </p:cBhvr>
                                      <p:tavLst>
                                        <p:tav tm="0">
                                          <p:val>
                                            <p:strVal val="#ppt_x"/>
                                          </p:val>
                                        </p:tav>
                                        <p:tav tm="100000">
                                          <p:val>
                                            <p:strVal val="#ppt_x"/>
                                          </p:val>
                                        </p:tav>
                                      </p:tavLst>
                                    </p:anim>
                                    <p:anim calcmode="lin" valueType="num">
                                      <p:cBhvr additive="base">
                                        <p:cTn id="56" dur="250" fill="hold"/>
                                        <p:tgtEl>
                                          <p:spTgt spid="120"/>
                                        </p:tgtEl>
                                        <p:attrNameLst>
                                          <p:attrName>ppt_y</p:attrName>
                                        </p:attrNameLst>
                                      </p:cBhvr>
                                      <p:tavLst>
                                        <p:tav tm="0">
                                          <p:val>
                                            <p:strVal val="0-#ppt_h/2"/>
                                          </p:val>
                                        </p:tav>
                                        <p:tav tm="100000">
                                          <p:val>
                                            <p:strVal val="#ppt_y"/>
                                          </p:val>
                                        </p:tav>
                                      </p:tavLst>
                                    </p:anim>
                                  </p:childTnLst>
                                </p:cTn>
                              </p:par>
                            </p:childTnLst>
                          </p:cTn>
                        </p:par>
                        <p:par>
                          <p:cTn id="57" fill="hold">
                            <p:stCondLst>
                              <p:cond delay="1000"/>
                            </p:stCondLst>
                            <p:childTnLst>
                              <p:par>
                                <p:cTn id="58" presetID="2" presetClass="entr" presetSubtype="1" fill="hold" nodeType="afterEffect">
                                  <p:stCondLst>
                                    <p:cond delay="0"/>
                                  </p:stCondLst>
                                  <p:childTnLst>
                                    <p:set>
                                      <p:cBhvr>
                                        <p:cTn id="59" dur="1" fill="hold">
                                          <p:stCondLst>
                                            <p:cond delay="0"/>
                                          </p:stCondLst>
                                        </p:cTn>
                                        <p:tgtEl>
                                          <p:spTgt spid="123"/>
                                        </p:tgtEl>
                                        <p:attrNameLst>
                                          <p:attrName>style.visibility</p:attrName>
                                        </p:attrNameLst>
                                      </p:cBhvr>
                                      <p:to>
                                        <p:strVal val="visible"/>
                                      </p:to>
                                    </p:set>
                                    <p:anim calcmode="lin" valueType="num">
                                      <p:cBhvr additive="base">
                                        <p:cTn id="60" dur="250" fill="hold"/>
                                        <p:tgtEl>
                                          <p:spTgt spid="123"/>
                                        </p:tgtEl>
                                        <p:attrNameLst>
                                          <p:attrName>ppt_x</p:attrName>
                                        </p:attrNameLst>
                                      </p:cBhvr>
                                      <p:tavLst>
                                        <p:tav tm="0">
                                          <p:val>
                                            <p:strVal val="#ppt_x"/>
                                          </p:val>
                                        </p:tav>
                                        <p:tav tm="100000">
                                          <p:val>
                                            <p:strVal val="#ppt_x"/>
                                          </p:val>
                                        </p:tav>
                                      </p:tavLst>
                                    </p:anim>
                                    <p:anim calcmode="lin" valueType="num">
                                      <p:cBhvr additive="base">
                                        <p:cTn id="61" dur="250" fill="hold"/>
                                        <p:tgtEl>
                                          <p:spTgt spid="123"/>
                                        </p:tgtEl>
                                        <p:attrNameLst>
                                          <p:attrName>ppt_y</p:attrName>
                                        </p:attrNameLst>
                                      </p:cBhvr>
                                      <p:tavLst>
                                        <p:tav tm="0">
                                          <p:val>
                                            <p:strVal val="0-#ppt_h/2"/>
                                          </p:val>
                                        </p:tav>
                                        <p:tav tm="100000">
                                          <p:val>
                                            <p:strVal val="#ppt_y"/>
                                          </p:val>
                                        </p:tav>
                                      </p:tavLst>
                                    </p:anim>
                                  </p:childTnLst>
                                </p:cTn>
                              </p:par>
                            </p:childTnLst>
                          </p:cTn>
                        </p:par>
                        <p:par>
                          <p:cTn id="62" fill="hold">
                            <p:stCondLst>
                              <p:cond delay="1250"/>
                            </p:stCondLst>
                            <p:childTnLst>
                              <p:par>
                                <p:cTn id="63" presetID="2" presetClass="entr" presetSubtype="1" fill="hold" nodeType="afterEffect">
                                  <p:stCondLst>
                                    <p:cond delay="0"/>
                                  </p:stCondLst>
                                  <p:childTnLst>
                                    <p:set>
                                      <p:cBhvr>
                                        <p:cTn id="64" dur="1" fill="hold">
                                          <p:stCondLst>
                                            <p:cond delay="0"/>
                                          </p:stCondLst>
                                        </p:cTn>
                                        <p:tgtEl>
                                          <p:spTgt spid="126"/>
                                        </p:tgtEl>
                                        <p:attrNameLst>
                                          <p:attrName>style.visibility</p:attrName>
                                        </p:attrNameLst>
                                      </p:cBhvr>
                                      <p:to>
                                        <p:strVal val="visible"/>
                                      </p:to>
                                    </p:set>
                                    <p:anim calcmode="lin" valueType="num">
                                      <p:cBhvr additive="base">
                                        <p:cTn id="65" dur="250" fill="hold"/>
                                        <p:tgtEl>
                                          <p:spTgt spid="126"/>
                                        </p:tgtEl>
                                        <p:attrNameLst>
                                          <p:attrName>ppt_x</p:attrName>
                                        </p:attrNameLst>
                                      </p:cBhvr>
                                      <p:tavLst>
                                        <p:tav tm="0">
                                          <p:val>
                                            <p:strVal val="#ppt_x"/>
                                          </p:val>
                                        </p:tav>
                                        <p:tav tm="100000">
                                          <p:val>
                                            <p:strVal val="#ppt_x"/>
                                          </p:val>
                                        </p:tav>
                                      </p:tavLst>
                                    </p:anim>
                                    <p:anim calcmode="lin" valueType="num">
                                      <p:cBhvr additive="base">
                                        <p:cTn id="66" dur="250" fill="hold"/>
                                        <p:tgtEl>
                                          <p:spTgt spid="126"/>
                                        </p:tgtEl>
                                        <p:attrNameLst>
                                          <p:attrName>ppt_y</p:attrName>
                                        </p:attrNameLst>
                                      </p:cBhvr>
                                      <p:tavLst>
                                        <p:tav tm="0">
                                          <p:val>
                                            <p:strVal val="0-#ppt_h/2"/>
                                          </p:val>
                                        </p:tav>
                                        <p:tav tm="100000">
                                          <p:val>
                                            <p:strVal val="#ppt_y"/>
                                          </p:val>
                                        </p:tav>
                                      </p:tavLst>
                                    </p:anim>
                                  </p:childTnLst>
                                </p:cTn>
                              </p:par>
                            </p:childTnLst>
                          </p:cTn>
                        </p:par>
                        <p:par>
                          <p:cTn id="67" fill="hold">
                            <p:stCondLst>
                              <p:cond delay="1500"/>
                            </p:stCondLst>
                            <p:childTnLst>
                              <p:par>
                                <p:cTn id="68" presetID="2" presetClass="entr" presetSubtype="1" fill="hold" nodeType="afterEffect">
                                  <p:stCondLst>
                                    <p:cond delay="0"/>
                                  </p:stCondLst>
                                  <p:childTnLst>
                                    <p:set>
                                      <p:cBhvr>
                                        <p:cTn id="69" dur="1" fill="hold">
                                          <p:stCondLst>
                                            <p:cond delay="0"/>
                                          </p:stCondLst>
                                        </p:cTn>
                                        <p:tgtEl>
                                          <p:spTgt spid="129"/>
                                        </p:tgtEl>
                                        <p:attrNameLst>
                                          <p:attrName>style.visibility</p:attrName>
                                        </p:attrNameLst>
                                      </p:cBhvr>
                                      <p:to>
                                        <p:strVal val="visible"/>
                                      </p:to>
                                    </p:set>
                                    <p:anim calcmode="lin" valueType="num">
                                      <p:cBhvr additive="base">
                                        <p:cTn id="70" dur="250" fill="hold"/>
                                        <p:tgtEl>
                                          <p:spTgt spid="129"/>
                                        </p:tgtEl>
                                        <p:attrNameLst>
                                          <p:attrName>ppt_x</p:attrName>
                                        </p:attrNameLst>
                                      </p:cBhvr>
                                      <p:tavLst>
                                        <p:tav tm="0">
                                          <p:val>
                                            <p:strVal val="#ppt_x"/>
                                          </p:val>
                                        </p:tav>
                                        <p:tav tm="100000">
                                          <p:val>
                                            <p:strVal val="#ppt_x"/>
                                          </p:val>
                                        </p:tav>
                                      </p:tavLst>
                                    </p:anim>
                                    <p:anim calcmode="lin" valueType="num">
                                      <p:cBhvr additive="base">
                                        <p:cTn id="71" dur="250" fill="hold"/>
                                        <p:tgtEl>
                                          <p:spTgt spid="129"/>
                                        </p:tgtEl>
                                        <p:attrNameLst>
                                          <p:attrName>ppt_y</p:attrName>
                                        </p:attrNameLst>
                                      </p:cBhvr>
                                      <p:tavLst>
                                        <p:tav tm="0">
                                          <p:val>
                                            <p:strVal val="0-#ppt_h/2"/>
                                          </p:val>
                                        </p:tav>
                                        <p:tav tm="100000">
                                          <p:val>
                                            <p:strVal val="#ppt_y"/>
                                          </p:val>
                                        </p:tav>
                                      </p:tavLst>
                                    </p:anim>
                                  </p:childTnLst>
                                </p:cTn>
                              </p:par>
                            </p:childTnLst>
                          </p:cTn>
                        </p:par>
                        <p:par>
                          <p:cTn id="72" fill="hold">
                            <p:stCondLst>
                              <p:cond delay="1750"/>
                            </p:stCondLst>
                            <p:childTnLst>
                              <p:par>
                                <p:cTn id="73" presetID="2" presetClass="entr" presetSubtype="1" fill="hold" nodeType="afterEffect">
                                  <p:stCondLst>
                                    <p:cond delay="0"/>
                                  </p:stCondLst>
                                  <p:childTnLst>
                                    <p:set>
                                      <p:cBhvr>
                                        <p:cTn id="74" dur="1" fill="hold">
                                          <p:stCondLst>
                                            <p:cond delay="0"/>
                                          </p:stCondLst>
                                        </p:cTn>
                                        <p:tgtEl>
                                          <p:spTgt spid="132"/>
                                        </p:tgtEl>
                                        <p:attrNameLst>
                                          <p:attrName>style.visibility</p:attrName>
                                        </p:attrNameLst>
                                      </p:cBhvr>
                                      <p:to>
                                        <p:strVal val="visible"/>
                                      </p:to>
                                    </p:set>
                                    <p:anim calcmode="lin" valueType="num">
                                      <p:cBhvr additive="base">
                                        <p:cTn id="75" dur="250" fill="hold"/>
                                        <p:tgtEl>
                                          <p:spTgt spid="132"/>
                                        </p:tgtEl>
                                        <p:attrNameLst>
                                          <p:attrName>ppt_x</p:attrName>
                                        </p:attrNameLst>
                                      </p:cBhvr>
                                      <p:tavLst>
                                        <p:tav tm="0">
                                          <p:val>
                                            <p:strVal val="#ppt_x"/>
                                          </p:val>
                                        </p:tav>
                                        <p:tav tm="100000">
                                          <p:val>
                                            <p:strVal val="#ppt_x"/>
                                          </p:val>
                                        </p:tav>
                                      </p:tavLst>
                                    </p:anim>
                                    <p:anim calcmode="lin" valueType="num">
                                      <p:cBhvr additive="base">
                                        <p:cTn id="76" dur="250" fill="hold"/>
                                        <p:tgtEl>
                                          <p:spTgt spid="132"/>
                                        </p:tgtEl>
                                        <p:attrNameLst>
                                          <p:attrName>ppt_y</p:attrName>
                                        </p:attrNameLst>
                                      </p:cBhvr>
                                      <p:tavLst>
                                        <p:tav tm="0">
                                          <p:val>
                                            <p:strVal val="0-#ppt_h/2"/>
                                          </p:val>
                                        </p:tav>
                                        <p:tav tm="100000">
                                          <p:val>
                                            <p:strVal val="#ppt_y"/>
                                          </p:val>
                                        </p:tav>
                                      </p:tavLst>
                                    </p:anim>
                                  </p:childTnLst>
                                </p:cTn>
                              </p:par>
                            </p:childTnLst>
                          </p:cTn>
                        </p:par>
                        <p:par>
                          <p:cTn id="77" fill="hold">
                            <p:stCondLst>
                              <p:cond delay="2000"/>
                            </p:stCondLst>
                            <p:childTnLst>
                              <p:par>
                                <p:cTn id="78" presetID="2" presetClass="entr" presetSubtype="1" fill="hold" nodeType="afterEffect">
                                  <p:stCondLst>
                                    <p:cond delay="0"/>
                                  </p:stCondLst>
                                  <p:childTnLst>
                                    <p:set>
                                      <p:cBhvr>
                                        <p:cTn id="79" dur="1" fill="hold">
                                          <p:stCondLst>
                                            <p:cond delay="0"/>
                                          </p:stCondLst>
                                        </p:cTn>
                                        <p:tgtEl>
                                          <p:spTgt spid="135"/>
                                        </p:tgtEl>
                                        <p:attrNameLst>
                                          <p:attrName>style.visibility</p:attrName>
                                        </p:attrNameLst>
                                      </p:cBhvr>
                                      <p:to>
                                        <p:strVal val="visible"/>
                                      </p:to>
                                    </p:set>
                                    <p:anim calcmode="lin" valueType="num">
                                      <p:cBhvr additive="base">
                                        <p:cTn id="80" dur="250" fill="hold"/>
                                        <p:tgtEl>
                                          <p:spTgt spid="135"/>
                                        </p:tgtEl>
                                        <p:attrNameLst>
                                          <p:attrName>ppt_x</p:attrName>
                                        </p:attrNameLst>
                                      </p:cBhvr>
                                      <p:tavLst>
                                        <p:tav tm="0">
                                          <p:val>
                                            <p:strVal val="#ppt_x"/>
                                          </p:val>
                                        </p:tav>
                                        <p:tav tm="100000">
                                          <p:val>
                                            <p:strVal val="#ppt_x"/>
                                          </p:val>
                                        </p:tav>
                                      </p:tavLst>
                                    </p:anim>
                                    <p:anim calcmode="lin" valueType="num">
                                      <p:cBhvr additive="base">
                                        <p:cTn id="81" dur="250" fill="hold"/>
                                        <p:tgtEl>
                                          <p:spTgt spid="135"/>
                                        </p:tgtEl>
                                        <p:attrNameLst>
                                          <p:attrName>ppt_y</p:attrName>
                                        </p:attrNameLst>
                                      </p:cBhvr>
                                      <p:tavLst>
                                        <p:tav tm="0">
                                          <p:val>
                                            <p:strVal val="0-#ppt_h/2"/>
                                          </p:val>
                                        </p:tav>
                                        <p:tav tm="100000">
                                          <p:val>
                                            <p:strVal val="#ppt_y"/>
                                          </p:val>
                                        </p:tav>
                                      </p:tavLst>
                                    </p:anim>
                                  </p:childTnLst>
                                </p:cTn>
                              </p:par>
                            </p:childTnLst>
                          </p:cTn>
                        </p:par>
                        <p:par>
                          <p:cTn id="82" fill="hold">
                            <p:stCondLst>
                              <p:cond delay="2250"/>
                            </p:stCondLst>
                            <p:childTnLst>
                              <p:par>
                                <p:cTn id="83" presetID="2" presetClass="entr" presetSubtype="1" fill="hold" nodeType="afterEffect">
                                  <p:stCondLst>
                                    <p:cond delay="0"/>
                                  </p:stCondLst>
                                  <p:childTnLst>
                                    <p:set>
                                      <p:cBhvr>
                                        <p:cTn id="84" dur="1" fill="hold">
                                          <p:stCondLst>
                                            <p:cond delay="0"/>
                                          </p:stCondLst>
                                        </p:cTn>
                                        <p:tgtEl>
                                          <p:spTgt spid="138"/>
                                        </p:tgtEl>
                                        <p:attrNameLst>
                                          <p:attrName>style.visibility</p:attrName>
                                        </p:attrNameLst>
                                      </p:cBhvr>
                                      <p:to>
                                        <p:strVal val="visible"/>
                                      </p:to>
                                    </p:set>
                                    <p:anim calcmode="lin" valueType="num">
                                      <p:cBhvr additive="base">
                                        <p:cTn id="85" dur="250" fill="hold"/>
                                        <p:tgtEl>
                                          <p:spTgt spid="138"/>
                                        </p:tgtEl>
                                        <p:attrNameLst>
                                          <p:attrName>ppt_x</p:attrName>
                                        </p:attrNameLst>
                                      </p:cBhvr>
                                      <p:tavLst>
                                        <p:tav tm="0">
                                          <p:val>
                                            <p:strVal val="#ppt_x"/>
                                          </p:val>
                                        </p:tav>
                                        <p:tav tm="100000">
                                          <p:val>
                                            <p:strVal val="#ppt_x"/>
                                          </p:val>
                                        </p:tav>
                                      </p:tavLst>
                                    </p:anim>
                                    <p:anim calcmode="lin" valueType="num">
                                      <p:cBhvr additive="base">
                                        <p:cTn id="86" dur="250" fill="hold"/>
                                        <p:tgtEl>
                                          <p:spTgt spid="138"/>
                                        </p:tgtEl>
                                        <p:attrNameLst>
                                          <p:attrName>ppt_y</p:attrName>
                                        </p:attrNameLst>
                                      </p:cBhvr>
                                      <p:tavLst>
                                        <p:tav tm="0">
                                          <p:val>
                                            <p:strVal val="0-#ppt_h/2"/>
                                          </p:val>
                                        </p:tav>
                                        <p:tav tm="100000">
                                          <p:val>
                                            <p:strVal val="#ppt_y"/>
                                          </p:val>
                                        </p:tav>
                                      </p:tavLst>
                                    </p:anim>
                                  </p:childTnLst>
                                </p:cTn>
                              </p:par>
                            </p:childTnLst>
                          </p:cTn>
                        </p:par>
                        <p:par>
                          <p:cTn id="87" fill="hold">
                            <p:stCondLst>
                              <p:cond delay="2500"/>
                            </p:stCondLst>
                            <p:childTnLst>
                              <p:par>
                                <p:cTn id="88" presetID="47" presetClass="entr" presetSubtype="0" fill="hold" nodeType="after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anim calcmode="lin" valueType="num">
                                      <p:cBhvr>
                                        <p:cTn id="91" dur="1000" fill="hold"/>
                                        <p:tgtEl>
                                          <p:spTgt spid="30"/>
                                        </p:tgtEl>
                                        <p:attrNameLst>
                                          <p:attrName>ppt_x</p:attrName>
                                        </p:attrNameLst>
                                      </p:cBhvr>
                                      <p:tavLst>
                                        <p:tav tm="0">
                                          <p:val>
                                            <p:strVal val="#ppt_x"/>
                                          </p:val>
                                        </p:tav>
                                        <p:tav tm="100000">
                                          <p:val>
                                            <p:strVal val="#ppt_x"/>
                                          </p:val>
                                        </p:tav>
                                      </p:tavLst>
                                    </p:anim>
                                    <p:anim calcmode="lin" valueType="num">
                                      <p:cBhvr>
                                        <p:cTn id="92" dur="1000" fill="hold"/>
                                        <p:tgtEl>
                                          <p:spTgt spid="30"/>
                                        </p:tgtEl>
                                        <p:attrNameLst>
                                          <p:attrName>ppt_y</p:attrName>
                                        </p:attrNameLst>
                                      </p:cBhvr>
                                      <p:tavLst>
                                        <p:tav tm="0">
                                          <p:val>
                                            <p:strVal val="#ppt_y-.1"/>
                                          </p:val>
                                        </p:tav>
                                        <p:tav tm="100000">
                                          <p:val>
                                            <p:strVal val="#ppt_y"/>
                                          </p:val>
                                        </p:tav>
                                      </p:tavLst>
                                    </p:anim>
                                  </p:childTnLst>
                                </p:cTn>
                              </p:par>
                              <p:par>
                                <p:cTn id="93" presetID="47" presetClass="entr" presetSubtype="0" fill="hold" nodeType="withEffect">
                                  <p:stCondLst>
                                    <p:cond delay="0"/>
                                  </p:stCondLst>
                                  <p:childTnLst>
                                    <p:set>
                                      <p:cBhvr>
                                        <p:cTn id="94" dur="1" fill="hold">
                                          <p:stCondLst>
                                            <p:cond delay="0"/>
                                          </p:stCondLst>
                                        </p:cTn>
                                        <p:tgtEl>
                                          <p:spTgt spid="121"/>
                                        </p:tgtEl>
                                        <p:attrNameLst>
                                          <p:attrName>style.visibility</p:attrName>
                                        </p:attrNameLst>
                                      </p:cBhvr>
                                      <p:to>
                                        <p:strVal val="visible"/>
                                      </p:to>
                                    </p:set>
                                    <p:animEffect transition="in" filter="fade">
                                      <p:cBhvr>
                                        <p:cTn id="95" dur="1000"/>
                                        <p:tgtEl>
                                          <p:spTgt spid="121"/>
                                        </p:tgtEl>
                                      </p:cBhvr>
                                    </p:animEffect>
                                    <p:anim calcmode="lin" valueType="num">
                                      <p:cBhvr>
                                        <p:cTn id="96" dur="1000" fill="hold"/>
                                        <p:tgtEl>
                                          <p:spTgt spid="121"/>
                                        </p:tgtEl>
                                        <p:attrNameLst>
                                          <p:attrName>ppt_x</p:attrName>
                                        </p:attrNameLst>
                                      </p:cBhvr>
                                      <p:tavLst>
                                        <p:tav tm="0">
                                          <p:val>
                                            <p:strVal val="#ppt_x"/>
                                          </p:val>
                                        </p:tav>
                                        <p:tav tm="100000">
                                          <p:val>
                                            <p:strVal val="#ppt_x"/>
                                          </p:val>
                                        </p:tav>
                                      </p:tavLst>
                                    </p:anim>
                                    <p:anim calcmode="lin" valueType="num">
                                      <p:cBhvr>
                                        <p:cTn id="97" dur="1000" fill="hold"/>
                                        <p:tgtEl>
                                          <p:spTgt spid="121"/>
                                        </p:tgtEl>
                                        <p:attrNameLst>
                                          <p:attrName>ppt_y</p:attrName>
                                        </p:attrNameLst>
                                      </p:cBhvr>
                                      <p:tavLst>
                                        <p:tav tm="0">
                                          <p:val>
                                            <p:strVal val="#ppt_y-.1"/>
                                          </p:val>
                                        </p:tav>
                                        <p:tav tm="100000">
                                          <p:val>
                                            <p:strVal val="#ppt_y"/>
                                          </p:val>
                                        </p:tav>
                                      </p:tavLst>
                                    </p:anim>
                                  </p:childTnLst>
                                </p:cTn>
                              </p:par>
                              <p:par>
                                <p:cTn id="98" presetID="47" presetClass="entr" presetSubtype="0" fill="hold" nodeType="withEffect">
                                  <p:stCondLst>
                                    <p:cond delay="0"/>
                                  </p:stCondLst>
                                  <p:childTnLst>
                                    <p:set>
                                      <p:cBhvr>
                                        <p:cTn id="99" dur="1" fill="hold">
                                          <p:stCondLst>
                                            <p:cond delay="0"/>
                                          </p:stCondLst>
                                        </p:cTn>
                                        <p:tgtEl>
                                          <p:spTgt spid="124"/>
                                        </p:tgtEl>
                                        <p:attrNameLst>
                                          <p:attrName>style.visibility</p:attrName>
                                        </p:attrNameLst>
                                      </p:cBhvr>
                                      <p:to>
                                        <p:strVal val="visible"/>
                                      </p:to>
                                    </p:set>
                                    <p:animEffect transition="in" filter="fade">
                                      <p:cBhvr>
                                        <p:cTn id="100" dur="1000"/>
                                        <p:tgtEl>
                                          <p:spTgt spid="124"/>
                                        </p:tgtEl>
                                      </p:cBhvr>
                                    </p:animEffect>
                                    <p:anim calcmode="lin" valueType="num">
                                      <p:cBhvr>
                                        <p:cTn id="101" dur="1000" fill="hold"/>
                                        <p:tgtEl>
                                          <p:spTgt spid="124"/>
                                        </p:tgtEl>
                                        <p:attrNameLst>
                                          <p:attrName>ppt_x</p:attrName>
                                        </p:attrNameLst>
                                      </p:cBhvr>
                                      <p:tavLst>
                                        <p:tav tm="0">
                                          <p:val>
                                            <p:strVal val="#ppt_x"/>
                                          </p:val>
                                        </p:tav>
                                        <p:tav tm="100000">
                                          <p:val>
                                            <p:strVal val="#ppt_x"/>
                                          </p:val>
                                        </p:tav>
                                      </p:tavLst>
                                    </p:anim>
                                    <p:anim calcmode="lin" valueType="num">
                                      <p:cBhvr>
                                        <p:cTn id="102" dur="1000" fill="hold"/>
                                        <p:tgtEl>
                                          <p:spTgt spid="124"/>
                                        </p:tgtEl>
                                        <p:attrNameLst>
                                          <p:attrName>ppt_y</p:attrName>
                                        </p:attrNameLst>
                                      </p:cBhvr>
                                      <p:tavLst>
                                        <p:tav tm="0">
                                          <p:val>
                                            <p:strVal val="#ppt_y-.1"/>
                                          </p:val>
                                        </p:tav>
                                        <p:tav tm="100000">
                                          <p:val>
                                            <p:strVal val="#ppt_y"/>
                                          </p:val>
                                        </p:tav>
                                      </p:tavLst>
                                    </p:anim>
                                  </p:childTnLst>
                                </p:cTn>
                              </p:par>
                              <p:par>
                                <p:cTn id="103" presetID="47" presetClass="entr" presetSubtype="0" fill="hold" nodeType="withEffect">
                                  <p:stCondLst>
                                    <p:cond delay="0"/>
                                  </p:stCondLst>
                                  <p:childTnLst>
                                    <p:set>
                                      <p:cBhvr>
                                        <p:cTn id="104" dur="1" fill="hold">
                                          <p:stCondLst>
                                            <p:cond delay="0"/>
                                          </p:stCondLst>
                                        </p:cTn>
                                        <p:tgtEl>
                                          <p:spTgt spid="127"/>
                                        </p:tgtEl>
                                        <p:attrNameLst>
                                          <p:attrName>style.visibility</p:attrName>
                                        </p:attrNameLst>
                                      </p:cBhvr>
                                      <p:to>
                                        <p:strVal val="visible"/>
                                      </p:to>
                                    </p:set>
                                    <p:animEffect transition="in" filter="fade">
                                      <p:cBhvr>
                                        <p:cTn id="105" dur="1000"/>
                                        <p:tgtEl>
                                          <p:spTgt spid="127"/>
                                        </p:tgtEl>
                                      </p:cBhvr>
                                    </p:animEffect>
                                    <p:anim calcmode="lin" valueType="num">
                                      <p:cBhvr>
                                        <p:cTn id="106" dur="1000" fill="hold"/>
                                        <p:tgtEl>
                                          <p:spTgt spid="127"/>
                                        </p:tgtEl>
                                        <p:attrNameLst>
                                          <p:attrName>ppt_x</p:attrName>
                                        </p:attrNameLst>
                                      </p:cBhvr>
                                      <p:tavLst>
                                        <p:tav tm="0">
                                          <p:val>
                                            <p:strVal val="#ppt_x"/>
                                          </p:val>
                                        </p:tav>
                                        <p:tav tm="100000">
                                          <p:val>
                                            <p:strVal val="#ppt_x"/>
                                          </p:val>
                                        </p:tav>
                                      </p:tavLst>
                                    </p:anim>
                                    <p:anim calcmode="lin" valueType="num">
                                      <p:cBhvr>
                                        <p:cTn id="107" dur="1000" fill="hold"/>
                                        <p:tgtEl>
                                          <p:spTgt spid="127"/>
                                        </p:tgtEl>
                                        <p:attrNameLst>
                                          <p:attrName>ppt_y</p:attrName>
                                        </p:attrNameLst>
                                      </p:cBhvr>
                                      <p:tavLst>
                                        <p:tav tm="0">
                                          <p:val>
                                            <p:strVal val="#ppt_y-.1"/>
                                          </p:val>
                                        </p:tav>
                                        <p:tav tm="100000">
                                          <p:val>
                                            <p:strVal val="#ppt_y"/>
                                          </p:val>
                                        </p:tav>
                                      </p:tavLst>
                                    </p:anim>
                                  </p:childTnLst>
                                </p:cTn>
                              </p:par>
                              <p:par>
                                <p:cTn id="108" presetID="47" presetClass="entr" presetSubtype="0" fill="hold" nodeType="withEffect">
                                  <p:stCondLst>
                                    <p:cond delay="0"/>
                                  </p:stCondLst>
                                  <p:childTnLst>
                                    <p:set>
                                      <p:cBhvr>
                                        <p:cTn id="109" dur="1" fill="hold">
                                          <p:stCondLst>
                                            <p:cond delay="0"/>
                                          </p:stCondLst>
                                        </p:cTn>
                                        <p:tgtEl>
                                          <p:spTgt spid="130"/>
                                        </p:tgtEl>
                                        <p:attrNameLst>
                                          <p:attrName>style.visibility</p:attrName>
                                        </p:attrNameLst>
                                      </p:cBhvr>
                                      <p:to>
                                        <p:strVal val="visible"/>
                                      </p:to>
                                    </p:set>
                                    <p:animEffect transition="in" filter="fade">
                                      <p:cBhvr>
                                        <p:cTn id="110" dur="1000"/>
                                        <p:tgtEl>
                                          <p:spTgt spid="130"/>
                                        </p:tgtEl>
                                      </p:cBhvr>
                                    </p:animEffect>
                                    <p:anim calcmode="lin" valueType="num">
                                      <p:cBhvr>
                                        <p:cTn id="111" dur="1000" fill="hold"/>
                                        <p:tgtEl>
                                          <p:spTgt spid="130"/>
                                        </p:tgtEl>
                                        <p:attrNameLst>
                                          <p:attrName>ppt_x</p:attrName>
                                        </p:attrNameLst>
                                      </p:cBhvr>
                                      <p:tavLst>
                                        <p:tav tm="0">
                                          <p:val>
                                            <p:strVal val="#ppt_x"/>
                                          </p:val>
                                        </p:tav>
                                        <p:tav tm="100000">
                                          <p:val>
                                            <p:strVal val="#ppt_x"/>
                                          </p:val>
                                        </p:tav>
                                      </p:tavLst>
                                    </p:anim>
                                    <p:anim calcmode="lin" valueType="num">
                                      <p:cBhvr>
                                        <p:cTn id="112" dur="1000" fill="hold"/>
                                        <p:tgtEl>
                                          <p:spTgt spid="130"/>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0"/>
                                  </p:stCondLst>
                                  <p:childTnLst>
                                    <p:set>
                                      <p:cBhvr>
                                        <p:cTn id="114" dur="1" fill="hold">
                                          <p:stCondLst>
                                            <p:cond delay="0"/>
                                          </p:stCondLst>
                                        </p:cTn>
                                        <p:tgtEl>
                                          <p:spTgt spid="133"/>
                                        </p:tgtEl>
                                        <p:attrNameLst>
                                          <p:attrName>style.visibility</p:attrName>
                                        </p:attrNameLst>
                                      </p:cBhvr>
                                      <p:to>
                                        <p:strVal val="visible"/>
                                      </p:to>
                                    </p:set>
                                    <p:animEffect transition="in" filter="fade">
                                      <p:cBhvr>
                                        <p:cTn id="115" dur="1000"/>
                                        <p:tgtEl>
                                          <p:spTgt spid="133"/>
                                        </p:tgtEl>
                                      </p:cBhvr>
                                    </p:animEffect>
                                    <p:anim calcmode="lin" valueType="num">
                                      <p:cBhvr>
                                        <p:cTn id="116" dur="1000" fill="hold"/>
                                        <p:tgtEl>
                                          <p:spTgt spid="133"/>
                                        </p:tgtEl>
                                        <p:attrNameLst>
                                          <p:attrName>ppt_x</p:attrName>
                                        </p:attrNameLst>
                                      </p:cBhvr>
                                      <p:tavLst>
                                        <p:tav tm="0">
                                          <p:val>
                                            <p:strVal val="#ppt_x"/>
                                          </p:val>
                                        </p:tav>
                                        <p:tav tm="100000">
                                          <p:val>
                                            <p:strVal val="#ppt_x"/>
                                          </p:val>
                                        </p:tav>
                                      </p:tavLst>
                                    </p:anim>
                                    <p:anim calcmode="lin" valueType="num">
                                      <p:cBhvr>
                                        <p:cTn id="117" dur="1000" fill="hold"/>
                                        <p:tgtEl>
                                          <p:spTgt spid="133"/>
                                        </p:tgtEl>
                                        <p:attrNameLst>
                                          <p:attrName>ppt_y</p:attrName>
                                        </p:attrNameLst>
                                      </p:cBhvr>
                                      <p:tavLst>
                                        <p:tav tm="0">
                                          <p:val>
                                            <p:strVal val="#ppt_y-.1"/>
                                          </p:val>
                                        </p:tav>
                                        <p:tav tm="100000">
                                          <p:val>
                                            <p:strVal val="#ppt_y"/>
                                          </p:val>
                                        </p:tav>
                                      </p:tavLst>
                                    </p:anim>
                                  </p:childTnLst>
                                </p:cTn>
                              </p:par>
                              <p:par>
                                <p:cTn id="118" presetID="47" presetClass="entr" presetSubtype="0" fill="hold" nodeType="withEffect">
                                  <p:stCondLst>
                                    <p:cond delay="0"/>
                                  </p:stCondLst>
                                  <p:childTnLst>
                                    <p:set>
                                      <p:cBhvr>
                                        <p:cTn id="119" dur="1" fill="hold">
                                          <p:stCondLst>
                                            <p:cond delay="0"/>
                                          </p:stCondLst>
                                        </p:cTn>
                                        <p:tgtEl>
                                          <p:spTgt spid="136"/>
                                        </p:tgtEl>
                                        <p:attrNameLst>
                                          <p:attrName>style.visibility</p:attrName>
                                        </p:attrNameLst>
                                      </p:cBhvr>
                                      <p:to>
                                        <p:strVal val="visible"/>
                                      </p:to>
                                    </p:set>
                                    <p:animEffect transition="in" filter="fade">
                                      <p:cBhvr>
                                        <p:cTn id="120" dur="1000"/>
                                        <p:tgtEl>
                                          <p:spTgt spid="136"/>
                                        </p:tgtEl>
                                      </p:cBhvr>
                                    </p:animEffect>
                                    <p:anim calcmode="lin" valueType="num">
                                      <p:cBhvr>
                                        <p:cTn id="121" dur="1000" fill="hold"/>
                                        <p:tgtEl>
                                          <p:spTgt spid="136"/>
                                        </p:tgtEl>
                                        <p:attrNameLst>
                                          <p:attrName>ppt_x</p:attrName>
                                        </p:attrNameLst>
                                      </p:cBhvr>
                                      <p:tavLst>
                                        <p:tav tm="0">
                                          <p:val>
                                            <p:strVal val="#ppt_x"/>
                                          </p:val>
                                        </p:tav>
                                        <p:tav tm="100000">
                                          <p:val>
                                            <p:strVal val="#ppt_x"/>
                                          </p:val>
                                        </p:tav>
                                      </p:tavLst>
                                    </p:anim>
                                    <p:anim calcmode="lin" valueType="num">
                                      <p:cBhvr>
                                        <p:cTn id="122" dur="1000" fill="hold"/>
                                        <p:tgtEl>
                                          <p:spTgt spid="136"/>
                                        </p:tgtEl>
                                        <p:attrNameLst>
                                          <p:attrName>ppt_y</p:attrName>
                                        </p:attrNameLst>
                                      </p:cBhvr>
                                      <p:tavLst>
                                        <p:tav tm="0">
                                          <p:val>
                                            <p:strVal val="#ppt_y-.1"/>
                                          </p:val>
                                        </p:tav>
                                        <p:tav tm="100000">
                                          <p:val>
                                            <p:strVal val="#ppt_y"/>
                                          </p:val>
                                        </p:tav>
                                      </p:tavLst>
                                    </p:anim>
                                  </p:childTnLst>
                                </p:cTn>
                              </p:par>
                              <p:par>
                                <p:cTn id="123" presetID="47" presetClass="entr" presetSubtype="0" fill="hold" nodeType="withEffect">
                                  <p:stCondLst>
                                    <p:cond delay="0"/>
                                  </p:stCondLst>
                                  <p:childTnLst>
                                    <p:set>
                                      <p:cBhvr>
                                        <p:cTn id="124" dur="1" fill="hold">
                                          <p:stCondLst>
                                            <p:cond delay="0"/>
                                          </p:stCondLst>
                                        </p:cTn>
                                        <p:tgtEl>
                                          <p:spTgt spid="139"/>
                                        </p:tgtEl>
                                        <p:attrNameLst>
                                          <p:attrName>style.visibility</p:attrName>
                                        </p:attrNameLst>
                                      </p:cBhvr>
                                      <p:to>
                                        <p:strVal val="visible"/>
                                      </p:to>
                                    </p:set>
                                    <p:animEffect transition="in" filter="fade">
                                      <p:cBhvr>
                                        <p:cTn id="125" dur="1000"/>
                                        <p:tgtEl>
                                          <p:spTgt spid="139"/>
                                        </p:tgtEl>
                                      </p:cBhvr>
                                    </p:animEffect>
                                    <p:anim calcmode="lin" valueType="num">
                                      <p:cBhvr>
                                        <p:cTn id="126" dur="1000" fill="hold"/>
                                        <p:tgtEl>
                                          <p:spTgt spid="139"/>
                                        </p:tgtEl>
                                        <p:attrNameLst>
                                          <p:attrName>ppt_x</p:attrName>
                                        </p:attrNameLst>
                                      </p:cBhvr>
                                      <p:tavLst>
                                        <p:tav tm="0">
                                          <p:val>
                                            <p:strVal val="#ppt_x"/>
                                          </p:val>
                                        </p:tav>
                                        <p:tav tm="100000">
                                          <p:val>
                                            <p:strVal val="#ppt_x"/>
                                          </p:val>
                                        </p:tav>
                                      </p:tavLst>
                                    </p:anim>
                                    <p:anim calcmode="lin" valueType="num">
                                      <p:cBhvr>
                                        <p:cTn id="127"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8" fill="hold" grpId="0" nodeType="clickEffect">
                                  <p:stCondLst>
                                    <p:cond delay="0"/>
                                  </p:stCondLst>
                                  <p:childTnLst>
                                    <p:set>
                                      <p:cBhvr>
                                        <p:cTn id="131" dur="1" fill="hold">
                                          <p:stCondLst>
                                            <p:cond delay="0"/>
                                          </p:stCondLst>
                                        </p:cTn>
                                        <p:tgtEl>
                                          <p:spTgt spid="144"/>
                                        </p:tgtEl>
                                        <p:attrNameLst>
                                          <p:attrName>style.visibility</p:attrName>
                                        </p:attrNameLst>
                                      </p:cBhvr>
                                      <p:to>
                                        <p:strVal val="visible"/>
                                      </p:to>
                                    </p:set>
                                    <p:anim calcmode="lin" valueType="num">
                                      <p:cBhvr additive="base">
                                        <p:cTn id="132" dur="500" fill="hold"/>
                                        <p:tgtEl>
                                          <p:spTgt spid="144"/>
                                        </p:tgtEl>
                                        <p:attrNameLst>
                                          <p:attrName>ppt_x</p:attrName>
                                        </p:attrNameLst>
                                      </p:cBhvr>
                                      <p:tavLst>
                                        <p:tav tm="0">
                                          <p:val>
                                            <p:strVal val="0-#ppt_w/2"/>
                                          </p:val>
                                        </p:tav>
                                        <p:tav tm="100000">
                                          <p:val>
                                            <p:strVal val="#ppt_x"/>
                                          </p:val>
                                        </p:tav>
                                      </p:tavLst>
                                    </p:anim>
                                    <p:anim calcmode="lin" valueType="num">
                                      <p:cBhvr additive="base">
                                        <p:cTn id="133" dur="500" fill="hold"/>
                                        <p:tgtEl>
                                          <p:spTgt spid="144"/>
                                        </p:tgtEl>
                                        <p:attrNameLst>
                                          <p:attrName>ppt_y</p:attrName>
                                        </p:attrNameLst>
                                      </p:cBhvr>
                                      <p:tavLst>
                                        <p:tav tm="0">
                                          <p:val>
                                            <p:strVal val="#ppt_y"/>
                                          </p:val>
                                        </p:tav>
                                        <p:tav tm="100000">
                                          <p:val>
                                            <p:strVal val="#ppt_y"/>
                                          </p:val>
                                        </p:tav>
                                      </p:tavLst>
                                    </p:anim>
                                  </p:childTnLst>
                                </p:cTn>
                              </p:par>
                            </p:childTnLst>
                          </p:cTn>
                        </p:par>
                        <p:par>
                          <p:cTn id="134" fill="hold">
                            <p:stCondLst>
                              <p:cond delay="500"/>
                            </p:stCondLst>
                            <p:childTnLst>
                              <p:par>
                                <p:cTn id="135" presetID="42" presetClass="entr" presetSubtype="0" fill="hold" grpId="0" nodeType="afterEffect">
                                  <p:stCondLst>
                                    <p:cond delay="0"/>
                                  </p:stCondLst>
                                  <p:childTnLst>
                                    <p:set>
                                      <p:cBhvr>
                                        <p:cTn id="136" dur="1" fill="hold">
                                          <p:stCondLst>
                                            <p:cond delay="0"/>
                                          </p:stCondLst>
                                        </p:cTn>
                                        <p:tgtEl>
                                          <p:spTgt spid="103"/>
                                        </p:tgtEl>
                                        <p:attrNameLst>
                                          <p:attrName>style.visibility</p:attrName>
                                        </p:attrNameLst>
                                      </p:cBhvr>
                                      <p:to>
                                        <p:strVal val="visible"/>
                                      </p:to>
                                    </p:set>
                                    <p:animEffect transition="in" filter="fade">
                                      <p:cBhvr>
                                        <p:cTn id="137" dur="500"/>
                                        <p:tgtEl>
                                          <p:spTgt spid="103"/>
                                        </p:tgtEl>
                                      </p:cBhvr>
                                    </p:animEffect>
                                    <p:anim calcmode="lin" valueType="num">
                                      <p:cBhvr>
                                        <p:cTn id="138" dur="500" fill="hold"/>
                                        <p:tgtEl>
                                          <p:spTgt spid="103"/>
                                        </p:tgtEl>
                                        <p:attrNameLst>
                                          <p:attrName>ppt_x</p:attrName>
                                        </p:attrNameLst>
                                      </p:cBhvr>
                                      <p:tavLst>
                                        <p:tav tm="0">
                                          <p:val>
                                            <p:strVal val="#ppt_x"/>
                                          </p:val>
                                        </p:tav>
                                        <p:tav tm="100000">
                                          <p:val>
                                            <p:strVal val="#ppt_x"/>
                                          </p:val>
                                        </p:tav>
                                      </p:tavLst>
                                    </p:anim>
                                    <p:anim calcmode="lin" valueType="num">
                                      <p:cBhvr>
                                        <p:cTn id="139" dur="500" fill="hold"/>
                                        <p:tgtEl>
                                          <p:spTgt spid="103"/>
                                        </p:tgtEl>
                                        <p:attrNameLst>
                                          <p:attrName>ppt_y</p:attrName>
                                        </p:attrNameLst>
                                      </p:cBhvr>
                                      <p:tavLst>
                                        <p:tav tm="0">
                                          <p:val>
                                            <p:strVal val="#ppt_y+.1"/>
                                          </p:val>
                                        </p:tav>
                                        <p:tav tm="100000">
                                          <p:val>
                                            <p:strVal val="#ppt_y"/>
                                          </p:val>
                                        </p:tav>
                                      </p:tavLst>
                                    </p:anim>
                                  </p:childTnLst>
                                </p:cTn>
                              </p:par>
                            </p:childTnLst>
                          </p:cTn>
                        </p:par>
                        <p:par>
                          <p:cTn id="140" fill="hold">
                            <p:stCondLst>
                              <p:cond delay="1000"/>
                            </p:stCondLst>
                            <p:childTnLst>
                              <p:par>
                                <p:cTn id="141" presetID="42" presetClass="entr" presetSubtype="0" fill="hold" grpId="0" nodeType="afterEffect">
                                  <p:stCondLst>
                                    <p:cond delay="0"/>
                                  </p:stCondLst>
                                  <p:childTnLst>
                                    <p:set>
                                      <p:cBhvr>
                                        <p:cTn id="142" dur="1" fill="hold">
                                          <p:stCondLst>
                                            <p:cond delay="0"/>
                                          </p:stCondLst>
                                        </p:cTn>
                                        <p:tgtEl>
                                          <p:spTgt spid="140"/>
                                        </p:tgtEl>
                                        <p:attrNameLst>
                                          <p:attrName>style.visibility</p:attrName>
                                        </p:attrNameLst>
                                      </p:cBhvr>
                                      <p:to>
                                        <p:strVal val="visible"/>
                                      </p:to>
                                    </p:set>
                                    <p:animEffect transition="in" filter="fade">
                                      <p:cBhvr>
                                        <p:cTn id="143" dur="500"/>
                                        <p:tgtEl>
                                          <p:spTgt spid="140"/>
                                        </p:tgtEl>
                                      </p:cBhvr>
                                    </p:animEffect>
                                    <p:anim calcmode="lin" valueType="num">
                                      <p:cBhvr>
                                        <p:cTn id="144" dur="500" fill="hold"/>
                                        <p:tgtEl>
                                          <p:spTgt spid="140"/>
                                        </p:tgtEl>
                                        <p:attrNameLst>
                                          <p:attrName>ppt_x</p:attrName>
                                        </p:attrNameLst>
                                      </p:cBhvr>
                                      <p:tavLst>
                                        <p:tav tm="0">
                                          <p:val>
                                            <p:strVal val="#ppt_x"/>
                                          </p:val>
                                        </p:tav>
                                        <p:tav tm="100000">
                                          <p:val>
                                            <p:strVal val="#ppt_x"/>
                                          </p:val>
                                        </p:tav>
                                      </p:tavLst>
                                    </p:anim>
                                    <p:anim calcmode="lin" valueType="num">
                                      <p:cBhvr>
                                        <p:cTn id="145" dur="500" fill="hold"/>
                                        <p:tgtEl>
                                          <p:spTgt spid="140"/>
                                        </p:tgtEl>
                                        <p:attrNameLst>
                                          <p:attrName>ppt_y</p:attrName>
                                        </p:attrNameLst>
                                      </p:cBhvr>
                                      <p:tavLst>
                                        <p:tav tm="0">
                                          <p:val>
                                            <p:strVal val="#ppt_y+.1"/>
                                          </p:val>
                                        </p:tav>
                                        <p:tav tm="100000">
                                          <p:val>
                                            <p:strVal val="#ppt_y"/>
                                          </p:val>
                                        </p:tav>
                                      </p:tavLst>
                                    </p:anim>
                                  </p:childTnLst>
                                </p:cTn>
                              </p:par>
                            </p:childTnLst>
                          </p:cTn>
                        </p:par>
                        <p:par>
                          <p:cTn id="146" fill="hold">
                            <p:stCondLst>
                              <p:cond delay="1500"/>
                            </p:stCondLst>
                            <p:childTnLst>
                              <p:par>
                                <p:cTn id="147" presetID="42" presetClass="entr" presetSubtype="0" fill="hold" grpId="0" nodeType="afterEffect">
                                  <p:stCondLst>
                                    <p:cond delay="0"/>
                                  </p:stCondLst>
                                  <p:childTnLst>
                                    <p:set>
                                      <p:cBhvr>
                                        <p:cTn id="148" dur="1" fill="hold">
                                          <p:stCondLst>
                                            <p:cond delay="0"/>
                                          </p:stCondLst>
                                        </p:cTn>
                                        <p:tgtEl>
                                          <p:spTgt spid="141"/>
                                        </p:tgtEl>
                                        <p:attrNameLst>
                                          <p:attrName>style.visibility</p:attrName>
                                        </p:attrNameLst>
                                      </p:cBhvr>
                                      <p:to>
                                        <p:strVal val="visible"/>
                                      </p:to>
                                    </p:set>
                                    <p:animEffect transition="in" filter="fade">
                                      <p:cBhvr>
                                        <p:cTn id="149" dur="500"/>
                                        <p:tgtEl>
                                          <p:spTgt spid="141"/>
                                        </p:tgtEl>
                                      </p:cBhvr>
                                    </p:animEffect>
                                    <p:anim calcmode="lin" valueType="num">
                                      <p:cBhvr>
                                        <p:cTn id="150" dur="500" fill="hold"/>
                                        <p:tgtEl>
                                          <p:spTgt spid="141"/>
                                        </p:tgtEl>
                                        <p:attrNameLst>
                                          <p:attrName>ppt_x</p:attrName>
                                        </p:attrNameLst>
                                      </p:cBhvr>
                                      <p:tavLst>
                                        <p:tav tm="0">
                                          <p:val>
                                            <p:strVal val="#ppt_x"/>
                                          </p:val>
                                        </p:tav>
                                        <p:tav tm="100000">
                                          <p:val>
                                            <p:strVal val="#ppt_x"/>
                                          </p:val>
                                        </p:tav>
                                      </p:tavLst>
                                    </p:anim>
                                    <p:anim calcmode="lin" valueType="num">
                                      <p:cBhvr>
                                        <p:cTn id="151" dur="500" fill="hold"/>
                                        <p:tgtEl>
                                          <p:spTgt spid="141"/>
                                        </p:tgtEl>
                                        <p:attrNameLst>
                                          <p:attrName>ppt_y</p:attrName>
                                        </p:attrNameLst>
                                      </p:cBhvr>
                                      <p:tavLst>
                                        <p:tav tm="0">
                                          <p:val>
                                            <p:strVal val="#ppt_y+.1"/>
                                          </p:val>
                                        </p:tav>
                                        <p:tav tm="100000">
                                          <p:val>
                                            <p:strVal val="#ppt_y"/>
                                          </p:val>
                                        </p:tav>
                                      </p:tavLst>
                                    </p:anim>
                                  </p:childTnLst>
                                </p:cTn>
                              </p:par>
                            </p:childTnLst>
                          </p:cTn>
                        </p:par>
                        <p:par>
                          <p:cTn id="152" fill="hold">
                            <p:stCondLst>
                              <p:cond delay="2000"/>
                            </p:stCondLst>
                            <p:childTnLst>
                              <p:par>
                                <p:cTn id="153" presetID="42" presetClass="entr" presetSubtype="0" fill="hold" grpId="0" nodeType="afterEffect">
                                  <p:stCondLst>
                                    <p:cond delay="0"/>
                                  </p:stCondLst>
                                  <p:childTnLst>
                                    <p:set>
                                      <p:cBhvr>
                                        <p:cTn id="154" dur="1" fill="hold">
                                          <p:stCondLst>
                                            <p:cond delay="0"/>
                                          </p:stCondLst>
                                        </p:cTn>
                                        <p:tgtEl>
                                          <p:spTgt spid="142"/>
                                        </p:tgtEl>
                                        <p:attrNameLst>
                                          <p:attrName>style.visibility</p:attrName>
                                        </p:attrNameLst>
                                      </p:cBhvr>
                                      <p:to>
                                        <p:strVal val="visible"/>
                                      </p:to>
                                    </p:set>
                                    <p:animEffect transition="in" filter="fade">
                                      <p:cBhvr>
                                        <p:cTn id="155" dur="500"/>
                                        <p:tgtEl>
                                          <p:spTgt spid="142"/>
                                        </p:tgtEl>
                                      </p:cBhvr>
                                    </p:animEffect>
                                    <p:anim calcmode="lin" valueType="num">
                                      <p:cBhvr>
                                        <p:cTn id="156" dur="500" fill="hold"/>
                                        <p:tgtEl>
                                          <p:spTgt spid="142"/>
                                        </p:tgtEl>
                                        <p:attrNameLst>
                                          <p:attrName>ppt_x</p:attrName>
                                        </p:attrNameLst>
                                      </p:cBhvr>
                                      <p:tavLst>
                                        <p:tav tm="0">
                                          <p:val>
                                            <p:strVal val="#ppt_x"/>
                                          </p:val>
                                        </p:tav>
                                        <p:tav tm="100000">
                                          <p:val>
                                            <p:strVal val="#ppt_x"/>
                                          </p:val>
                                        </p:tav>
                                      </p:tavLst>
                                    </p:anim>
                                    <p:anim calcmode="lin" valueType="num">
                                      <p:cBhvr>
                                        <p:cTn id="157"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8" fill="hold" grpId="0" nodeType="clickEffect">
                                  <p:stCondLst>
                                    <p:cond delay="0"/>
                                  </p:stCondLst>
                                  <p:childTnLst>
                                    <p:set>
                                      <p:cBhvr>
                                        <p:cTn id="161" dur="1" fill="hold">
                                          <p:stCondLst>
                                            <p:cond delay="0"/>
                                          </p:stCondLst>
                                        </p:cTn>
                                        <p:tgtEl>
                                          <p:spTgt spid="533"/>
                                        </p:tgtEl>
                                        <p:attrNameLst>
                                          <p:attrName>style.visibility</p:attrName>
                                        </p:attrNameLst>
                                      </p:cBhvr>
                                      <p:to>
                                        <p:strVal val="visible"/>
                                      </p:to>
                                    </p:set>
                                    <p:anim calcmode="lin" valueType="num">
                                      <p:cBhvr additive="base">
                                        <p:cTn id="162" dur="500" fill="hold"/>
                                        <p:tgtEl>
                                          <p:spTgt spid="533"/>
                                        </p:tgtEl>
                                        <p:attrNameLst>
                                          <p:attrName>ppt_x</p:attrName>
                                        </p:attrNameLst>
                                      </p:cBhvr>
                                      <p:tavLst>
                                        <p:tav tm="0">
                                          <p:val>
                                            <p:strVal val="0-#ppt_w/2"/>
                                          </p:val>
                                        </p:tav>
                                        <p:tav tm="100000">
                                          <p:val>
                                            <p:strVal val="#ppt_x"/>
                                          </p:val>
                                        </p:tav>
                                      </p:tavLst>
                                    </p:anim>
                                    <p:anim calcmode="lin" valueType="num">
                                      <p:cBhvr additive="base">
                                        <p:cTn id="163" dur="500" fill="hold"/>
                                        <p:tgtEl>
                                          <p:spTgt spid="533"/>
                                        </p:tgtEl>
                                        <p:attrNameLst>
                                          <p:attrName>ppt_y</p:attrName>
                                        </p:attrNameLst>
                                      </p:cBhvr>
                                      <p:tavLst>
                                        <p:tav tm="0">
                                          <p:val>
                                            <p:strVal val="#ppt_y"/>
                                          </p:val>
                                        </p:tav>
                                        <p:tav tm="100000">
                                          <p:val>
                                            <p:strVal val="#ppt_y"/>
                                          </p:val>
                                        </p:tav>
                                      </p:tavLst>
                                    </p:anim>
                                  </p:childTnLst>
                                </p:cTn>
                              </p:par>
                            </p:childTnLst>
                          </p:cTn>
                        </p:par>
                        <p:par>
                          <p:cTn id="164" fill="hold">
                            <p:stCondLst>
                              <p:cond delay="500"/>
                            </p:stCondLst>
                            <p:childTnLst>
                              <p:par>
                                <p:cTn id="165" presetID="42" presetClass="entr" presetSubtype="0" fill="hold" grpId="0" nodeType="afterEffect">
                                  <p:stCondLst>
                                    <p:cond delay="0"/>
                                  </p:stCondLst>
                                  <p:childTnLst>
                                    <p:set>
                                      <p:cBhvr>
                                        <p:cTn id="166" dur="1" fill="hold">
                                          <p:stCondLst>
                                            <p:cond delay="0"/>
                                          </p:stCondLst>
                                        </p:cTn>
                                        <p:tgtEl>
                                          <p:spTgt spid="526"/>
                                        </p:tgtEl>
                                        <p:attrNameLst>
                                          <p:attrName>style.visibility</p:attrName>
                                        </p:attrNameLst>
                                      </p:cBhvr>
                                      <p:to>
                                        <p:strVal val="visible"/>
                                      </p:to>
                                    </p:set>
                                    <p:animEffect transition="in" filter="fade">
                                      <p:cBhvr>
                                        <p:cTn id="167" dur="1000"/>
                                        <p:tgtEl>
                                          <p:spTgt spid="526"/>
                                        </p:tgtEl>
                                      </p:cBhvr>
                                    </p:animEffect>
                                    <p:anim calcmode="lin" valueType="num">
                                      <p:cBhvr>
                                        <p:cTn id="168" dur="1000" fill="hold"/>
                                        <p:tgtEl>
                                          <p:spTgt spid="526"/>
                                        </p:tgtEl>
                                        <p:attrNameLst>
                                          <p:attrName>ppt_x</p:attrName>
                                        </p:attrNameLst>
                                      </p:cBhvr>
                                      <p:tavLst>
                                        <p:tav tm="0">
                                          <p:val>
                                            <p:strVal val="#ppt_x"/>
                                          </p:val>
                                        </p:tav>
                                        <p:tav tm="100000">
                                          <p:val>
                                            <p:strVal val="#ppt_x"/>
                                          </p:val>
                                        </p:tav>
                                      </p:tavLst>
                                    </p:anim>
                                    <p:anim calcmode="lin" valueType="num">
                                      <p:cBhvr>
                                        <p:cTn id="169" dur="1000" fill="hold"/>
                                        <p:tgtEl>
                                          <p:spTgt spid="526"/>
                                        </p:tgtEl>
                                        <p:attrNameLst>
                                          <p:attrName>ppt_y</p:attrName>
                                        </p:attrNameLst>
                                      </p:cBhvr>
                                      <p:tavLst>
                                        <p:tav tm="0">
                                          <p:val>
                                            <p:strVal val="#ppt_y+.1"/>
                                          </p:val>
                                        </p:tav>
                                        <p:tav tm="100000">
                                          <p:val>
                                            <p:strVal val="#ppt_y"/>
                                          </p:val>
                                        </p:tav>
                                      </p:tavLst>
                                    </p:anim>
                                  </p:childTnLst>
                                </p:cTn>
                              </p:par>
                              <p:par>
                                <p:cTn id="170" presetID="42" presetClass="entr" presetSubtype="0" fill="hold" nodeType="withEffect">
                                  <p:stCondLst>
                                    <p:cond delay="0"/>
                                  </p:stCondLst>
                                  <p:childTnLst>
                                    <p:set>
                                      <p:cBhvr>
                                        <p:cTn id="171" dur="1" fill="hold">
                                          <p:stCondLst>
                                            <p:cond delay="0"/>
                                          </p:stCondLst>
                                        </p:cTn>
                                        <p:tgtEl>
                                          <p:spTgt spid="146"/>
                                        </p:tgtEl>
                                        <p:attrNameLst>
                                          <p:attrName>style.visibility</p:attrName>
                                        </p:attrNameLst>
                                      </p:cBhvr>
                                      <p:to>
                                        <p:strVal val="visible"/>
                                      </p:to>
                                    </p:set>
                                    <p:animEffect transition="in" filter="fade">
                                      <p:cBhvr>
                                        <p:cTn id="172" dur="1000"/>
                                        <p:tgtEl>
                                          <p:spTgt spid="146"/>
                                        </p:tgtEl>
                                      </p:cBhvr>
                                    </p:animEffect>
                                    <p:anim calcmode="lin" valueType="num">
                                      <p:cBhvr>
                                        <p:cTn id="173" dur="1000" fill="hold"/>
                                        <p:tgtEl>
                                          <p:spTgt spid="146"/>
                                        </p:tgtEl>
                                        <p:attrNameLst>
                                          <p:attrName>ppt_x</p:attrName>
                                        </p:attrNameLst>
                                      </p:cBhvr>
                                      <p:tavLst>
                                        <p:tav tm="0">
                                          <p:val>
                                            <p:strVal val="#ppt_x"/>
                                          </p:val>
                                        </p:tav>
                                        <p:tav tm="100000">
                                          <p:val>
                                            <p:strVal val="#ppt_x"/>
                                          </p:val>
                                        </p:tav>
                                      </p:tavLst>
                                    </p:anim>
                                    <p:anim calcmode="lin" valueType="num">
                                      <p:cBhvr>
                                        <p:cTn id="174" dur="1000" fill="hold"/>
                                        <p:tgtEl>
                                          <p:spTgt spid="146"/>
                                        </p:tgtEl>
                                        <p:attrNameLst>
                                          <p:attrName>ppt_y</p:attrName>
                                        </p:attrNameLst>
                                      </p:cBhvr>
                                      <p:tavLst>
                                        <p:tav tm="0">
                                          <p:val>
                                            <p:strVal val="#ppt_y+.1"/>
                                          </p:val>
                                        </p:tav>
                                        <p:tav tm="100000">
                                          <p:val>
                                            <p:strVal val="#ppt_y"/>
                                          </p:val>
                                        </p:tav>
                                      </p:tavLst>
                                    </p:anim>
                                  </p:childTnLst>
                                </p:cTn>
                              </p:par>
                              <p:par>
                                <p:cTn id="175" presetID="42" presetClass="entr" presetSubtype="0" fill="hold" grpId="0" nodeType="withEffect">
                                  <p:stCondLst>
                                    <p:cond delay="0"/>
                                  </p:stCondLst>
                                  <p:childTnLst>
                                    <p:set>
                                      <p:cBhvr>
                                        <p:cTn id="176" dur="1" fill="hold">
                                          <p:stCondLst>
                                            <p:cond delay="0"/>
                                          </p:stCondLst>
                                        </p:cTn>
                                        <p:tgtEl>
                                          <p:spTgt spid="527"/>
                                        </p:tgtEl>
                                        <p:attrNameLst>
                                          <p:attrName>style.visibility</p:attrName>
                                        </p:attrNameLst>
                                      </p:cBhvr>
                                      <p:to>
                                        <p:strVal val="visible"/>
                                      </p:to>
                                    </p:set>
                                    <p:animEffect transition="in" filter="fade">
                                      <p:cBhvr>
                                        <p:cTn id="177" dur="1000"/>
                                        <p:tgtEl>
                                          <p:spTgt spid="527"/>
                                        </p:tgtEl>
                                      </p:cBhvr>
                                    </p:animEffect>
                                    <p:anim calcmode="lin" valueType="num">
                                      <p:cBhvr>
                                        <p:cTn id="178" dur="1000" fill="hold"/>
                                        <p:tgtEl>
                                          <p:spTgt spid="527"/>
                                        </p:tgtEl>
                                        <p:attrNameLst>
                                          <p:attrName>ppt_x</p:attrName>
                                        </p:attrNameLst>
                                      </p:cBhvr>
                                      <p:tavLst>
                                        <p:tav tm="0">
                                          <p:val>
                                            <p:strVal val="#ppt_x"/>
                                          </p:val>
                                        </p:tav>
                                        <p:tav tm="100000">
                                          <p:val>
                                            <p:strVal val="#ppt_x"/>
                                          </p:val>
                                        </p:tav>
                                      </p:tavLst>
                                    </p:anim>
                                    <p:anim calcmode="lin" valueType="num">
                                      <p:cBhvr>
                                        <p:cTn id="179" dur="1000" fill="hold"/>
                                        <p:tgtEl>
                                          <p:spTgt spid="527"/>
                                        </p:tgtEl>
                                        <p:attrNameLst>
                                          <p:attrName>ppt_y</p:attrName>
                                        </p:attrNameLst>
                                      </p:cBhvr>
                                      <p:tavLst>
                                        <p:tav tm="0">
                                          <p:val>
                                            <p:strVal val="#ppt_y+.1"/>
                                          </p:val>
                                        </p:tav>
                                        <p:tav tm="100000">
                                          <p:val>
                                            <p:strVal val="#ppt_y"/>
                                          </p:val>
                                        </p:tav>
                                      </p:tavLst>
                                    </p:anim>
                                  </p:childTnLst>
                                </p:cTn>
                              </p:par>
                              <p:par>
                                <p:cTn id="180" presetID="42" presetClass="entr" presetSubtype="0" fill="hold" nodeType="withEffect">
                                  <p:stCondLst>
                                    <p:cond delay="0"/>
                                  </p:stCondLst>
                                  <p:childTnLst>
                                    <p:set>
                                      <p:cBhvr>
                                        <p:cTn id="181" dur="1" fill="hold">
                                          <p:stCondLst>
                                            <p:cond delay="0"/>
                                          </p:stCondLst>
                                        </p:cTn>
                                        <p:tgtEl>
                                          <p:spTgt spid="2"/>
                                        </p:tgtEl>
                                        <p:attrNameLst>
                                          <p:attrName>style.visibility</p:attrName>
                                        </p:attrNameLst>
                                      </p:cBhvr>
                                      <p:to>
                                        <p:strVal val="visible"/>
                                      </p:to>
                                    </p:set>
                                    <p:animEffect transition="in" filter="fade">
                                      <p:cBhvr>
                                        <p:cTn id="182" dur="1000"/>
                                        <p:tgtEl>
                                          <p:spTgt spid="2"/>
                                        </p:tgtEl>
                                      </p:cBhvr>
                                    </p:animEffect>
                                    <p:anim calcmode="lin" valueType="num">
                                      <p:cBhvr>
                                        <p:cTn id="183" dur="1000" fill="hold"/>
                                        <p:tgtEl>
                                          <p:spTgt spid="2"/>
                                        </p:tgtEl>
                                        <p:attrNameLst>
                                          <p:attrName>ppt_x</p:attrName>
                                        </p:attrNameLst>
                                      </p:cBhvr>
                                      <p:tavLst>
                                        <p:tav tm="0">
                                          <p:val>
                                            <p:strVal val="#ppt_x"/>
                                          </p:val>
                                        </p:tav>
                                        <p:tav tm="100000">
                                          <p:val>
                                            <p:strVal val="#ppt_x"/>
                                          </p:val>
                                        </p:tav>
                                      </p:tavLst>
                                    </p:anim>
                                    <p:anim calcmode="lin" valueType="num">
                                      <p:cBhvr>
                                        <p:cTn id="18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1" grpId="0" animBg="1"/>
      <p:bldP spid="142" grpId="0" animBg="1"/>
      <p:bldP spid="103" grpId="0" animBg="1"/>
      <p:bldP spid="60" grpId="0"/>
      <p:bldP spid="61" grpId="0"/>
      <p:bldP spid="144" grpId="0"/>
      <p:bldP spid="526" grpId="0" animBg="1"/>
      <p:bldP spid="527" grpId="0"/>
      <p:bldP spid="5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E360E74-6ADC-7A40-B154-D76E56B2510C}"/>
              </a:ext>
            </a:extLst>
          </p:cNvPr>
          <p:cNvGrpSpPr/>
          <p:nvPr/>
        </p:nvGrpSpPr>
        <p:grpSpPr>
          <a:xfrm>
            <a:off x="5623400" y="3432663"/>
            <a:ext cx="2487518" cy="1424604"/>
            <a:chOff x="5623400" y="3432663"/>
            <a:chExt cx="2487518" cy="1424604"/>
          </a:xfrm>
        </p:grpSpPr>
        <p:sp>
          <p:nvSpPr>
            <p:cNvPr id="6" name="Rectangle: Top Corners Snipped 529">
              <a:extLst>
                <a:ext uri="{FF2B5EF4-FFF2-40B4-BE49-F238E27FC236}">
                  <a16:creationId xmlns:a16="http://schemas.microsoft.com/office/drawing/2014/main" id="{91C6B7F1-09C6-4134-6D27-D8EC66C4D3FB}"/>
                </a:ext>
              </a:extLst>
            </p:cNvPr>
            <p:cNvSpPr/>
            <p:nvPr/>
          </p:nvSpPr>
          <p:spPr>
            <a:xfrm rot="10800000">
              <a:off x="5623400" y="3448048"/>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8" name="Picture 7" descr="Application, icon&#10;&#10;Description automatically generated">
              <a:extLst>
                <a:ext uri="{FF2B5EF4-FFF2-40B4-BE49-F238E27FC236}">
                  <a16:creationId xmlns:a16="http://schemas.microsoft.com/office/drawing/2014/main" id="{47CE3928-0250-C5D9-40F3-6AFC972EED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7071" y="3625443"/>
              <a:ext cx="1231824" cy="1231824"/>
            </a:xfrm>
            <a:prstGeom prst="round2SameRect">
              <a:avLst/>
            </a:prstGeom>
          </p:spPr>
        </p:pic>
        <p:sp>
          <p:nvSpPr>
            <p:cNvPr id="9" name="TextBox 8">
              <a:extLst>
                <a:ext uri="{FF2B5EF4-FFF2-40B4-BE49-F238E27FC236}">
                  <a16:creationId xmlns:a16="http://schemas.microsoft.com/office/drawing/2014/main" id="{5425592F-379B-0A80-ED41-DD0C11C36E5A}"/>
                </a:ext>
              </a:extLst>
            </p:cNvPr>
            <p:cNvSpPr txBox="1"/>
            <p:nvPr/>
          </p:nvSpPr>
          <p:spPr>
            <a:xfrm>
              <a:off x="5936647" y="3432663"/>
              <a:ext cx="1897019" cy="387191"/>
            </a:xfrm>
            <a:prstGeom prst="round2SameRect">
              <a:avLst/>
            </a:prstGeom>
            <a:noFill/>
          </p:spPr>
          <p:txBody>
            <a:bodyPr wrap="none" rtlCol="0">
              <a:spAutoFit/>
            </a:bodyPr>
            <a:lstStyle/>
            <a:p>
              <a:pPr algn="ctr"/>
              <a:r>
                <a:rPr lang="en-US" dirty="0"/>
                <a:t>Memory Node 1</a:t>
              </a:r>
              <a:endParaRPr lang="en-IL" dirty="0"/>
            </a:p>
          </p:txBody>
        </p:sp>
      </p:grpSp>
      <p:sp>
        <p:nvSpPr>
          <p:cNvPr id="140" name="Rectangle 139">
            <a:extLst>
              <a:ext uri="{FF2B5EF4-FFF2-40B4-BE49-F238E27FC236}">
                <a16:creationId xmlns:a16="http://schemas.microsoft.com/office/drawing/2014/main" id="{FB63450E-22B3-45E1-B7A0-18B468115907}"/>
              </a:ext>
            </a:extLst>
          </p:cNvPr>
          <p:cNvSpPr/>
          <p:nvPr/>
        </p:nvSpPr>
        <p:spPr>
          <a:xfrm>
            <a:off x="3625688" y="1929713"/>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1</a:t>
            </a:r>
            <a:endParaRPr lang="en-IL" dirty="0"/>
          </a:p>
        </p:txBody>
      </p:sp>
      <p:sp>
        <p:nvSpPr>
          <p:cNvPr id="141" name="Rectangle 140">
            <a:extLst>
              <a:ext uri="{FF2B5EF4-FFF2-40B4-BE49-F238E27FC236}">
                <a16:creationId xmlns:a16="http://schemas.microsoft.com/office/drawing/2014/main" id="{159062D3-457B-4D4D-8BD1-8C7147CDD0C2}"/>
              </a:ext>
            </a:extLst>
          </p:cNvPr>
          <p:cNvSpPr/>
          <p:nvPr/>
        </p:nvSpPr>
        <p:spPr>
          <a:xfrm>
            <a:off x="5257144" y="1929712"/>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2</a:t>
            </a:r>
            <a:endParaRPr lang="en-IL" dirty="0"/>
          </a:p>
        </p:txBody>
      </p:sp>
      <p:sp>
        <p:nvSpPr>
          <p:cNvPr id="142" name="Rectangle 141">
            <a:extLst>
              <a:ext uri="{FF2B5EF4-FFF2-40B4-BE49-F238E27FC236}">
                <a16:creationId xmlns:a16="http://schemas.microsoft.com/office/drawing/2014/main" id="{9C90666F-012B-4D45-908C-24A64C864330}"/>
              </a:ext>
            </a:extLst>
          </p:cNvPr>
          <p:cNvSpPr/>
          <p:nvPr/>
        </p:nvSpPr>
        <p:spPr>
          <a:xfrm>
            <a:off x="6888600" y="1929711"/>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3</a:t>
            </a:r>
            <a:endParaRPr lang="en-IL" dirty="0"/>
          </a:p>
        </p:txBody>
      </p:sp>
      <p:sp>
        <p:nvSpPr>
          <p:cNvPr id="103" name="Rectangle 102">
            <a:extLst>
              <a:ext uri="{FF2B5EF4-FFF2-40B4-BE49-F238E27FC236}">
                <a16:creationId xmlns:a16="http://schemas.microsoft.com/office/drawing/2014/main" id="{958A0160-D310-4D52-BD22-76E590188DE2}"/>
              </a:ext>
            </a:extLst>
          </p:cNvPr>
          <p:cNvSpPr/>
          <p:nvPr/>
        </p:nvSpPr>
        <p:spPr>
          <a:xfrm>
            <a:off x="1994232" y="1929714"/>
            <a:ext cx="1617632" cy="141870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endParaRPr lang="en-US" dirty="0"/>
          </a:p>
          <a:p>
            <a:pPr algn="ctr"/>
            <a:endParaRPr lang="en-US" dirty="0"/>
          </a:p>
          <a:p>
            <a:pPr algn="ctr"/>
            <a:r>
              <a:rPr lang="en-US" dirty="0" err="1"/>
              <a:t>Numa</a:t>
            </a:r>
            <a:r>
              <a:rPr lang="en-US" dirty="0"/>
              <a:t> 0</a:t>
            </a:r>
            <a:endParaRPr lang="en-IL" dirty="0"/>
          </a:p>
        </p:txBody>
      </p:sp>
      <p:sp>
        <p:nvSpPr>
          <p:cNvPr id="3" name="Title 2">
            <a:extLst>
              <a:ext uri="{FF2B5EF4-FFF2-40B4-BE49-F238E27FC236}">
                <a16:creationId xmlns:a16="http://schemas.microsoft.com/office/drawing/2014/main" id="{0313A2B1-A5BD-49AB-81D7-CAF93190C5DF}"/>
              </a:ext>
            </a:extLst>
          </p:cNvPr>
          <p:cNvSpPr>
            <a:spLocks noGrp="1"/>
          </p:cNvSpPr>
          <p:nvPr>
            <p:ph type="title"/>
          </p:nvPr>
        </p:nvSpPr>
        <p:spPr/>
        <p:txBody>
          <a:bodyPr/>
          <a:lstStyle/>
          <a:p>
            <a:r>
              <a:rPr lang="en-US" dirty="0" err="1"/>
              <a:t>CPU+Memory</a:t>
            </a:r>
            <a:endParaRPr lang="en-IL" dirty="0"/>
          </a:p>
        </p:txBody>
      </p:sp>
      <p:pic>
        <p:nvPicPr>
          <p:cNvPr id="14" name="Graphic 13" descr="Stopwatch with solid fill">
            <a:extLst>
              <a:ext uri="{FF2B5EF4-FFF2-40B4-BE49-F238E27FC236}">
                <a16:creationId xmlns:a16="http://schemas.microsoft.com/office/drawing/2014/main" id="{1A857527-C7BD-4E6A-80A3-5ED9D2F22E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94232" y="843864"/>
            <a:ext cx="808818" cy="808818"/>
          </a:xfrm>
          <a:prstGeom prst="rect">
            <a:avLst/>
          </a:prstGeom>
        </p:spPr>
      </p:pic>
      <p:cxnSp>
        <p:nvCxnSpPr>
          <p:cNvPr id="30" name="Straight Arrow Connector 29">
            <a:extLst>
              <a:ext uri="{FF2B5EF4-FFF2-40B4-BE49-F238E27FC236}">
                <a16:creationId xmlns:a16="http://schemas.microsoft.com/office/drawing/2014/main" id="{1CC89C3E-ADAA-4E16-86C5-645BA7A5A5B1}"/>
              </a:ext>
            </a:extLst>
          </p:cNvPr>
          <p:cNvCxnSpPr>
            <a:cxnSpLocks/>
            <a:stCxn id="14" idx="2"/>
          </p:cNvCxnSpPr>
          <p:nvPr/>
        </p:nvCxnSpPr>
        <p:spPr>
          <a:xfrm>
            <a:off x="239864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60" name="TextBox 59">
            <a:extLst>
              <a:ext uri="{FF2B5EF4-FFF2-40B4-BE49-F238E27FC236}">
                <a16:creationId xmlns:a16="http://schemas.microsoft.com/office/drawing/2014/main" id="{71046B63-772C-4C7C-910D-5520AB9503F2}"/>
              </a:ext>
            </a:extLst>
          </p:cNvPr>
          <p:cNvSpPr txBox="1"/>
          <p:nvPr/>
        </p:nvSpPr>
        <p:spPr>
          <a:xfrm>
            <a:off x="576637" y="2123308"/>
            <a:ext cx="1300612" cy="646331"/>
          </a:xfrm>
          <a:prstGeom prst="rect">
            <a:avLst/>
          </a:prstGeom>
          <a:noFill/>
        </p:spPr>
        <p:txBody>
          <a:bodyPr wrap="none" rtlCol="0">
            <a:spAutoFit/>
          </a:bodyPr>
          <a:lstStyle/>
          <a:p>
            <a:pPr algn="r"/>
            <a:r>
              <a:rPr lang="en-US" dirty="0"/>
              <a:t>CPU Cores:</a:t>
            </a:r>
            <a:br>
              <a:rPr lang="en-US" dirty="0"/>
            </a:br>
            <a:r>
              <a:rPr lang="en-US" dirty="0"/>
              <a:t>(logical)</a:t>
            </a:r>
          </a:p>
        </p:txBody>
      </p:sp>
      <p:sp>
        <p:nvSpPr>
          <p:cNvPr id="61" name="TextBox 60">
            <a:extLst>
              <a:ext uri="{FF2B5EF4-FFF2-40B4-BE49-F238E27FC236}">
                <a16:creationId xmlns:a16="http://schemas.microsoft.com/office/drawing/2014/main" id="{7A1ACBF1-0414-4F8D-8A63-839367C857AC}"/>
              </a:ext>
            </a:extLst>
          </p:cNvPr>
          <p:cNvSpPr txBox="1"/>
          <p:nvPr/>
        </p:nvSpPr>
        <p:spPr>
          <a:xfrm>
            <a:off x="55917" y="1167198"/>
            <a:ext cx="1821332" cy="369332"/>
          </a:xfrm>
          <a:prstGeom prst="rect">
            <a:avLst/>
          </a:prstGeom>
          <a:noFill/>
        </p:spPr>
        <p:txBody>
          <a:bodyPr wrap="none" rtlCol="0">
            <a:spAutoFit/>
          </a:bodyPr>
          <a:lstStyle/>
          <a:p>
            <a:pPr algn="r"/>
            <a:r>
              <a:rPr lang="en-US" dirty="0"/>
              <a:t>SOS Schedulers:</a:t>
            </a:r>
            <a:endParaRPr lang="en-IL" dirty="0"/>
          </a:p>
        </p:txBody>
      </p:sp>
      <p:pic>
        <p:nvPicPr>
          <p:cNvPr id="120" name="Graphic 119" descr="Stopwatch with solid fill">
            <a:extLst>
              <a:ext uri="{FF2B5EF4-FFF2-40B4-BE49-F238E27FC236}">
                <a16:creationId xmlns:a16="http://schemas.microsoft.com/office/drawing/2014/main" id="{9DEFF80B-895C-423B-8563-37E7F93CDC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3050" y="843864"/>
            <a:ext cx="808818" cy="808818"/>
          </a:xfrm>
          <a:prstGeom prst="rect">
            <a:avLst/>
          </a:prstGeom>
        </p:spPr>
      </p:pic>
      <p:cxnSp>
        <p:nvCxnSpPr>
          <p:cNvPr id="121" name="Straight Arrow Connector 120">
            <a:extLst>
              <a:ext uri="{FF2B5EF4-FFF2-40B4-BE49-F238E27FC236}">
                <a16:creationId xmlns:a16="http://schemas.microsoft.com/office/drawing/2014/main" id="{02FE8953-D4E6-4FD1-99F2-34C853EBC1FE}"/>
              </a:ext>
            </a:extLst>
          </p:cNvPr>
          <p:cNvCxnSpPr>
            <a:cxnSpLocks/>
            <a:stCxn id="120" idx="2"/>
          </p:cNvCxnSpPr>
          <p:nvPr/>
        </p:nvCxnSpPr>
        <p:spPr>
          <a:xfrm>
            <a:off x="320745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3" name="Graphic 122" descr="Stopwatch with solid fill">
            <a:extLst>
              <a:ext uri="{FF2B5EF4-FFF2-40B4-BE49-F238E27FC236}">
                <a16:creationId xmlns:a16="http://schemas.microsoft.com/office/drawing/2014/main" id="{95D28615-26C8-4B0C-A7BC-7281D616A0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1868" y="843864"/>
            <a:ext cx="808818" cy="808818"/>
          </a:xfrm>
          <a:prstGeom prst="rect">
            <a:avLst/>
          </a:prstGeom>
        </p:spPr>
      </p:pic>
      <p:cxnSp>
        <p:nvCxnSpPr>
          <p:cNvPr id="124" name="Straight Arrow Connector 123">
            <a:extLst>
              <a:ext uri="{FF2B5EF4-FFF2-40B4-BE49-F238E27FC236}">
                <a16:creationId xmlns:a16="http://schemas.microsoft.com/office/drawing/2014/main" id="{676AC913-7DE9-4CCA-A020-4C367474F0DF}"/>
              </a:ext>
            </a:extLst>
          </p:cNvPr>
          <p:cNvCxnSpPr>
            <a:cxnSpLocks/>
            <a:stCxn id="123" idx="2"/>
          </p:cNvCxnSpPr>
          <p:nvPr/>
        </p:nvCxnSpPr>
        <p:spPr>
          <a:xfrm>
            <a:off x="401627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6" name="Graphic 125" descr="Stopwatch with solid fill">
            <a:extLst>
              <a:ext uri="{FF2B5EF4-FFF2-40B4-BE49-F238E27FC236}">
                <a16:creationId xmlns:a16="http://schemas.microsoft.com/office/drawing/2014/main" id="{6ED25068-D99A-499C-B41D-956EBD4316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0686" y="843864"/>
            <a:ext cx="808818" cy="808818"/>
          </a:xfrm>
          <a:prstGeom prst="rect">
            <a:avLst/>
          </a:prstGeom>
        </p:spPr>
      </p:pic>
      <p:cxnSp>
        <p:nvCxnSpPr>
          <p:cNvPr id="127" name="Straight Arrow Connector 126">
            <a:extLst>
              <a:ext uri="{FF2B5EF4-FFF2-40B4-BE49-F238E27FC236}">
                <a16:creationId xmlns:a16="http://schemas.microsoft.com/office/drawing/2014/main" id="{93B6365C-4ECC-4FD7-BABE-D89DAC1F71E5}"/>
              </a:ext>
            </a:extLst>
          </p:cNvPr>
          <p:cNvCxnSpPr>
            <a:cxnSpLocks/>
            <a:stCxn id="126" idx="2"/>
          </p:cNvCxnSpPr>
          <p:nvPr/>
        </p:nvCxnSpPr>
        <p:spPr>
          <a:xfrm>
            <a:off x="4825095"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29" name="Graphic 128" descr="Stopwatch with solid fill">
            <a:extLst>
              <a:ext uri="{FF2B5EF4-FFF2-40B4-BE49-F238E27FC236}">
                <a16:creationId xmlns:a16="http://schemas.microsoft.com/office/drawing/2014/main" id="{971289E8-62A1-427B-B8EF-E5A53F1A46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29504" y="843864"/>
            <a:ext cx="808818" cy="808818"/>
          </a:xfrm>
          <a:prstGeom prst="rect">
            <a:avLst/>
          </a:prstGeom>
        </p:spPr>
      </p:pic>
      <p:cxnSp>
        <p:nvCxnSpPr>
          <p:cNvPr id="130" name="Straight Arrow Connector 129">
            <a:extLst>
              <a:ext uri="{FF2B5EF4-FFF2-40B4-BE49-F238E27FC236}">
                <a16:creationId xmlns:a16="http://schemas.microsoft.com/office/drawing/2014/main" id="{EA2E7FA6-559D-4F3D-A7F4-F8EC34C4A4F2}"/>
              </a:ext>
            </a:extLst>
          </p:cNvPr>
          <p:cNvCxnSpPr>
            <a:cxnSpLocks/>
            <a:stCxn id="129" idx="2"/>
          </p:cNvCxnSpPr>
          <p:nvPr/>
        </p:nvCxnSpPr>
        <p:spPr>
          <a:xfrm>
            <a:off x="5633913"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2" name="Graphic 131" descr="Stopwatch with solid fill">
            <a:extLst>
              <a:ext uri="{FF2B5EF4-FFF2-40B4-BE49-F238E27FC236}">
                <a16:creationId xmlns:a16="http://schemas.microsoft.com/office/drawing/2014/main" id="{F26862BD-DA58-4249-B477-ADEE3493BC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38322" y="843864"/>
            <a:ext cx="808818" cy="808818"/>
          </a:xfrm>
          <a:prstGeom prst="rect">
            <a:avLst/>
          </a:prstGeom>
        </p:spPr>
      </p:pic>
      <p:cxnSp>
        <p:nvCxnSpPr>
          <p:cNvPr id="133" name="Straight Arrow Connector 132">
            <a:extLst>
              <a:ext uri="{FF2B5EF4-FFF2-40B4-BE49-F238E27FC236}">
                <a16:creationId xmlns:a16="http://schemas.microsoft.com/office/drawing/2014/main" id="{1830E7CA-A984-4788-A7F7-01B7ED98F694}"/>
              </a:ext>
            </a:extLst>
          </p:cNvPr>
          <p:cNvCxnSpPr>
            <a:cxnSpLocks/>
            <a:stCxn id="132" idx="2"/>
          </p:cNvCxnSpPr>
          <p:nvPr/>
        </p:nvCxnSpPr>
        <p:spPr>
          <a:xfrm>
            <a:off x="6442731"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5" name="Graphic 134" descr="Stopwatch with solid fill">
            <a:extLst>
              <a:ext uri="{FF2B5EF4-FFF2-40B4-BE49-F238E27FC236}">
                <a16:creationId xmlns:a16="http://schemas.microsoft.com/office/drawing/2014/main" id="{0D05DF36-C50C-4E38-AD47-4C358D0A10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47140" y="843864"/>
            <a:ext cx="808818" cy="808818"/>
          </a:xfrm>
          <a:prstGeom prst="rect">
            <a:avLst/>
          </a:prstGeom>
        </p:spPr>
      </p:pic>
      <p:cxnSp>
        <p:nvCxnSpPr>
          <p:cNvPr id="136" name="Straight Arrow Connector 135">
            <a:extLst>
              <a:ext uri="{FF2B5EF4-FFF2-40B4-BE49-F238E27FC236}">
                <a16:creationId xmlns:a16="http://schemas.microsoft.com/office/drawing/2014/main" id="{BA9834C7-5CD0-4FD8-A817-EBA790DFF07C}"/>
              </a:ext>
            </a:extLst>
          </p:cNvPr>
          <p:cNvCxnSpPr>
            <a:cxnSpLocks/>
            <a:stCxn id="135" idx="2"/>
          </p:cNvCxnSpPr>
          <p:nvPr/>
        </p:nvCxnSpPr>
        <p:spPr>
          <a:xfrm>
            <a:off x="7251549"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138" name="Graphic 137" descr="Stopwatch with solid fill">
            <a:extLst>
              <a:ext uri="{FF2B5EF4-FFF2-40B4-BE49-F238E27FC236}">
                <a16:creationId xmlns:a16="http://schemas.microsoft.com/office/drawing/2014/main" id="{7A44D88D-8C30-4465-98DC-FF7A9DA235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55958" y="843864"/>
            <a:ext cx="808818" cy="808818"/>
          </a:xfrm>
          <a:prstGeom prst="rect">
            <a:avLst/>
          </a:prstGeom>
        </p:spPr>
      </p:pic>
      <p:cxnSp>
        <p:nvCxnSpPr>
          <p:cNvPr id="139" name="Straight Arrow Connector 138">
            <a:extLst>
              <a:ext uri="{FF2B5EF4-FFF2-40B4-BE49-F238E27FC236}">
                <a16:creationId xmlns:a16="http://schemas.microsoft.com/office/drawing/2014/main" id="{F70F4DE7-8990-4463-AB27-2DD53D6D3DE4}"/>
              </a:ext>
            </a:extLst>
          </p:cNvPr>
          <p:cNvCxnSpPr>
            <a:cxnSpLocks/>
            <a:stCxn id="138" idx="2"/>
          </p:cNvCxnSpPr>
          <p:nvPr/>
        </p:nvCxnSpPr>
        <p:spPr>
          <a:xfrm>
            <a:off x="8060367" y="1652682"/>
            <a:ext cx="0" cy="27703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44" name="TextBox 143">
            <a:extLst>
              <a:ext uri="{FF2B5EF4-FFF2-40B4-BE49-F238E27FC236}">
                <a16:creationId xmlns:a16="http://schemas.microsoft.com/office/drawing/2014/main" id="{BE92941F-3B65-4F3F-8C6A-478A1782DC79}"/>
              </a:ext>
            </a:extLst>
          </p:cNvPr>
          <p:cNvSpPr txBox="1"/>
          <p:nvPr/>
        </p:nvSpPr>
        <p:spPr>
          <a:xfrm>
            <a:off x="55918" y="2828249"/>
            <a:ext cx="1821332" cy="369332"/>
          </a:xfrm>
          <a:prstGeom prst="rect">
            <a:avLst/>
          </a:prstGeom>
          <a:noFill/>
        </p:spPr>
        <p:txBody>
          <a:bodyPr wrap="square">
            <a:spAutoFit/>
          </a:bodyPr>
          <a:lstStyle/>
          <a:p>
            <a:pPr algn="r"/>
            <a:r>
              <a:rPr lang="en-US" dirty="0"/>
              <a:t>NUMA Nodes:</a:t>
            </a:r>
            <a:endParaRPr lang="en-IL" dirty="0"/>
          </a:p>
        </p:txBody>
      </p:sp>
      <p:grpSp>
        <p:nvGrpSpPr>
          <p:cNvPr id="200" name="Group 199">
            <a:extLst>
              <a:ext uri="{FF2B5EF4-FFF2-40B4-BE49-F238E27FC236}">
                <a16:creationId xmlns:a16="http://schemas.microsoft.com/office/drawing/2014/main" id="{5348FF0B-89C5-4C76-A627-7920384BB6F7}"/>
              </a:ext>
            </a:extLst>
          </p:cNvPr>
          <p:cNvGrpSpPr/>
          <p:nvPr/>
        </p:nvGrpSpPr>
        <p:grpSpPr>
          <a:xfrm>
            <a:off x="2078483" y="2013965"/>
            <a:ext cx="640314" cy="640314"/>
            <a:chOff x="2078483" y="2013965"/>
            <a:chExt cx="640314" cy="640314"/>
          </a:xfrm>
        </p:grpSpPr>
        <p:sp>
          <p:nvSpPr>
            <p:cNvPr id="174"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5"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6"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7"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8"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79" name="Content Placeholder 4" descr="Processor with solid fill">
              <a:extLst>
                <a:ext uri="{FF2B5EF4-FFF2-40B4-BE49-F238E27FC236}">
                  <a16:creationId xmlns:a16="http://schemas.microsoft.com/office/drawing/2014/main" id="{A48D0615-5284-4404-A582-96F6A36BD58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0"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1"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182"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3"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4"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5" name="Content Placeholder 4" descr="Processor with solid fill">
              <a:extLst>
                <a:ext uri="{FF2B5EF4-FFF2-40B4-BE49-F238E27FC236}">
                  <a16:creationId xmlns:a16="http://schemas.microsoft.com/office/drawing/2014/main" id="{A48D0615-5284-4404-A582-96F6A36BD58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6"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8"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89"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0"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1"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2" name="Content Placeholder 4" descr="Processor with solid fill">
              <a:extLst>
                <a:ext uri="{FF2B5EF4-FFF2-40B4-BE49-F238E27FC236}">
                  <a16:creationId xmlns:a16="http://schemas.microsoft.com/office/drawing/2014/main" id="{A48D0615-5284-4404-A582-96F6A36BD58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3" name="Content Placeholder 4" descr="Processor with solid fill">
              <a:extLst>
                <a:ext uri="{FF2B5EF4-FFF2-40B4-BE49-F238E27FC236}">
                  <a16:creationId xmlns:a16="http://schemas.microsoft.com/office/drawing/2014/main" id="{A48D0615-5284-4404-A582-96F6A36BD586}"/>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4" name="Content Placeholder 4" descr="Processor with solid fill">
              <a:extLst>
                <a:ext uri="{FF2B5EF4-FFF2-40B4-BE49-F238E27FC236}">
                  <a16:creationId xmlns:a16="http://schemas.microsoft.com/office/drawing/2014/main" id="{A48D0615-5284-4404-A582-96F6A36BD586}"/>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5" name="Content Placeholder 4" descr="Processor with solid fill">
              <a:extLst>
                <a:ext uri="{FF2B5EF4-FFF2-40B4-BE49-F238E27FC236}">
                  <a16:creationId xmlns:a16="http://schemas.microsoft.com/office/drawing/2014/main" id="{A48D0615-5284-4404-A582-96F6A36BD586}"/>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6" name="Content Placeholder 4" descr="Processor with solid fill">
              <a:extLst>
                <a:ext uri="{FF2B5EF4-FFF2-40B4-BE49-F238E27FC236}">
                  <a16:creationId xmlns:a16="http://schemas.microsoft.com/office/drawing/2014/main" id="{A48D0615-5284-4404-A582-96F6A36BD586}"/>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7" name="Content Placeholder 4" descr="Processor with solid fill">
              <a:extLst>
                <a:ext uri="{FF2B5EF4-FFF2-40B4-BE49-F238E27FC236}">
                  <a16:creationId xmlns:a16="http://schemas.microsoft.com/office/drawing/2014/main" id="{A48D0615-5284-4404-A582-96F6A36BD586}"/>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198" name="Content Placeholder 4" descr="Processor with solid fill">
              <a:extLst>
                <a:ext uri="{FF2B5EF4-FFF2-40B4-BE49-F238E27FC236}">
                  <a16:creationId xmlns:a16="http://schemas.microsoft.com/office/drawing/2014/main" id="{A48D0615-5284-4404-A582-96F6A36BD586}"/>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199" name="Content Placeholder 4" descr="Processor with solid fill">
              <a:extLst>
                <a:ext uri="{FF2B5EF4-FFF2-40B4-BE49-F238E27FC236}">
                  <a16:creationId xmlns:a16="http://schemas.microsoft.com/office/drawing/2014/main" id="{A48D0615-5284-4404-A582-96F6A36BD58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09" name="Group 308">
            <a:extLst>
              <a:ext uri="{FF2B5EF4-FFF2-40B4-BE49-F238E27FC236}">
                <a16:creationId xmlns:a16="http://schemas.microsoft.com/office/drawing/2014/main" id="{848D674C-9B04-4722-8886-1BEE4995034B}"/>
              </a:ext>
            </a:extLst>
          </p:cNvPr>
          <p:cNvGrpSpPr/>
          <p:nvPr/>
        </p:nvGrpSpPr>
        <p:grpSpPr>
          <a:xfrm>
            <a:off x="2874972" y="2013965"/>
            <a:ext cx="640314" cy="640314"/>
            <a:chOff x="2078483" y="2013965"/>
            <a:chExt cx="640314" cy="640314"/>
          </a:xfrm>
        </p:grpSpPr>
        <p:sp>
          <p:nvSpPr>
            <p:cNvPr id="310" name="Content Placeholder 4" descr="Processor with solid fill">
              <a:extLst>
                <a:ext uri="{FF2B5EF4-FFF2-40B4-BE49-F238E27FC236}">
                  <a16:creationId xmlns:a16="http://schemas.microsoft.com/office/drawing/2014/main" id="{7AA2F026-F86C-47BB-9BBD-71A71C136B2F}"/>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1" name="Content Placeholder 4" descr="Processor with solid fill">
              <a:extLst>
                <a:ext uri="{FF2B5EF4-FFF2-40B4-BE49-F238E27FC236}">
                  <a16:creationId xmlns:a16="http://schemas.microsoft.com/office/drawing/2014/main" id="{016FCE64-53AA-4FEB-8C6F-F81AB648717C}"/>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2" name="Content Placeholder 4" descr="Processor with solid fill">
              <a:extLst>
                <a:ext uri="{FF2B5EF4-FFF2-40B4-BE49-F238E27FC236}">
                  <a16:creationId xmlns:a16="http://schemas.microsoft.com/office/drawing/2014/main" id="{A293CC41-A611-465E-8599-6A9B340A9185}"/>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3" name="Content Placeholder 4" descr="Processor with solid fill">
              <a:extLst>
                <a:ext uri="{FF2B5EF4-FFF2-40B4-BE49-F238E27FC236}">
                  <a16:creationId xmlns:a16="http://schemas.microsoft.com/office/drawing/2014/main" id="{D70F3BC0-327A-45E4-9D88-029B46E6D06E}"/>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4" name="Content Placeholder 4" descr="Processor with solid fill">
              <a:extLst>
                <a:ext uri="{FF2B5EF4-FFF2-40B4-BE49-F238E27FC236}">
                  <a16:creationId xmlns:a16="http://schemas.microsoft.com/office/drawing/2014/main" id="{77DEB0B0-338F-4FA7-948B-ED9BD02D7B5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5" name="Content Placeholder 4" descr="Processor with solid fill">
              <a:extLst>
                <a:ext uri="{FF2B5EF4-FFF2-40B4-BE49-F238E27FC236}">
                  <a16:creationId xmlns:a16="http://schemas.microsoft.com/office/drawing/2014/main" id="{E10733E8-C044-45F4-9368-31C768CB603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6" name="Content Placeholder 4" descr="Processor with solid fill">
              <a:extLst>
                <a:ext uri="{FF2B5EF4-FFF2-40B4-BE49-F238E27FC236}">
                  <a16:creationId xmlns:a16="http://schemas.microsoft.com/office/drawing/2014/main" id="{EE9C2D88-1707-48CB-8A49-F58C4CD68EFC}"/>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7" name="Content Placeholder 4" descr="Processor with solid fill">
              <a:extLst>
                <a:ext uri="{FF2B5EF4-FFF2-40B4-BE49-F238E27FC236}">
                  <a16:creationId xmlns:a16="http://schemas.microsoft.com/office/drawing/2014/main" id="{5EE83094-2F25-4067-BFEB-4303822524D4}"/>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18" name="Content Placeholder 4" descr="Processor with solid fill">
              <a:extLst>
                <a:ext uri="{FF2B5EF4-FFF2-40B4-BE49-F238E27FC236}">
                  <a16:creationId xmlns:a16="http://schemas.microsoft.com/office/drawing/2014/main" id="{FDBEDC5F-7E55-479F-B0E3-B9D04D09CD79}"/>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19" name="Content Placeholder 4" descr="Processor with solid fill">
              <a:extLst>
                <a:ext uri="{FF2B5EF4-FFF2-40B4-BE49-F238E27FC236}">
                  <a16:creationId xmlns:a16="http://schemas.microsoft.com/office/drawing/2014/main" id="{FACABA72-992A-430C-991E-213484D9E54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0" name="Content Placeholder 4" descr="Processor with solid fill">
              <a:extLst>
                <a:ext uri="{FF2B5EF4-FFF2-40B4-BE49-F238E27FC236}">
                  <a16:creationId xmlns:a16="http://schemas.microsoft.com/office/drawing/2014/main" id="{8D5EC5A8-78B9-49FA-A816-CEF53237FA1A}"/>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1" name="Content Placeholder 4" descr="Processor with solid fill">
              <a:extLst>
                <a:ext uri="{FF2B5EF4-FFF2-40B4-BE49-F238E27FC236}">
                  <a16:creationId xmlns:a16="http://schemas.microsoft.com/office/drawing/2014/main" id="{D49FF29F-B1B6-49B4-8D0F-CCB7B77821F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2" name="Content Placeholder 4" descr="Processor with solid fill">
              <a:extLst>
                <a:ext uri="{FF2B5EF4-FFF2-40B4-BE49-F238E27FC236}">
                  <a16:creationId xmlns:a16="http://schemas.microsoft.com/office/drawing/2014/main" id="{124153F3-0CDB-48A2-B46C-7FE5C4B3B8F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3" name="Content Placeholder 4" descr="Processor with solid fill">
              <a:extLst>
                <a:ext uri="{FF2B5EF4-FFF2-40B4-BE49-F238E27FC236}">
                  <a16:creationId xmlns:a16="http://schemas.microsoft.com/office/drawing/2014/main" id="{E18BC3B8-21D7-49B7-94B5-1FE830036411}"/>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4" name="Content Placeholder 4" descr="Processor with solid fill">
              <a:extLst>
                <a:ext uri="{FF2B5EF4-FFF2-40B4-BE49-F238E27FC236}">
                  <a16:creationId xmlns:a16="http://schemas.microsoft.com/office/drawing/2014/main" id="{CDEA440A-9B20-4B66-A945-F2F3B42C3E03}"/>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5" name="Content Placeholder 4" descr="Processor with solid fill">
              <a:extLst>
                <a:ext uri="{FF2B5EF4-FFF2-40B4-BE49-F238E27FC236}">
                  <a16:creationId xmlns:a16="http://schemas.microsoft.com/office/drawing/2014/main" id="{9F8BABFA-2ECE-42EE-A96B-D3A686318EE3}"/>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6" name="Content Placeholder 4" descr="Processor with solid fill">
              <a:extLst>
                <a:ext uri="{FF2B5EF4-FFF2-40B4-BE49-F238E27FC236}">
                  <a16:creationId xmlns:a16="http://schemas.microsoft.com/office/drawing/2014/main" id="{8CEFA645-F494-4371-881D-58C32901ADB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7" name="Content Placeholder 4" descr="Processor with solid fill">
              <a:extLst>
                <a:ext uri="{FF2B5EF4-FFF2-40B4-BE49-F238E27FC236}">
                  <a16:creationId xmlns:a16="http://schemas.microsoft.com/office/drawing/2014/main" id="{4442D6A0-145E-4FE7-A3BA-B63D989856A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8" name="Content Placeholder 4" descr="Processor with solid fill">
              <a:extLst>
                <a:ext uri="{FF2B5EF4-FFF2-40B4-BE49-F238E27FC236}">
                  <a16:creationId xmlns:a16="http://schemas.microsoft.com/office/drawing/2014/main" id="{9CE538F7-0967-41FC-8AED-5692CD6EF218}"/>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29" name="Content Placeholder 4" descr="Processor with solid fill">
              <a:extLst>
                <a:ext uri="{FF2B5EF4-FFF2-40B4-BE49-F238E27FC236}">
                  <a16:creationId xmlns:a16="http://schemas.microsoft.com/office/drawing/2014/main" id="{C0A82625-8C5A-4765-BD23-7C4018B630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0" name="Content Placeholder 4" descr="Processor with solid fill">
              <a:extLst>
                <a:ext uri="{FF2B5EF4-FFF2-40B4-BE49-F238E27FC236}">
                  <a16:creationId xmlns:a16="http://schemas.microsoft.com/office/drawing/2014/main" id="{734CC145-698D-4F44-B083-52F27ADD3094}"/>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1" name="Content Placeholder 4" descr="Processor with solid fill">
              <a:extLst>
                <a:ext uri="{FF2B5EF4-FFF2-40B4-BE49-F238E27FC236}">
                  <a16:creationId xmlns:a16="http://schemas.microsoft.com/office/drawing/2014/main" id="{DAF0DECB-1533-4B81-9D01-72DC9B5B3C4F}"/>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2" name="Content Placeholder 4" descr="Processor with solid fill">
              <a:extLst>
                <a:ext uri="{FF2B5EF4-FFF2-40B4-BE49-F238E27FC236}">
                  <a16:creationId xmlns:a16="http://schemas.microsoft.com/office/drawing/2014/main" id="{6AB30371-953B-437D-AF0C-4FD03A1BE905}"/>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3" name="Content Placeholder 4" descr="Processor with solid fill">
              <a:extLst>
                <a:ext uri="{FF2B5EF4-FFF2-40B4-BE49-F238E27FC236}">
                  <a16:creationId xmlns:a16="http://schemas.microsoft.com/office/drawing/2014/main" id="{CFD587B5-02DF-48EF-AAA5-3A1826F58863}"/>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4" name="Content Placeholder 4" descr="Processor with solid fill">
              <a:extLst>
                <a:ext uri="{FF2B5EF4-FFF2-40B4-BE49-F238E27FC236}">
                  <a16:creationId xmlns:a16="http://schemas.microsoft.com/office/drawing/2014/main" id="{6A8EB813-1397-4868-9CC8-0C9AE02094F7}"/>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35" name="Content Placeholder 4" descr="Processor with solid fill">
              <a:extLst>
                <a:ext uri="{FF2B5EF4-FFF2-40B4-BE49-F238E27FC236}">
                  <a16:creationId xmlns:a16="http://schemas.microsoft.com/office/drawing/2014/main" id="{9DC59304-DC68-4B00-AA9F-244468921E57}"/>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36" name="Group 335">
            <a:extLst>
              <a:ext uri="{FF2B5EF4-FFF2-40B4-BE49-F238E27FC236}">
                <a16:creationId xmlns:a16="http://schemas.microsoft.com/office/drawing/2014/main" id="{ACFB8400-162D-4F81-9128-E5E9C8B6482C}"/>
              </a:ext>
            </a:extLst>
          </p:cNvPr>
          <p:cNvGrpSpPr/>
          <p:nvPr/>
        </p:nvGrpSpPr>
        <p:grpSpPr>
          <a:xfrm>
            <a:off x="3672670" y="2013965"/>
            <a:ext cx="640314" cy="640314"/>
            <a:chOff x="2078483" y="2013965"/>
            <a:chExt cx="640314" cy="640314"/>
          </a:xfrm>
        </p:grpSpPr>
        <p:sp>
          <p:nvSpPr>
            <p:cNvPr id="337" name="Content Placeholder 4" descr="Processor with solid fill">
              <a:extLst>
                <a:ext uri="{FF2B5EF4-FFF2-40B4-BE49-F238E27FC236}">
                  <a16:creationId xmlns:a16="http://schemas.microsoft.com/office/drawing/2014/main" id="{D094640E-D165-486A-9CE3-A2AA56F24B67}"/>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8" name="Content Placeholder 4" descr="Processor with solid fill">
              <a:extLst>
                <a:ext uri="{FF2B5EF4-FFF2-40B4-BE49-F238E27FC236}">
                  <a16:creationId xmlns:a16="http://schemas.microsoft.com/office/drawing/2014/main" id="{C5E72CAB-E869-4921-A2FE-EDD60D559BD7}"/>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39" name="Content Placeholder 4" descr="Processor with solid fill">
              <a:extLst>
                <a:ext uri="{FF2B5EF4-FFF2-40B4-BE49-F238E27FC236}">
                  <a16:creationId xmlns:a16="http://schemas.microsoft.com/office/drawing/2014/main" id="{60254A8B-E713-40A4-99A1-FE9DDDBEC098}"/>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0" name="Content Placeholder 4" descr="Processor with solid fill">
              <a:extLst>
                <a:ext uri="{FF2B5EF4-FFF2-40B4-BE49-F238E27FC236}">
                  <a16:creationId xmlns:a16="http://schemas.microsoft.com/office/drawing/2014/main" id="{4458C9CA-EEBD-4AC5-B070-173844B26D46}"/>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1" name="Content Placeholder 4" descr="Processor with solid fill">
              <a:extLst>
                <a:ext uri="{FF2B5EF4-FFF2-40B4-BE49-F238E27FC236}">
                  <a16:creationId xmlns:a16="http://schemas.microsoft.com/office/drawing/2014/main" id="{7BCEF165-0F28-4B0E-8F68-2216682EED9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2" name="Content Placeholder 4" descr="Processor with solid fill">
              <a:extLst>
                <a:ext uri="{FF2B5EF4-FFF2-40B4-BE49-F238E27FC236}">
                  <a16:creationId xmlns:a16="http://schemas.microsoft.com/office/drawing/2014/main" id="{16ACF46A-D794-4C01-98CD-E5A23C68DF06}"/>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3" name="Content Placeholder 4" descr="Processor with solid fill">
              <a:extLst>
                <a:ext uri="{FF2B5EF4-FFF2-40B4-BE49-F238E27FC236}">
                  <a16:creationId xmlns:a16="http://schemas.microsoft.com/office/drawing/2014/main" id="{FF6B3C91-FE7E-41C4-BC77-407DCB986BF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4" name="Content Placeholder 4" descr="Processor with solid fill">
              <a:extLst>
                <a:ext uri="{FF2B5EF4-FFF2-40B4-BE49-F238E27FC236}">
                  <a16:creationId xmlns:a16="http://schemas.microsoft.com/office/drawing/2014/main" id="{2D5519AF-0260-4C11-B2C2-98B5E445FCCF}"/>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45" name="Content Placeholder 4" descr="Processor with solid fill">
              <a:extLst>
                <a:ext uri="{FF2B5EF4-FFF2-40B4-BE49-F238E27FC236}">
                  <a16:creationId xmlns:a16="http://schemas.microsoft.com/office/drawing/2014/main" id="{39FC18C4-F957-4E80-84FE-903565781FBC}"/>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6" name="Content Placeholder 4" descr="Processor with solid fill">
              <a:extLst>
                <a:ext uri="{FF2B5EF4-FFF2-40B4-BE49-F238E27FC236}">
                  <a16:creationId xmlns:a16="http://schemas.microsoft.com/office/drawing/2014/main" id="{9AB38EAC-8A69-4215-BB37-62186A077898}"/>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7" name="Content Placeholder 4" descr="Processor with solid fill">
              <a:extLst>
                <a:ext uri="{FF2B5EF4-FFF2-40B4-BE49-F238E27FC236}">
                  <a16:creationId xmlns:a16="http://schemas.microsoft.com/office/drawing/2014/main" id="{4BDE69C5-DD9F-475C-B719-D22451B0BDD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8" name="Content Placeholder 4" descr="Processor with solid fill">
              <a:extLst>
                <a:ext uri="{FF2B5EF4-FFF2-40B4-BE49-F238E27FC236}">
                  <a16:creationId xmlns:a16="http://schemas.microsoft.com/office/drawing/2014/main" id="{C3183A0F-5924-4EDE-8F44-5125D067EB16}"/>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49" name="Content Placeholder 4" descr="Processor with solid fill">
              <a:extLst>
                <a:ext uri="{FF2B5EF4-FFF2-40B4-BE49-F238E27FC236}">
                  <a16:creationId xmlns:a16="http://schemas.microsoft.com/office/drawing/2014/main" id="{22462D93-28D4-4F52-9397-91E4B4E2CDB5}"/>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0" name="Content Placeholder 4" descr="Processor with solid fill">
              <a:extLst>
                <a:ext uri="{FF2B5EF4-FFF2-40B4-BE49-F238E27FC236}">
                  <a16:creationId xmlns:a16="http://schemas.microsoft.com/office/drawing/2014/main" id="{AD712325-FA20-4781-9181-4871B9BE10AE}"/>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1" name="Content Placeholder 4" descr="Processor with solid fill">
              <a:extLst>
                <a:ext uri="{FF2B5EF4-FFF2-40B4-BE49-F238E27FC236}">
                  <a16:creationId xmlns:a16="http://schemas.microsoft.com/office/drawing/2014/main" id="{0E5CECD8-1B54-44FF-9C23-3C2444D3466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2" name="Content Placeholder 4" descr="Processor with solid fill">
              <a:extLst>
                <a:ext uri="{FF2B5EF4-FFF2-40B4-BE49-F238E27FC236}">
                  <a16:creationId xmlns:a16="http://schemas.microsoft.com/office/drawing/2014/main" id="{BA401891-5854-486B-ADC9-77392389B6B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3" name="Content Placeholder 4" descr="Processor with solid fill">
              <a:extLst>
                <a:ext uri="{FF2B5EF4-FFF2-40B4-BE49-F238E27FC236}">
                  <a16:creationId xmlns:a16="http://schemas.microsoft.com/office/drawing/2014/main" id="{BE956B46-6AA2-46E3-8E20-91692D8A6B8C}"/>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4" name="Content Placeholder 4" descr="Processor with solid fill">
              <a:extLst>
                <a:ext uri="{FF2B5EF4-FFF2-40B4-BE49-F238E27FC236}">
                  <a16:creationId xmlns:a16="http://schemas.microsoft.com/office/drawing/2014/main" id="{3CA9D4AC-B987-4D34-B324-D333B231462E}"/>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5" name="Content Placeholder 4" descr="Processor with solid fill">
              <a:extLst>
                <a:ext uri="{FF2B5EF4-FFF2-40B4-BE49-F238E27FC236}">
                  <a16:creationId xmlns:a16="http://schemas.microsoft.com/office/drawing/2014/main" id="{9A233BC2-17D1-40D2-854C-74A8CEAFF3F6}"/>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6" name="Content Placeholder 4" descr="Processor with solid fill">
              <a:extLst>
                <a:ext uri="{FF2B5EF4-FFF2-40B4-BE49-F238E27FC236}">
                  <a16:creationId xmlns:a16="http://schemas.microsoft.com/office/drawing/2014/main" id="{CCB15E6C-9FDC-4390-9621-CC166CA77F10}"/>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7" name="Content Placeholder 4" descr="Processor with solid fill">
              <a:extLst>
                <a:ext uri="{FF2B5EF4-FFF2-40B4-BE49-F238E27FC236}">
                  <a16:creationId xmlns:a16="http://schemas.microsoft.com/office/drawing/2014/main" id="{0F5017D7-5E1B-4C14-918C-7DFD6BA36A5C}"/>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8" name="Content Placeholder 4" descr="Processor with solid fill">
              <a:extLst>
                <a:ext uri="{FF2B5EF4-FFF2-40B4-BE49-F238E27FC236}">
                  <a16:creationId xmlns:a16="http://schemas.microsoft.com/office/drawing/2014/main" id="{49F22E9E-E12E-4901-A599-11D30E0D8D5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59" name="Content Placeholder 4" descr="Processor with solid fill">
              <a:extLst>
                <a:ext uri="{FF2B5EF4-FFF2-40B4-BE49-F238E27FC236}">
                  <a16:creationId xmlns:a16="http://schemas.microsoft.com/office/drawing/2014/main" id="{41C6FDD5-BAF3-40AB-B629-AB45977FC24F}"/>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0" name="Content Placeholder 4" descr="Processor with solid fill">
              <a:extLst>
                <a:ext uri="{FF2B5EF4-FFF2-40B4-BE49-F238E27FC236}">
                  <a16:creationId xmlns:a16="http://schemas.microsoft.com/office/drawing/2014/main" id="{C91D03F1-7753-44F7-A7B2-CF1936BC57CB}"/>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1" name="Content Placeholder 4" descr="Processor with solid fill">
              <a:extLst>
                <a:ext uri="{FF2B5EF4-FFF2-40B4-BE49-F238E27FC236}">
                  <a16:creationId xmlns:a16="http://schemas.microsoft.com/office/drawing/2014/main" id="{1DD8B51E-CB4B-43E5-9793-544B81280C7C}"/>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62" name="Content Placeholder 4" descr="Processor with solid fill">
              <a:extLst>
                <a:ext uri="{FF2B5EF4-FFF2-40B4-BE49-F238E27FC236}">
                  <a16:creationId xmlns:a16="http://schemas.microsoft.com/office/drawing/2014/main" id="{B0A9D6D5-2E1B-47EB-A4C6-BA63A88F2126}"/>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63" name="Group 362">
            <a:extLst>
              <a:ext uri="{FF2B5EF4-FFF2-40B4-BE49-F238E27FC236}">
                <a16:creationId xmlns:a16="http://schemas.microsoft.com/office/drawing/2014/main" id="{44877BF6-CD4D-4BD6-B9A0-5704F66205BD}"/>
              </a:ext>
            </a:extLst>
          </p:cNvPr>
          <p:cNvGrpSpPr/>
          <p:nvPr/>
        </p:nvGrpSpPr>
        <p:grpSpPr>
          <a:xfrm>
            <a:off x="4517549" y="2013965"/>
            <a:ext cx="640314" cy="640314"/>
            <a:chOff x="2078483" y="2013965"/>
            <a:chExt cx="640314" cy="640314"/>
          </a:xfrm>
        </p:grpSpPr>
        <p:sp>
          <p:nvSpPr>
            <p:cNvPr id="364" name="Content Placeholder 4" descr="Processor with solid fill">
              <a:extLst>
                <a:ext uri="{FF2B5EF4-FFF2-40B4-BE49-F238E27FC236}">
                  <a16:creationId xmlns:a16="http://schemas.microsoft.com/office/drawing/2014/main" id="{D76636DE-D574-4C8C-A158-DD6139F79DDD}"/>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5" name="Content Placeholder 4" descr="Processor with solid fill">
              <a:extLst>
                <a:ext uri="{FF2B5EF4-FFF2-40B4-BE49-F238E27FC236}">
                  <a16:creationId xmlns:a16="http://schemas.microsoft.com/office/drawing/2014/main" id="{25558051-BBA8-4FD2-B7F4-E2A91925EBB2}"/>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6" name="Content Placeholder 4" descr="Processor with solid fill">
              <a:extLst>
                <a:ext uri="{FF2B5EF4-FFF2-40B4-BE49-F238E27FC236}">
                  <a16:creationId xmlns:a16="http://schemas.microsoft.com/office/drawing/2014/main" id="{B63CDB33-F9E0-40E9-8601-A36C3D1BF1E6}"/>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7" name="Content Placeholder 4" descr="Processor with solid fill">
              <a:extLst>
                <a:ext uri="{FF2B5EF4-FFF2-40B4-BE49-F238E27FC236}">
                  <a16:creationId xmlns:a16="http://schemas.microsoft.com/office/drawing/2014/main" id="{BA61BD55-327D-4AFA-B415-D76A1640AFAF}"/>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8" name="Content Placeholder 4" descr="Processor with solid fill">
              <a:extLst>
                <a:ext uri="{FF2B5EF4-FFF2-40B4-BE49-F238E27FC236}">
                  <a16:creationId xmlns:a16="http://schemas.microsoft.com/office/drawing/2014/main" id="{3627A58A-24FC-4F5B-B143-0A942A87126F}"/>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69" name="Content Placeholder 4" descr="Processor with solid fill">
              <a:extLst>
                <a:ext uri="{FF2B5EF4-FFF2-40B4-BE49-F238E27FC236}">
                  <a16:creationId xmlns:a16="http://schemas.microsoft.com/office/drawing/2014/main" id="{6FD1D606-DF5C-4C7E-ACF6-AFBB3A624B1A}"/>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0" name="Content Placeholder 4" descr="Processor with solid fill">
              <a:extLst>
                <a:ext uri="{FF2B5EF4-FFF2-40B4-BE49-F238E27FC236}">
                  <a16:creationId xmlns:a16="http://schemas.microsoft.com/office/drawing/2014/main" id="{3746A197-D423-4A75-A487-50EF099A63A2}"/>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1" name="Content Placeholder 4" descr="Processor with solid fill">
              <a:extLst>
                <a:ext uri="{FF2B5EF4-FFF2-40B4-BE49-F238E27FC236}">
                  <a16:creationId xmlns:a16="http://schemas.microsoft.com/office/drawing/2014/main" id="{2D857FF1-9056-4E0C-89F6-44FEB9D8CA01}"/>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72" name="Content Placeholder 4" descr="Processor with solid fill">
              <a:extLst>
                <a:ext uri="{FF2B5EF4-FFF2-40B4-BE49-F238E27FC236}">
                  <a16:creationId xmlns:a16="http://schemas.microsoft.com/office/drawing/2014/main" id="{1DFBA4F9-5316-440A-9B94-1D901B0FF100}"/>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3" name="Content Placeholder 4" descr="Processor with solid fill">
              <a:extLst>
                <a:ext uri="{FF2B5EF4-FFF2-40B4-BE49-F238E27FC236}">
                  <a16:creationId xmlns:a16="http://schemas.microsoft.com/office/drawing/2014/main" id="{DD56DA33-BDB2-4CE0-AB40-10A40E44DFAF}"/>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4" name="Content Placeholder 4" descr="Processor with solid fill">
              <a:extLst>
                <a:ext uri="{FF2B5EF4-FFF2-40B4-BE49-F238E27FC236}">
                  <a16:creationId xmlns:a16="http://schemas.microsoft.com/office/drawing/2014/main" id="{EF585667-8FC4-4700-B145-54F71AD20FE3}"/>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5" name="Content Placeholder 4" descr="Processor with solid fill">
              <a:extLst>
                <a:ext uri="{FF2B5EF4-FFF2-40B4-BE49-F238E27FC236}">
                  <a16:creationId xmlns:a16="http://schemas.microsoft.com/office/drawing/2014/main" id="{DA5D2345-0B49-4BB4-B163-B5998A3C0793}"/>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6" name="Content Placeholder 4" descr="Processor with solid fill">
              <a:extLst>
                <a:ext uri="{FF2B5EF4-FFF2-40B4-BE49-F238E27FC236}">
                  <a16:creationId xmlns:a16="http://schemas.microsoft.com/office/drawing/2014/main" id="{7AFBBC2E-CC95-4E04-A01D-81AF3DAE93F6}"/>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7" name="Content Placeholder 4" descr="Processor with solid fill">
              <a:extLst>
                <a:ext uri="{FF2B5EF4-FFF2-40B4-BE49-F238E27FC236}">
                  <a16:creationId xmlns:a16="http://schemas.microsoft.com/office/drawing/2014/main" id="{3F253FF9-4732-4394-82F9-29435078CA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8" name="Content Placeholder 4" descr="Processor with solid fill">
              <a:extLst>
                <a:ext uri="{FF2B5EF4-FFF2-40B4-BE49-F238E27FC236}">
                  <a16:creationId xmlns:a16="http://schemas.microsoft.com/office/drawing/2014/main" id="{3437F60D-010A-40D1-97D8-2298F8E767FB}"/>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79" name="Content Placeholder 4" descr="Processor with solid fill">
              <a:extLst>
                <a:ext uri="{FF2B5EF4-FFF2-40B4-BE49-F238E27FC236}">
                  <a16:creationId xmlns:a16="http://schemas.microsoft.com/office/drawing/2014/main" id="{F4A3142B-E176-4D7C-9215-428B6F9B4A58}"/>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0" name="Content Placeholder 4" descr="Processor with solid fill">
              <a:extLst>
                <a:ext uri="{FF2B5EF4-FFF2-40B4-BE49-F238E27FC236}">
                  <a16:creationId xmlns:a16="http://schemas.microsoft.com/office/drawing/2014/main" id="{BE13EA19-8EDC-4026-99F4-A5F2B3215FC0}"/>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1" name="Content Placeholder 4" descr="Processor with solid fill">
              <a:extLst>
                <a:ext uri="{FF2B5EF4-FFF2-40B4-BE49-F238E27FC236}">
                  <a16:creationId xmlns:a16="http://schemas.microsoft.com/office/drawing/2014/main" id="{7B21EF8E-D1B7-4671-9091-5F5D8E449B12}"/>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2" name="Content Placeholder 4" descr="Processor with solid fill">
              <a:extLst>
                <a:ext uri="{FF2B5EF4-FFF2-40B4-BE49-F238E27FC236}">
                  <a16:creationId xmlns:a16="http://schemas.microsoft.com/office/drawing/2014/main" id="{55C73572-B3D7-4574-8143-764786CD38BE}"/>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3" name="Content Placeholder 4" descr="Processor with solid fill">
              <a:extLst>
                <a:ext uri="{FF2B5EF4-FFF2-40B4-BE49-F238E27FC236}">
                  <a16:creationId xmlns:a16="http://schemas.microsoft.com/office/drawing/2014/main" id="{DEC243C6-79AE-4A3B-A324-B5EF16F50BA3}"/>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4" name="Content Placeholder 4" descr="Processor with solid fill">
              <a:extLst>
                <a:ext uri="{FF2B5EF4-FFF2-40B4-BE49-F238E27FC236}">
                  <a16:creationId xmlns:a16="http://schemas.microsoft.com/office/drawing/2014/main" id="{B94B348E-A9D4-4704-AD0E-2C3ECFC14DF9}"/>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5" name="Content Placeholder 4" descr="Processor with solid fill">
              <a:extLst>
                <a:ext uri="{FF2B5EF4-FFF2-40B4-BE49-F238E27FC236}">
                  <a16:creationId xmlns:a16="http://schemas.microsoft.com/office/drawing/2014/main" id="{5DB64113-EFB1-4236-9368-512F54B727E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6" name="Content Placeholder 4" descr="Processor with solid fill">
              <a:extLst>
                <a:ext uri="{FF2B5EF4-FFF2-40B4-BE49-F238E27FC236}">
                  <a16:creationId xmlns:a16="http://schemas.microsoft.com/office/drawing/2014/main" id="{608AC170-522B-45C8-8F65-1EE60DC44FB8}"/>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7" name="Content Placeholder 4" descr="Processor with solid fill">
              <a:extLst>
                <a:ext uri="{FF2B5EF4-FFF2-40B4-BE49-F238E27FC236}">
                  <a16:creationId xmlns:a16="http://schemas.microsoft.com/office/drawing/2014/main" id="{5376E357-59A5-48E5-9C40-566C53BC07C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88" name="Content Placeholder 4" descr="Processor with solid fill">
              <a:extLst>
                <a:ext uri="{FF2B5EF4-FFF2-40B4-BE49-F238E27FC236}">
                  <a16:creationId xmlns:a16="http://schemas.microsoft.com/office/drawing/2014/main" id="{D79E5917-7ABC-452B-895D-F362C5D26FBA}"/>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389" name="Content Placeholder 4" descr="Processor with solid fill">
              <a:extLst>
                <a:ext uri="{FF2B5EF4-FFF2-40B4-BE49-F238E27FC236}">
                  <a16:creationId xmlns:a16="http://schemas.microsoft.com/office/drawing/2014/main" id="{39FD9876-9118-43F5-80EF-AC525F406F3D}"/>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390" name="Group 389">
            <a:extLst>
              <a:ext uri="{FF2B5EF4-FFF2-40B4-BE49-F238E27FC236}">
                <a16:creationId xmlns:a16="http://schemas.microsoft.com/office/drawing/2014/main" id="{6547C510-8BF2-41C7-82D8-E064F3172E75}"/>
              </a:ext>
            </a:extLst>
          </p:cNvPr>
          <p:cNvGrpSpPr/>
          <p:nvPr/>
        </p:nvGrpSpPr>
        <p:grpSpPr>
          <a:xfrm>
            <a:off x="5324269" y="2013965"/>
            <a:ext cx="640314" cy="640314"/>
            <a:chOff x="2078483" y="2013965"/>
            <a:chExt cx="640314" cy="640314"/>
          </a:xfrm>
        </p:grpSpPr>
        <p:sp>
          <p:nvSpPr>
            <p:cNvPr id="391" name="Content Placeholder 4" descr="Processor with solid fill">
              <a:extLst>
                <a:ext uri="{FF2B5EF4-FFF2-40B4-BE49-F238E27FC236}">
                  <a16:creationId xmlns:a16="http://schemas.microsoft.com/office/drawing/2014/main" id="{831411CE-C18A-4D1D-B580-13F11FECAF5B}"/>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2" name="Content Placeholder 4" descr="Processor with solid fill">
              <a:extLst>
                <a:ext uri="{FF2B5EF4-FFF2-40B4-BE49-F238E27FC236}">
                  <a16:creationId xmlns:a16="http://schemas.microsoft.com/office/drawing/2014/main" id="{407C6CD7-C373-4CC9-BBAC-EF9320B7B21B}"/>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3" name="Content Placeholder 4" descr="Processor with solid fill">
              <a:extLst>
                <a:ext uri="{FF2B5EF4-FFF2-40B4-BE49-F238E27FC236}">
                  <a16:creationId xmlns:a16="http://schemas.microsoft.com/office/drawing/2014/main" id="{1BC79D92-6295-4A00-B850-58D98424E88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4" name="Content Placeholder 4" descr="Processor with solid fill">
              <a:extLst>
                <a:ext uri="{FF2B5EF4-FFF2-40B4-BE49-F238E27FC236}">
                  <a16:creationId xmlns:a16="http://schemas.microsoft.com/office/drawing/2014/main" id="{A716B56E-DC0A-41E1-A6A4-225BA5C4F85C}"/>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5" name="Content Placeholder 4" descr="Processor with solid fill">
              <a:extLst>
                <a:ext uri="{FF2B5EF4-FFF2-40B4-BE49-F238E27FC236}">
                  <a16:creationId xmlns:a16="http://schemas.microsoft.com/office/drawing/2014/main" id="{658DC3BD-12B6-44A6-8DEA-2CA81312482D}"/>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6" name="Content Placeholder 4" descr="Processor with solid fill">
              <a:extLst>
                <a:ext uri="{FF2B5EF4-FFF2-40B4-BE49-F238E27FC236}">
                  <a16:creationId xmlns:a16="http://schemas.microsoft.com/office/drawing/2014/main" id="{47D3B076-F9C4-4DB8-9B4F-FB8297CCD8E1}"/>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7" name="Content Placeholder 4" descr="Processor with solid fill">
              <a:extLst>
                <a:ext uri="{FF2B5EF4-FFF2-40B4-BE49-F238E27FC236}">
                  <a16:creationId xmlns:a16="http://schemas.microsoft.com/office/drawing/2014/main" id="{BB92B684-5BBB-4821-BC93-560EA98C591D}"/>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398" name="Content Placeholder 4" descr="Processor with solid fill">
              <a:extLst>
                <a:ext uri="{FF2B5EF4-FFF2-40B4-BE49-F238E27FC236}">
                  <a16:creationId xmlns:a16="http://schemas.microsoft.com/office/drawing/2014/main" id="{E34C5F0C-CC9D-4CCD-B320-7FB80765559A}"/>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399" name="Content Placeholder 4" descr="Processor with solid fill">
              <a:extLst>
                <a:ext uri="{FF2B5EF4-FFF2-40B4-BE49-F238E27FC236}">
                  <a16:creationId xmlns:a16="http://schemas.microsoft.com/office/drawing/2014/main" id="{3A53F5AB-8217-4267-8DA2-E6018C3350D3}"/>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0" name="Content Placeholder 4" descr="Processor with solid fill">
              <a:extLst>
                <a:ext uri="{FF2B5EF4-FFF2-40B4-BE49-F238E27FC236}">
                  <a16:creationId xmlns:a16="http://schemas.microsoft.com/office/drawing/2014/main" id="{DFA8F0BD-0AE7-4017-9E5F-A6440F32FB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1" name="Content Placeholder 4" descr="Processor with solid fill">
              <a:extLst>
                <a:ext uri="{FF2B5EF4-FFF2-40B4-BE49-F238E27FC236}">
                  <a16:creationId xmlns:a16="http://schemas.microsoft.com/office/drawing/2014/main" id="{70BC25C7-9A0F-421D-8E0E-CD373EBB601F}"/>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2" name="Content Placeholder 4" descr="Processor with solid fill">
              <a:extLst>
                <a:ext uri="{FF2B5EF4-FFF2-40B4-BE49-F238E27FC236}">
                  <a16:creationId xmlns:a16="http://schemas.microsoft.com/office/drawing/2014/main" id="{3EFEA477-2846-485C-AB0C-9BA17C46EBFC}"/>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3" name="Content Placeholder 4" descr="Processor with solid fill">
              <a:extLst>
                <a:ext uri="{FF2B5EF4-FFF2-40B4-BE49-F238E27FC236}">
                  <a16:creationId xmlns:a16="http://schemas.microsoft.com/office/drawing/2014/main" id="{FA5262CF-BFA7-4B22-A255-71D5E090D043}"/>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4" name="Content Placeholder 4" descr="Processor with solid fill">
              <a:extLst>
                <a:ext uri="{FF2B5EF4-FFF2-40B4-BE49-F238E27FC236}">
                  <a16:creationId xmlns:a16="http://schemas.microsoft.com/office/drawing/2014/main" id="{E510180E-D9F6-4C27-BCC2-C68D5FCADAE3}"/>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5" name="Content Placeholder 4" descr="Processor with solid fill">
              <a:extLst>
                <a:ext uri="{FF2B5EF4-FFF2-40B4-BE49-F238E27FC236}">
                  <a16:creationId xmlns:a16="http://schemas.microsoft.com/office/drawing/2014/main" id="{DE5845C9-B9DE-4382-AE60-2D5AB9A6C22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6" name="Content Placeholder 4" descr="Processor with solid fill">
              <a:extLst>
                <a:ext uri="{FF2B5EF4-FFF2-40B4-BE49-F238E27FC236}">
                  <a16:creationId xmlns:a16="http://schemas.microsoft.com/office/drawing/2014/main" id="{3B8E25DD-1B51-4161-888E-7A3F7FA0A6D2}"/>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7" name="Content Placeholder 4" descr="Processor with solid fill">
              <a:extLst>
                <a:ext uri="{FF2B5EF4-FFF2-40B4-BE49-F238E27FC236}">
                  <a16:creationId xmlns:a16="http://schemas.microsoft.com/office/drawing/2014/main" id="{1824FEB2-582A-4786-BA61-1D544DBD0BCB}"/>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8" name="Content Placeholder 4" descr="Processor with solid fill">
              <a:extLst>
                <a:ext uri="{FF2B5EF4-FFF2-40B4-BE49-F238E27FC236}">
                  <a16:creationId xmlns:a16="http://schemas.microsoft.com/office/drawing/2014/main" id="{8F2A9419-D567-4964-9EEB-F1CEB7C66E89}"/>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09" name="Content Placeholder 4" descr="Processor with solid fill">
              <a:extLst>
                <a:ext uri="{FF2B5EF4-FFF2-40B4-BE49-F238E27FC236}">
                  <a16:creationId xmlns:a16="http://schemas.microsoft.com/office/drawing/2014/main" id="{E12F75A9-E25E-49C5-99E3-0C404E775EC5}"/>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0" name="Content Placeholder 4" descr="Processor with solid fill">
              <a:extLst>
                <a:ext uri="{FF2B5EF4-FFF2-40B4-BE49-F238E27FC236}">
                  <a16:creationId xmlns:a16="http://schemas.microsoft.com/office/drawing/2014/main" id="{8117CB99-3B60-4344-B051-6FA8021EFC0D}"/>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1" name="Content Placeholder 4" descr="Processor with solid fill">
              <a:extLst>
                <a:ext uri="{FF2B5EF4-FFF2-40B4-BE49-F238E27FC236}">
                  <a16:creationId xmlns:a16="http://schemas.microsoft.com/office/drawing/2014/main" id="{3FA83BAE-91A8-4279-8523-3AFBEC8AF780}"/>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2" name="Content Placeholder 4" descr="Processor with solid fill">
              <a:extLst>
                <a:ext uri="{FF2B5EF4-FFF2-40B4-BE49-F238E27FC236}">
                  <a16:creationId xmlns:a16="http://schemas.microsoft.com/office/drawing/2014/main" id="{B67AF479-3893-4462-A2AB-B44C30509F0B}"/>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3" name="Content Placeholder 4" descr="Processor with solid fill">
              <a:extLst>
                <a:ext uri="{FF2B5EF4-FFF2-40B4-BE49-F238E27FC236}">
                  <a16:creationId xmlns:a16="http://schemas.microsoft.com/office/drawing/2014/main" id="{1BBE485D-1FF6-4A3F-B2B2-C4F1204D14A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4" name="Content Placeholder 4" descr="Processor with solid fill">
              <a:extLst>
                <a:ext uri="{FF2B5EF4-FFF2-40B4-BE49-F238E27FC236}">
                  <a16:creationId xmlns:a16="http://schemas.microsoft.com/office/drawing/2014/main" id="{F034B61E-B03F-40EA-96BF-E6541326B0B5}"/>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5" name="Content Placeholder 4" descr="Processor with solid fill">
              <a:extLst>
                <a:ext uri="{FF2B5EF4-FFF2-40B4-BE49-F238E27FC236}">
                  <a16:creationId xmlns:a16="http://schemas.microsoft.com/office/drawing/2014/main" id="{0CC59309-262F-4588-98B6-941FE2CF7631}"/>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16" name="Content Placeholder 4" descr="Processor with solid fill">
              <a:extLst>
                <a:ext uri="{FF2B5EF4-FFF2-40B4-BE49-F238E27FC236}">
                  <a16:creationId xmlns:a16="http://schemas.microsoft.com/office/drawing/2014/main" id="{869A0CF5-CED3-470F-B792-E4BEBEF0F780}"/>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17" name="Group 416">
            <a:extLst>
              <a:ext uri="{FF2B5EF4-FFF2-40B4-BE49-F238E27FC236}">
                <a16:creationId xmlns:a16="http://schemas.microsoft.com/office/drawing/2014/main" id="{D294A5B1-700E-4AFA-B124-11DD342E4BAA}"/>
              </a:ext>
            </a:extLst>
          </p:cNvPr>
          <p:cNvGrpSpPr/>
          <p:nvPr/>
        </p:nvGrpSpPr>
        <p:grpSpPr>
          <a:xfrm>
            <a:off x="6114695" y="2018015"/>
            <a:ext cx="640314" cy="640314"/>
            <a:chOff x="2078483" y="2013965"/>
            <a:chExt cx="640314" cy="640314"/>
          </a:xfrm>
        </p:grpSpPr>
        <p:sp>
          <p:nvSpPr>
            <p:cNvPr id="418" name="Content Placeholder 4" descr="Processor with solid fill">
              <a:extLst>
                <a:ext uri="{FF2B5EF4-FFF2-40B4-BE49-F238E27FC236}">
                  <a16:creationId xmlns:a16="http://schemas.microsoft.com/office/drawing/2014/main" id="{8D1967DF-C562-48B4-A2DC-E21C63D606CA}"/>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19" name="Content Placeholder 4" descr="Processor with solid fill">
              <a:extLst>
                <a:ext uri="{FF2B5EF4-FFF2-40B4-BE49-F238E27FC236}">
                  <a16:creationId xmlns:a16="http://schemas.microsoft.com/office/drawing/2014/main" id="{015E2FD6-3E93-442A-BE18-8FD00563118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0" name="Content Placeholder 4" descr="Processor with solid fill">
              <a:extLst>
                <a:ext uri="{FF2B5EF4-FFF2-40B4-BE49-F238E27FC236}">
                  <a16:creationId xmlns:a16="http://schemas.microsoft.com/office/drawing/2014/main" id="{F77046B1-7783-4F33-833B-944FF3C4304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1" name="Content Placeholder 4" descr="Processor with solid fill">
              <a:extLst>
                <a:ext uri="{FF2B5EF4-FFF2-40B4-BE49-F238E27FC236}">
                  <a16:creationId xmlns:a16="http://schemas.microsoft.com/office/drawing/2014/main" id="{2AC17089-BA0A-4BAE-AA0D-493786AD4014}"/>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2" name="Content Placeholder 4" descr="Processor with solid fill">
              <a:extLst>
                <a:ext uri="{FF2B5EF4-FFF2-40B4-BE49-F238E27FC236}">
                  <a16:creationId xmlns:a16="http://schemas.microsoft.com/office/drawing/2014/main" id="{EB732CE0-BBE6-487E-B8C0-F96E17297299}"/>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3" name="Content Placeholder 4" descr="Processor with solid fill">
              <a:extLst>
                <a:ext uri="{FF2B5EF4-FFF2-40B4-BE49-F238E27FC236}">
                  <a16:creationId xmlns:a16="http://schemas.microsoft.com/office/drawing/2014/main" id="{29D7D372-8E46-4744-98E4-B2A4E1460609}"/>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4" name="Content Placeholder 4" descr="Processor with solid fill">
              <a:extLst>
                <a:ext uri="{FF2B5EF4-FFF2-40B4-BE49-F238E27FC236}">
                  <a16:creationId xmlns:a16="http://schemas.microsoft.com/office/drawing/2014/main" id="{A0302938-62DC-4F8C-8382-2BB2E6F5D2A0}"/>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5" name="Content Placeholder 4" descr="Processor with solid fill">
              <a:extLst>
                <a:ext uri="{FF2B5EF4-FFF2-40B4-BE49-F238E27FC236}">
                  <a16:creationId xmlns:a16="http://schemas.microsoft.com/office/drawing/2014/main" id="{54F7D28A-A7DD-46E8-9C93-56C6E8BED45C}"/>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26" name="Content Placeholder 4" descr="Processor with solid fill">
              <a:extLst>
                <a:ext uri="{FF2B5EF4-FFF2-40B4-BE49-F238E27FC236}">
                  <a16:creationId xmlns:a16="http://schemas.microsoft.com/office/drawing/2014/main" id="{5092AF83-7134-4D5B-9FDD-8DB7C3E38325}"/>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7" name="Content Placeholder 4" descr="Processor with solid fill">
              <a:extLst>
                <a:ext uri="{FF2B5EF4-FFF2-40B4-BE49-F238E27FC236}">
                  <a16:creationId xmlns:a16="http://schemas.microsoft.com/office/drawing/2014/main" id="{C5B8A16B-16F8-4E07-8030-1417E8B52FA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8" name="Content Placeholder 4" descr="Processor with solid fill">
              <a:extLst>
                <a:ext uri="{FF2B5EF4-FFF2-40B4-BE49-F238E27FC236}">
                  <a16:creationId xmlns:a16="http://schemas.microsoft.com/office/drawing/2014/main" id="{3B396962-6A25-4C15-AD52-782957F7F645}"/>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29" name="Content Placeholder 4" descr="Processor with solid fill">
              <a:extLst>
                <a:ext uri="{FF2B5EF4-FFF2-40B4-BE49-F238E27FC236}">
                  <a16:creationId xmlns:a16="http://schemas.microsoft.com/office/drawing/2014/main" id="{8D60CD1E-D257-4871-A924-5C9DA0276151}"/>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0" name="Content Placeholder 4" descr="Processor with solid fill">
              <a:extLst>
                <a:ext uri="{FF2B5EF4-FFF2-40B4-BE49-F238E27FC236}">
                  <a16:creationId xmlns:a16="http://schemas.microsoft.com/office/drawing/2014/main" id="{D0D3DA81-3218-4574-A80D-1A5B2EB51FFD}"/>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1" name="Content Placeholder 4" descr="Processor with solid fill">
              <a:extLst>
                <a:ext uri="{FF2B5EF4-FFF2-40B4-BE49-F238E27FC236}">
                  <a16:creationId xmlns:a16="http://schemas.microsoft.com/office/drawing/2014/main" id="{CA66FD79-3976-433A-9C8A-513703600C5F}"/>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2" name="Content Placeholder 4" descr="Processor with solid fill">
              <a:extLst>
                <a:ext uri="{FF2B5EF4-FFF2-40B4-BE49-F238E27FC236}">
                  <a16:creationId xmlns:a16="http://schemas.microsoft.com/office/drawing/2014/main" id="{4132CC6F-2311-406D-9792-2B8DA145B43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3" name="Content Placeholder 4" descr="Processor with solid fill">
              <a:extLst>
                <a:ext uri="{FF2B5EF4-FFF2-40B4-BE49-F238E27FC236}">
                  <a16:creationId xmlns:a16="http://schemas.microsoft.com/office/drawing/2014/main" id="{B226893E-52F2-414C-AD1A-32B351B553E0}"/>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4" name="Content Placeholder 4" descr="Processor with solid fill">
              <a:extLst>
                <a:ext uri="{FF2B5EF4-FFF2-40B4-BE49-F238E27FC236}">
                  <a16:creationId xmlns:a16="http://schemas.microsoft.com/office/drawing/2014/main" id="{F1A6114E-5510-4EDC-ABB5-F5AED1274D32}"/>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5" name="Content Placeholder 4" descr="Processor with solid fill">
              <a:extLst>
                <a:ext uri="{FF2B5EF4-FFF2-40B4-BE49-F238E27FC236}">
                  <a16:creationId xmlns:a16="http://schemas.microsoft.com/office/drawing/2014/main" id="{513F586A-2E2C-4BB7-87AD-3DA4481D670F}"/>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6" name="Content Placeholder 4" descr="Processor with solid fill">
              <a:extLst>
                <a:ext uri="{FF2B5EF4-FFF2-40B4-BE49-F238E27FC236}">
                  <a16:creationId xmlns:a16="http://schemas.microsoft.com/office/drawing/2014/main" id="{1963AAF0-3F7C-4AD8-A1EE-17754742B493}"/>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7" name="Content Placeholder 4" descr="Processor with solid fill">
              <a:extLst>
                <a:ext uri="{FF2B5EF4-FFF2-40B4-BE49-F238E27FC236}">
                  <a16:creationId xmlns:a16="http://schemas.microsoft.com/office/drawing/2014/main" id="{5A59E38A-6A2A-48B6-8823-AE0EAC542A6F}"/>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8" name="Content Placeholder 4" descr="Processor with solid fill">
              <a:extLst>
                <a:ext uri="{FF2B5EF4-FFF2-40B4-BE49-F238E27FC236}">
                  <a16:creationId xmlns:a16="http://schemas.microsoft.com/office/drawing/2014/main" id="{A66EE107-6A7A-49DB-A194-EC31DEE2663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39" name="Content Placeholder 4" descr="Processor with solid fill">
              <a:extLst>
                <a:ext uri="{FF2B5EF4-FFF2-40B4-BE49-F238E27FC236}">
                  <a16:creationId xmlns:a16="http://schemas.microsoft.com/office/drawing/2014/main" id="{C674BBFF-E7AC-4DAD-9155-8A4111E70A08}"/>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0" name="Content Placeholder 4" descr="Processor with solid fill">
              <a:extLst>
                <a:ext uri="{FF2B5EF4-FFF2-40B4-BE49-F238E27FC236}">
                  <a16:creationId xmlns:a16="http://schemas.microsoft.com/office/drawing/2014/main" id="{DE1FEBCA-B5BB-4BA5-8172-80646C367CA0}"/>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1" name="Content Placeholder 4" descr="Processor with solid fill">
              <a:extLst>
                <a:ext uri="{FF2B5EF4-FFF2-40B4-BE49-F238E27FC236}">
                  <a16:creationId xmlns:a16="http://schemas.microsoft.com/office/drawing/2014/main" id="{F57BFAC4-CC14-4231-A85E-EDD26839A52E}"/>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2" name="Content Placeholder 4" descr="Processor with solid fill">
              <a:extLst>
                <a:ext uri="{FF2B5EF4-FFF2-40B4-BE49-F238E27FC236}">
                  <a16:creationId xmlns:a16="http://schemas.microsoft.com/office/drawing/2014/main" id="{1CBE431D-EF86-4617-A673-E299EEE225A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43" name="Content Placeholder 4" descr="Processor with solid fill">
              <a:extLst>
                <a:ext uri="{FF2B5EF4-FFF2-40B4-BE49-F238E27FC236}">
                  <a16:creationId xmlns:a16="http://schemas.microsoft.com/office/drawing/2014/main" id="{C902E9B9-4246-41CD-B4D0-B5988437D07E}"/>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44" name="Group 443">
            <a:extLst>
              <a:ext uri="{FF2B5EF4-FFF2-40B4-BE49-F238E27FC236}">
                <a16:creationId xmlns:a16="http://schemas.microsoft.com/office/drawing/2014/main" id="{89C535AC-E06A-472C-BDAA-61864607C1B2}"/>
              </a:ext>
            </a:extLst>
          </p:cNvPr>
          <p:cNvGrpSpPr/>
          <p:nvPr/>
        </p:nvGrpSpPr>
        <p:grpSpPr>
          <a:xfrm>
            <a:off x="6939150" y="2013965"/>
            <a:ext cx="640314" cy="640314"/>
            <a:chOff x="2078483" y="2013965"/>
            <a:chExt cx="640314" cy="640314"/>
          </a:xfrm>
        </p:grpSpPr>
        <p:sp>
          <p:nvSpPr>
            <p:cNvPr id="445" name="Content Placeholder 4" descr="Processor with solid fill">
              <a:extLst>
                <a:ext uri="{FF2B5EF4-FFF2-40B4-BE49-F238E27FC236}">
                  <a16:creationId xmlns:a16="http://schemas.microsoft.com/office/drawing/2014/main" id="{885F369C-90DD-493B-A5EA-7F907AB5AD6C}"/>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6" name="Content Placeholder 4" descr="Processor with solid fill">
              <a:extLst>
                <a:ext uri="{FF2B5EF4-FFF2-40B4-BE49-F238E27FC236}">
                  <a16:creationId xmlns:a16="http://schemas.microsoft.com/office/drawing/2014/main" id="{515619F2-A9F2-479B-BBE7-F63F3FE9F9F0}"/>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7" name="Content Placeholder 4" descr="Processor with solid fill">
              <a:extLst>
                <a:ext uri="{FF2B5EF4-FFF2-40B4-BE49-F238E27FC236}">
                  <a16:creationId xmlns:a16="http://schemas.microsoft.com/office/drawing/2014/main" id="{C1B98FEB-2851-4903-B8CF-0ED5E8B9E02F}"/>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8" name="Content Placeholder 4" descr="Processor with solid fill">
              <a:extLst>
                <a:ext uri="{FF2B5EF4-FFF2-40B4-BE49-F238E27FC236}">
                  <a16:creationId xmlns:a16="http://schemas.microsoft.com/office/drawing/2014/main" id="{87DA4671-6C47-4EB4-9DC7-16367B4475D0}"/>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49" name="Content Placeholder 4" descr="Processor with solid fill">
              <a:extLst>
                <a:ext uri="{FF2B5EF4-FFF2-40B4-BE49-F238E27FC236}">
                  <a16:creationId xmlns:a16="http://schemas.microsoft.com/office/drawing/2014/main" id="{1E68B6A5-2062-4D3D-AFD8-17D4B20D67C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0" name="Content Placeholder 4" descr="Processor with solid fill">
              <a:extLst>
                <a:ext uri="{FF2B5EF4-FFF2-40B4-BE49-F238E27FC236}">
                  <a16:creationId xmlns:a16="http://schemas.microsoft.com/office/drawing/2014/main" id="{5BD824B9-F6FA-4A10-AD90-CAA371FAEF92}"/>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1" name="Content Placeholder 4" descr="Processor with solid fill">
              <a:extLst>
                <a:ext uri="{FF2B5EF4-FFF2-40B4-BE49-F238E27FC236}">
                  <a16:creationId xmlns:a16="http://schemas.microsoft.com/office/drawing/2014/main" id="{6FFA81C7-9F1B-485D-846A-3282E93EEA61}"/>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2" name="Content Placeholder 4" descr="Processor with solid fill">
              <a:extLst>
                <a:ext uri="{FF2B5EF4-FFF2-40B4-BE49-F238E27FC236}">
                  <a16:creationId xmlns:a16="http://schemas.microsoft.com/office/drawing/2014/main" id="{822B59DB-BDE4-414B-86B5-07B6BA754290}"/>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53" name="Content Placeholder 4" descr="Processor with solid fill">
              <a:extLst>
                <a:ext uri="{FF2B5EF4-FFF2-40B4-BE49-F238E27FC236}">
                  <a16:creationId xmlns:a16="http://schemas.microsoft.com/office/drawing/2014/main" id="{A28860EB-AC78-4FAD-BA9E-BFBFE9DFF67F}"/>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4" name="Content Placeholder 4" descr="Processor with solid fill">
              <a:extLst>
                <a:ext uri="{FF2B5EF4-FFF2-40B4-BE49-F238E27FC236}">
                  <a16:creationId xmlns:a16="http://schemas.microsoft.com/office/drawing/2014/main" id="{D528DF52-80CF-434F-8AC6-471138B49BB3}"/>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5" name="Content Placeholder 4" descr="Processor with solid fill">
              <a:extLst>
                <a:ext uri="{FF2B5EF4-FFF2-40B4-BE49-F238E27FC236}">
                  <a16:creationId xmlns:a16="http://schemas.microsoft.com/office/drawing/2014/main" id="{B8568AFE-EFA2-4E9F-B493-3CE369B068EE}"/>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6" name="Content Placeholder 4" descr="Processor with solid fill">
              <a:extLst>
                <a:ext uri="{FF2B5EF4-FFF2-40B4-BE49-F238E27FC236}">
                  <a16:creationId xmlns:a16="http://schemas.microsoft.com/office/drawing/2014/main" id="{9521B6F2-D23A-4A1A-9C0F-290FB556BB70}"/>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7" name="Content Placeholder 4" descr="Processor with solid fill">
              <a:extLst>
                <a:ext uri="{FF2B5EF4-FFF2-40B4-BE49-F238E27FC236}">
                  <a16:creationId xmlns:a16="http://schemas.microsoft.com/office/drawing/2014/main" id="{C71B5C39-966B-4B45-8614-8BF5C7A500EC}"/>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8" name="Content Placeholder 4" descr="Processor with solid fill">
              <a:extLst>
                <a:ext uri="{FF2B5EF4-FFF2-40B4-BE49-F238E27FC236}">
                  <a16:creationId xmlns:a16="http://schemas.microsoft.com/office/drawing/2014/main" id="{C6F43D07-3C35-4AA4-BA58-AED433A26BE6}"/>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59" name="Content Placeholder 4" descr="Processor with solid fill">
              <a:extLst>
                <a:ext uri="{FF2B5EF4-FFF2-40B4-BE49-F238E27FC236}">
                  <a16:creationId xmlns:a16="http://schemas.microsoft.com/office/drawing/2014/main" id="{B24208D5-36BE-4F00-87B3-7B75BCCE59D0}"/>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0" name="Content Placeholder 4" descr="Processor with solid fill">
              <a:extLst>
                <a:ext uri="{FF2B5EF4-FFF2-40B4-BE49-F238E27FC236}">
                  <a16:creationId xmlns:a16="http://schemas.microsoft.com/office/drawing/2014/main" id="{B9782F17-A9F3-4359-9E0D-14D06811C475}"/>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1" name="Content Placeholder 4" descr="Processor with solid fill">
              <a:extLst>
                <a:ext uri="{FF2B5EF4-FFF2-40B4-BE49-F238E27FC236}">
                  <a16:creationId xmlns:a16="http://schemas.microsoft.com/office/drawing/2014/main" id="{F834891D-C04A-4A6C-9103-B9F0B5E39A3E}"/>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2" name="Content Placeholder 4" descr="Processor with solid fill">
              <a:extLst>
                <a:ext uri="{FF2B5EF4-FFF2-40B4-BE49-F238E27FC236}">
                  <a16:creationId xmlns:a16="http://schemas.microsoft.com/office/drawing/2014/main" id="{BC0B3445-0EC7-4B1B-88C7-EC6B243A4E05}"/>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3" name="Content Placeholder 4" descr="Processor with solid fill">
              <a:extLst>
                <a:ext uri="{FF2B5EF4-FFF2-40B4-BE49-F238E27FC236}">
                  <a16:creationId xmlns:a16="http://schemas.microsoft.com/office/drawing/2014/main" id="{1141C305-09F2-4D48-A43A-2D4F5105B38D}"/>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4" name="Content Placeholder 4" descr="Processor with solid fill">
              <a:extLst>
                <a:ext uri="{FF2B5EF4-FFF2-40B4-BE49-F238E27FC236}">
                  <a16:creationId xmlns:a16="http://schemas.microsoft.com/office/drawing/2014/main" id="{8CC3CE3B-DC10-4B11-BB69-6EB7A89B2848}"/>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5" name="Content Placeholder 4" descr="Processor with solid fill">
              <a:extLst>
                <a:ext uri="{FF2B5EF4-FFF2-40B4-BE49-F238E27FC236}">
                  <a16:creationId xmlns:a16="http://schemas.microsoft.com/office/drawing/2014/main" id="{B581AFC0-8CCC-43D5-A125-02E7F9BD143F}"/>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6" name="Content Placeholder 4" descr="Processor with solid fill">
              <a:extLst>
                <a:ext uri="{FF2B5EF4-FFF2-40B4-BE49-F238E27FC236}">
                  <a16:creationId xmlns:a16="http://schemas.microsoft.com/office/drawing/2014/main" id="{298542AF-868A-42BB-96F4-BB34D800D49E}"/>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7" name="Content Placeholder 4" descr="Processor with solid fill">
              <a:extLst>
                <a:ext uri="{FF2B5EF4-FFF2-40B4-BE49-F238E27FC236}">
                  <a16:creationId xmlns:a16="http://schemas.microsoft.com/office/drawing/2014/main" id="{527052A5-25BB-40A0-AF79-B70A4720DE1C}"/>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8" name="Content Placeholder 4" descr="Processor with solid fill">
              <a:extLst>
                <a:ext uri="{FF2B5EF4-FFF2-40B4-BE49-F238E27FC236}">
                  <a16:creationId xmlns:a16="http://schemas.microsoft.com/office/drawing/2014/main" id="{67D5D3E6-F057-4556-B283-EA055FD4B232}"/>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69" name="Content Placeholder 4" descr="Processor with solid fill">
              <a:extLst>
                <a:ext uri="{FF2B5EF4-FFF2-40B4-BE49-F238E27FC236}">
                  <a16:creationId xmlns:a16="http://schemas.microsoft.com/office/drawing/2014/main" id="{B17887FB-637B-4D31-A67E-25F921EB68B0}"/>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70" name="Content Placeholder 4" descr="Processor with solid fill">
              <a:extLst>
                <a:ext uri="{FF2B5EF4-FFF2-40B4-BE49-F238E27FC236}">
                  <a16:creationId xmlns:a16="http://schemas.microsoft.com/office/drawing/2014/main" id="{ACDD51CF-98C3-45D3-BCBB-10B2BB3EF998}"/>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grpSp>
        <p:nvGrpSpPr>
          <p:cNvPr id="471" name="Group 470">
            <a:extLst>
              <a:ext uri="{FF2B5EF4-FFF2-40B4-BE49-F238E27FC236}">
                <a16:creationId xmlns:a16="http://schemas.microsoft.com/office/drawing/2014/main" id="{17FBEFB5-C787-4CB7-847E-9AC93F5768D9}"/>
              </a:ext>
            </a:extLst>
          </p:cNvPr>
          <p:cNvGrpSpPr/>
          <p:nvPr/>
        </p:nvGrpSpPr>
        <p:grpSpPr>
          <a:xfrm>
            <a:off x="7740210" y="2013965"/>
            <a:ext cx="640314" cy="640314"/>
            <a:chOff x="2078483" y="2013965"/>
            <a:chExt cx="640314" cy="640314"/>
          </a:xfrm>
        </p:grpSpPr>
        <p:sp>
          <p:nvSpPr>
            <p:cNvPr id="472" name="Content Placeholder 4" descr="Processor with solid fill">
              <a:extLst>
                <a:ext uri="{FF2B5EF4-FFF2-40B4-BE49-F238E27FC236}">
                  <a16:creationId xmlns:a16="http://schemas.microsoft.com/office/drawing/2014/main" id="{8ED5374C-29C2-4444-8389-AC971E7F6915}"/>
                </a:ext>
              </a:extLst>
            </p:cNvPr>
            <p:cNvSpPr/>
            <p:nvPr/>
          </p:nvSpPr>
          <p:spPr>
            <a:xfrm>
              <a:off x="2078483"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3" name="Content Placeholder 4" descr="Processor with solid fill">
              <a:extLst>
                <a:ext uri="{FF2B5EF4-FFF2-40B4-BE49-F238E27FC236}">
                  <a16:creationId xmlns:a16="http://schemas.microsoft.com/office/drawing/2014/main" id="{0E40F143-4C1F-413C-B286-41587EA655E4}"/>
                </a:ext>
              </a:extLst>
            </p:cNvPr>
            <p:cNvSpPr/>
            <p:nvPr/>
          </p:nvSpPr>
          <p:spPr>
            <a:xfrm>
              <a:off x="2078483"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4" name="Content Placeholder 4" descr="Processor with solid fill">
              <a:extLst>
                <a:ext uri="{FF2B5EF4-FFF2-40B4-BE49-F238E27FC236}">
                  <a16:creationId xmlns:a16="http://schemas.microsoft.com/office/drawing/2014/main" id="{EEBE7D8A-9F61-4CE9-B17B-0ED8B66A46CB}"/>
                </a:ext>
              </a:extLst>
            </p:cNvPr>
            <p:cNvSpPr/>
            <p:nvPr/>
          </p:nvSpPr>
          <p:spPr>
            <a:xfrm>
              <a:off x="2078483"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5" name="Content Placeholder 4" descr="Processor with solid fill">
              <a:extLst>
                <a:ext uri="{FF2B5EF4-FFF2-40B4-BE49-F238E27FC236}">
                  <a16:creationId xmlns:a16="http://schemas.microsoft.com/office/drawing/2014/main" id="{7681D1CD-1AD7-4755-B4C3-EF7EF0133F53}"/>
                </a:ext>
              </a:extLst>
            </p:cNvPr>
            <p:cNvSpPr/>
            <p:nvPr/>
          </p:nvSpPr>
          <p:spPr>
            <a:xfrm>
              <a:off x="2078483"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6" name="Content Placeholder 4" descr="Processor with solid fill">
              <a:extLst>
                <a:ext uri="{FF2B5EF4-FFF2-40B4-BE49-F238E27FC236}">
                  <a16:creationId xmlns:a16="http://schemas.microsoft.com/office/drawing/2014/main" id="{5CF69B67-D42D-4A1E-B6BF-7F9BF742AA62}"/>
                </a:ext>
              </a:extLst>
            </p:cNvPr>
            <p:cNvSpPr/>
            <p:nvPr/>
          </p:nvSpPr>
          <p:spPr>
            <a:xfrm>
              <a:off x="2078483"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7" name="Content Placeholder 4" descr="Processor with solid fill">
              <a:extLst>
                <a:ext uri="{FF2B5EF4-FFF2-40B4-BE49-F238E27FC236}">
                  <a16:creationId xmlns:a16="http://schemas.microsoft.com/office/drawing/2014/main" id="{09934A85-597D-46ED-9657-AFB9A234EBD5}"/>
                </a:ext>
              </a:extLst>
            </p:cNvPr>
            <p:cNvSpPr/>
            <p:nvPr/>
          </p:nvSpPr>
          <p:spPr>
            <a:xfrm>
              <a:off x="2078483"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8" name="Content Placeholder 4" descr="Processor with solid fill">
              <a:extLst>
                <a:ext uri="{FF2B5EF4-FFF2-40B4-BE49-F238E27FC236}">
                  <a16:creationId xmlns:a16="http://schemas.microsoft.com/office/drawing/2014/main" id="{E203ED4E-C4F2-42B6-A7F2-8F68700C86C6}"/>
                </a:ext>
              </a:extLst>
            </p:cNvPr>
            <p:cNvSpPr/>
            <p:nvPr/>
          </p:nvSpPr>
          <p:spPr>
            <a:xfrm>
              <a:off x="2659821" y="2418374"/>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79" name="Content Placeholder 4" descr="Processor with solid fill">
              <a:extLst>
                <a:ext uri="{FF2B5EF4-FFF2-40B4-BE49-F238E27FC236}">
                  <a16:creationId xmlns:a16="http://schemas.microsoft.com/office/drawing/2014/main" id="{D4484C65-A8D2-4107-9AE7-896623E10FFD}"/>
                </a:ext>
              </a:extLst>
            </p:cNvPr>
            <p:cNvSpPr/>
            <p:nvPr/>
          </p:nvSpPr>
          <p:spPr>
            <a:xfrm>
              <a:off x="2659821" y="2485776"/>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dirty="0"/>
            </a:p>
          </p:txBody>
        </p:sp>
        <p:sp>
          <p:nvSpPr>
            <p:cNvPr id="480" name="Content Placeholder 4" descr="Processor with solid fill">
              <a:extLst>
                <a:ext uri="{FF2B5EF4-FFF2-40B4-BE49-F238E27FC236}">
                  <a16:creationId xmlns:a16="http://schemas.microsoft.com/office/drawing/2014/main" id="{2AA86B74-FC90-4AD6-963C-B2D26DA8DA0E}"/>
                </a:ext>
              </a:extLst>
            </p:cNvPr>
            <p:cNvSpPr/>
            <p:nvPr/>
          </p:nvSpPr>
          <p:spPr>
            <a:xfrm>
              <a:off x="2659821" y="2350973"/>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1" name="Content Placeholder 4" descr="Processor with solid fill">
              <a:extLst>
                <a:ext uri="{FF2B5EF4-FFF2-40B4-BE49-F238E27FC236}">
                  <a16:creationId xmlns:a16="http://schemas.microsoft.com/office/drawing/2014/main" id="{3A01D9C6-F046-4CCC-8BAD-7264C2642DA4}"/>
                </a:ext>
              </a:extLst>
            </p:cNvPr>
            <p:cNvSpPr/>
            <p:nvPr/>
          </p:nvSpPr>
          <p:spPr>
            <a:xfrm>
              <a:off x="2659821" y="2148768"/>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2" name="Content Placeholder 4" descr="Processor with solid fill">
              <a:extLst>
                <a:ext uri="{FF2B5EF4-FFF2-40B4-BE49-F238E27FC236}">
                  <a16:creationId xmlns:a16="http://schemas.microsoft.com/office/drawing/2014/main" id="{3325E07D-1504-46D2-9CFD-463D3C4BBBFD}"/>
                </a:ext>
              </a:extLst>
            </p:cNvPr>
            <p:cNvSpPr/>
            <p:nvPr/>
          </p:nvSpPr>
          <p:spPr>
            <a:xfrm>
              <a:off x="2659821" y="2283571"/>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3" name="Content Placeholder 4" descr="Processor with solid fill">
              <a:extLst>
                <a:ext uri="{FF2B5EF4-FFF2-40B4-BE49-F238E27FC236}">
                  <a16:creationId xmlns:a16="http://schemas.microsoft.com/office/drawing/2014/main" id="{0C05A760-99D6-4042-9F7F-1EA17A400BE7}"/>
                </a:ext>
              </a:extLst>
            </p:cNvPr>
            <p:cNvSpPr/>
            <p:nvPr/>
          </p:nvSpPr>
          <p:spPr>
            <a:xfrm>
              <a:off x="2659821" y="2216170"/>
              <a:ext cx="58976" cy="33700"/>
            </a:xfrm>
            <a:custGeom>
              <a:avLst/>
              <a:gdLst>
                <a:gd name="connsiteX0" fmla="*/ 0 w 58976"/>
                <a:gd name="connsiteY0" fmla="*/ 0 h 33700"/>
                <a:gd name="connsiteX1" fmla="*/ 58976 w 58976"/>
                <a:gd name="connsiteY1" fmla="*/ 0 h 33700"/>
                <a:gd name="connsiteX2" fmla="*/ 58976 w 58976"/>
                <a:gd name="connsiteY2" fmla="*/ 33701 h 33700"/>
                <a:gd name="connsiteX3" fmla="*/ 0 w 58976"/>
                <a:gd name="connsiteY3" fmla="*/ 33701 h 33700"/>
              </a:gdLst>
              <a:ahLst/>
              <a:cxnLst>
                <a:cxn ang="0">
                  <a:pos x="connsiteX0" y="connsiteY0"/>
                </a:cxn>
                <a:cxn ang="0">
                  <a:pos x="connsiteX1" y="connsiteY1"/>
                </a:cxn>
                <a:cxn ang="0">
                  <a:pos x="connsiteX2" y="connsiteY2"/>
                </a:cxn>
                <a:cxn ang="0">
                  <a:pos x="connsiteX3" y="connsiteY3"/>
                </a:cxn>
              </a:cxnLst>
              <a:rect l="l" t="t" r="r" b="b"/>
              <a:pathLst>
                <a:path w="58976" h="33700">
                  <a:moveTo>
                    <a:pt x="0" y="0"/>
                  </a:moveTo>
                  <a:lnTo>
                    <a:pt x="58976" y="0"/>
                  </a:lnTo>
                  <a:lnTo>
                    <a:pt x="58976" y="33701"/>
                  </a:lnTo>
                  <a:lnTo>
                    <a:pt x="0" y="33701"/>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4" name="Content Placeholder 4" descr="Processor with solid fill">
              <a:extLst>
                <a:ext uri="{FF2B5EF4-FFF2-40B4-BE49-F238E27FC236}">
                  <a16:creationId xmlns:a16="http://schemas.microsoft.com/office/drawing/2014/main" id="{C763FFD9-D5D6-4CA0-B54D-990E3148C75F}"/>
                </a:ext>
              </a:extLst>
            </p:cNvPr>
            <p:cNvSpPr/>
            <p:nvPr/>
          </p:nvSpPr>
          <p:spPr>
            <a:xfrm>
              <a:off x="2415491"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5" name="Content Placeholder 4" descr="Processor with solid fill">
              <a:extLst>
                <a:ext uri="{FF2B5EF4-FFF2-40B4-BE49-F238E27FC236}">
                  <a16:creationId xmlns:a16="http://schemas.microsoft.com/office/drawing/2014/main" id="{48622E12-8604-4F2B-A3C4-24B0604285FC}"/>
                </a:ext>
              </a:extLst>
            </p:cNvPr>
            <p:cNvSpPr/>
            <p:nvPr/>
          </p:nvSpPr>
          <p:spPr>
            <a:xfrm>
              <a:off x="2550294"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6" name="Content Placeholder 4" descr="Processor with solid fill">
              <a:extLst>
                <a:ext uri="{FF2B5EF4-FFF2-40B4-BE49-F238E27FC236}">
                  <a16:creationId xmlns:a16="http://schemas.microsoft.com/office/drawing/2014/main" id="{ED8F188E-DC84-4AA3-82A6-10AA717D5B3A}"/>
                </a:ext>
              </a:extLst>
            </p:cNvPr>
            <p:cNvSpPr/>
            <p:nvPr/>
          </p:nvSpPr>
          <p:spPr>
            <a:xfrm>
              <a:off x="2482892"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7" name="Content Placeholder 4" descr="Processor with solid fill">
              <a:extLst>
                <a:ext uri="{FF2B5EF4-FFF2-40B4-BE49-F238E27FC236}">
                  <a16:creationId xmlns:a16="http://schemas.microsoft.com/office/drawing/2014/main" id="{EA7ABF02-9018-452E-BC98-7E1FB0C0DB2F}"/>
                </a:ext>
              </a:extLst>
            </p:cNvPr>
            <p:cNvSpPr/>
            <p:nvPr/>
          </p:nvSpPr>
          <p:spPr>
            <a:xfrm>
              <a:off x="2348089"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8" name="Content Placeholder 4" descr="Processor with solid fill">
              <a:extLst>
                <a:ext uri="{FF2B5EF4-FFF2-40B4-BE49-F238E27FC236}">
                  <a16:creationId xmlns:a16="http://schemas.microsoft.com/office/drawing/2014/main" id="{74E2A25D-B15D-466D-8ADD-2385F100AC28}"/>
                </a:ext>
              </a:extLst>
            </p:cNvPr>
            <p:cNvSpPr/>
            <p:nvPr/>
          </p:nvSpPr>
          <p:spPr>
            <a:xfrm>
              <a:off x="2213286"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89" name="Content Placeholder 4" descr="Processor with solid fill">
              <a:extLst>
                <a:ext uri="{FF2B5EF4-FFF2-40B4-BE49-F238E27FC236}">
                  <a16:creationId xmlns:a16="http://schemas.microsoft.com/office/drawing/2014/main" id="{A90C0CBF-A346-4589-BB16-BDE4AAB5CF63}"/>
                </a:ext>
              </a:extLst>
            </p:cNvPr>
            <p:cNvSpPr/>
            <p:nvPr/>
          </p:nvSpPr>
          <p:spPr>
            <a:xfrm>
              <a:off x="2280688" y="2013965"/>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0" name="Content Placeholder 4" descr="Processor with solid fill">
              <a:extLst>
                <a:ext uri="{FF2B5EF4-FFF2-40B4-BE49-F238E27FC236}">
                  <a16:creationId xmlns:a16="http://schemas.microsoft.com/office/drawing/2014/main" id="{F73AD8C7-1574-4C67-956C-AFB73F284B6F}"/>
                </a:ext>
              </a:extLst>
            </p:cNvPr>
            <p:cNvSpPr/>
            <p:nvPr/>
          </p:nvSpPr>
          <p:spPr>
            <a:xfrm>
              <a:off x="2280688"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1" name="Content Placeholder 4" descr="Processor with solid fill">
              <a:extLst>
                <a:ext uri="{FF2B5EF4-FFF2-40B4-BE49-F238E27FC236}">
                  <a16:creationId xmlns:a16="http://schemas.microsoft.com/office/drawing/2014/main" id="{FCF80BC2-F483-4128-978B-0B340093814B}"/>
                </a:ext>
              </a:extLst>
            </p:cNvPr>
            <p:cNvSpPr/>
            <p:nvPr/>
          </p:nvSpPr>
          <p:spPr>
            <a:xfrm>
              <a:off x="2213286"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2" name="Content Placeholder 4" descr="Processor with solid fill">
              <a:extLst>
                <a:ext uri="{FF2B5EF4-FFF2-40B4-BE49-F238E27FC236}">
                  <a16:creationId xmlns:a16="http://schemas.microsoft.com/office/drawing/2014/main" id="{F1B17953-9BAD-42E5-A878-FA3DAE6C8F1B}"/>
                </a:ext>
              </a:extLst>
            </p:cNvPr>
            <p:cNvSpPr/>
            <p:nvPr/>
          </p:nvSpPr>
          <p:spPr>
            <a:xfrm>
              <a:off x="2348089"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3" name="Content Placeholder 4" descr="Processor with solid fill">
              <a:extLst>
                <a:ext uri="{FF2B5EF4-FFF2-40B4-BE49-F238E27FC236}">
                  <a16:creationId xmlns:a16="http://schemas.microsoft.com/office/drawing/2014/main" id="{4670AE3C-AB07-4B40-8D80-9A1B8A48631C}"/>
                </a:ext>
              </a:extLst>
            </p:cNvPr>
            <p:cNvSpPr/>
            <p:nvPr/>
          </p:nvSpPr>
          <p:spPr>
            <a:xfrm>
              <a:off x="2415491"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4" name="Content Placeholder 4" descr="Processor with solid fill">
              <a:extLst>
                <a:ext uri="{FF2B5EF4-FFF2-40B4-BE49-F238E27FC236}">
                  <a16:creationId xmlns:a16="http://schemas.microsoft.com/office/drawing/2014/main" id="{F2256CA2-7FDA-4D74-8F89-562F0181A659}"/>
                </a:ext>
              </a:extLst>
            </p:cNvPr>
            <p:cNvSpPr/>
            <p:nvPr/>
          </p:nvSpPr>
          <p:spPr>
            <a:xfrm>
              <a:off x="2482892"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5" name="Content Placeholder 4" descr="Processor with solid fill">
              <a:extLst>
                <a:ext uri="{FF2B5EF4-FFF2-40B4-BE49-F238E27FC236}">
                  <a16:creationId xmlns:a16="http://schemas.microsoft.com/office/drawing/2014/main" id="{8A12FABB-26EA-48FE-8880-F3DB0330B554}"/>
                </a:ext>
              </a:extLst>
            </p:cNvPr>
            <p:cNvSpPr/>
            <p:nvPr/>
          </p:nvSpPr>
          <p:spPr>
            <a:xfrm>
              <a:off x="2550294" y="2595303"/>
              <a:ext cx="33700" cy="58976"/>
            </a:xfrm>
            <a:custGeom>
              <a:avLst/>
              <a:gdLst>
                <a:gd name="connsiteX0" fmla="*/ 0 w 33700"/>
                <a:gd name="connsiteY0" fmla="*/ 0 h 58976"/>
                <a:gd name="connsiteX1" fmla="*/ 33701 w 33700"/>
                <a:gd name="connsiteY1" fmla="*/ 0 h 58976"/>
                <a:gd name="connsiteX2" fmla="*/ 33701 w 33700"/>
                <a:gd name="connsiteY2" fmla="*/ 58976 h 58976"/>
                <a:gd name="connsiteX3" fmla="*/ 0 w 33700"/>
                <a:gd name="connsiteY3" fmla="*/ 58976 h 58976"/>
              </a:gdLst>
              <a:ahLst/>
              <a:cxnLst>
                <a:cxn ang="0">
                  <a:pos x="connsiteX0" y="connsiteY0"/>
                </a:cxn>
                <a:cxn ang="0">
                  <a:pos x="connsiteX1" y="connsiteY1"/>
                </a:cxn>
                <a:cxn ang="0">
                  <a:pos x="connsiteX2" y="connsiteY2"/>
                </a:cxn>
                <a:cxn ang="0">
                  <a:pos x="connsiteX3" y="connsiteY3"/>
                </a:cxn>
              </a:cxnLst>
              <a:rect l="l" t="t" r="r" b="b"/>
              <a:pathLst>
                <a:path w="33700" h="58976">
                  <a:moveTo>
                    <a:pt x="0" y="0"/>
                  </a:moveTo>
                  <a:lnTo>
                    <a:pt x="33701" y="0"/>
                  </a:lnTo>
                  <a:lnTo>
                    <a:pt x="33701" y="58976"/>
                  </a:lnTo>
                  <a:lnTo>
                    <a:pt x="0" y="58976"/>
                  </a:ln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endParaRPr lang="en-IL"/>
            </a:p>
          </p:txBody>
        </p:sp>
        <p:sp>
          <p:nvSpPr>
            <p:cNvPr id="496" name="Content Placeholder 4" descr="Processor with solid fill">
              <a:extLst>
                <a:ext uri="{FF2B5EF4-FFF2-40B4-BE49-F238E27FC236}">
                  <a16:creationId xmlns:a16="http://schemas.microsoft.com/office/drawing/2014/main" id="{97906E2F-ED9C-4BAB-A961-1A2A10F13662}"/>
                </a:ext>
              </a:extLst>
            </p:cNvPr>
            <p:cNvSpPr/>
            <p:nvPr/>
          </p:nvSpPr>
          <p:spPr>
            <a:xfrm>
              <a:off x="2289113" y="2224595"/>
              <a:ext cx="219054" cy="219054"/>
            </a:xfrm>
            <a:custGeom>
              <a:avLst/>
              <a:gdLst>
                <a:gd name="connsiteX0" fmla="*/ 0 w 219054"/>
                <a:gd name="connsiteY0" fmla="*/ 0 h 219054"/>
                <a:gd name="connsiteX1" fmla="*/ 219055 w 219054"/>
                <a:gd name="connsiteY1" fmla="*/ 0 h 219054"/>
                <a:gd name="connsiteX2" fmla="*/ 219055 w 219054"/>
                <a:gd name="connsiteY2" fmla="*/ 219055 h 219054"/>
                <a:gd name="connsiteX3" fmla="*/ 0 w 219054"/>
                <a:gd name="connsiteY3" fmla="*/ 219055 h 219054"/>
              </a:gdLst>
              <a:ahLst/>
              <a:cxnLst>
                <a:cxn ang="0">
                  <a:pos x="connsiteX0" y="connsiteY0"/>
                </a:cxn>
                <a:cxn ang="0">
                  <a:pos x="connsiteX1" y="connsiteY1"/>
                </a:cxn>
                <a:cxn ang="0">
                  <a:pos x="connsiteX2" y="connsiteY2"/>
                </a:cxn>
                <a:cxn ang="0">
                  <a:pos x="connsiteX3" y="connsiteY3"/>
                </a:cxn>
              </a:cxnLst>
              <a:rect l="l" t="t" r="r" b="b"/>
              <a:pathLst>
                <a:path w="219054" h="219054">
                  <a:moveTo>
                    <a:pt x="0" y="0"/>
                  </a:moveTo>
                  <a:lnTo>
                    <a:pt x="219055" y="0"/>
                  </a:lnTo>
                  <a:lnTo>
                    <a:pt x="219055" y="219055"/>
                  </a:lnTo>
                  <a:lnTo>
                    <a:pt x="0" y="219055"/>
                  </a:lnTo>
                  <a:close/>
                </a:path>
              </a:pathLst>
            </a:cu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IL"/>
            </a:p>
          </p:txBody>
        </p:sp>
        <p:sp>
          <p:nvSpPr>
            <p:cNvPr id="497" name="Content Placeholder 4" descr="Processor with solid fill">
              <a:extLst>
                <a:ext uri="{FF2B5EF4-FFF2-40B4-BE49-F238E27FC236}">
                  <a16:creationId xmlns:a16="http://schemas.microsoft.com/office/drawing/2014/main" id="{B92340C9-0893-4F7D-A54C-9C645DD6400A}"/>
                </a:ext>
              </a:extLst>
            </p:cNvPr>
            <p:cNvSpPr/>
            <p:nvPr/>
          </p:nvSpPr>
          <p:spPr>
            <a:xfrm>
              <a:off x="2171160" y="2106642"/>
              <a:ext cx="454960" cy="454960"/>
            </a:xfrm>
            <a:custGeom>
              <a:avLst/>
              <a:gdLst>
                <a:gd name="connsiteX0" fmla="*/ 421259 w 454960"/>
                <a:gd name="connsiteY0" fmla="*/ 0 h 454960"/>
                <a:gd name="connsiteX1" fmla="*/ 33701 w 454960"/>
                <a:gd name="connsiteY1" fmla="*/ 0 h 454960"/>
                <a:gd name="connsiteX2" fmla="*/ 0 w 454960"/>
                <a:gd name="connsiteY2" fmla="*/ 33701 h 454960"/>
                <a:gd name="connsiteX3" fmla="*/ 0 w 454960"/>
                <a:gd name="connsiteY3" fmla="*/ 421259 h 454960"/>
                <a:gd name="connsiteX4" fmla="*/ 33701 w 454960"/>
                <a:gd name="connsiteY4" fmla="*/ 454960 h 454960"/>
                <a:gd name="connsiteX5" fmla="*/ 421259 w 454960"/>
                <a:gd name="connsiteY5" fmla="*/ 454960 h 454960"/>
                <a:gd name="connsiteX6" fmla="*/ 454960 w 454960"/>
                <a:gd name="connsiteY6" fmla="*/ 421259 h 454960"/>
                <a:gd name="connsiteX7" fmla="*/ 454960 w 454960"/>
                <a:gd name="connsiteY7" fmla="*/ 33701 h 454960"/>
                <a:gd name="connsiteX8" fmla="*/ 421259 w 454960"/>
                <a:gd name="connsiteY8" fmla="*/ 0 h 454960"/>
                <a:gd name="connsiteX9" fmla="*/ 370708 w 454960"/>
                <a:gd name="connsiteY9" fmla="*/ 370708 h 454960"/>
                <a:gd name="connsiteX10" fmla="*/ 84252 w 454960"/>
                <a:gd name="connsiteY10" fmla="*/ 370708 h 454960"/>
                <a:gd name="connsiteX11" fmla="*/ 84252 w 454960"/>
                <a:gd name="connsiteY11" fmla="*/ 84252 h 454960"/>
                <a:gd name="connsiteX12" fmla="*/ 370708 w 454960"/>
                <a:gd name="connsiteY12" fmla="*/ 84252 h 45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4960" h="454960">
                  <a:moveTo>
                    <a:pt x="421259" y="0"/>
                  </a:moveTo>
                  <a:lnTo>
                    <a:pt x="33701" y="0"/>
                  </a:lnTo>
                  <a:cubicBezTo>
                    <a:pt x="15089" y="0"/>
                    <a:pt x="0" y="15089"/>
                    <a:pt x="0" y="33701"/>
                  </a:cubicBezTo>
                  <a:lnTo>
                    <a:pt x="0" y="421259"/>
                  </a:lnTo>
                  <a:cubicBezTo>
                    <a:pt x="0" y="439871"/>
                    <a:pt x="15089" y="454960"/>
                    <a:pt x="33701" y="454960"/>
                  </a:cubicBezTo>
                  <a:lnTo>
                    <a:pt x="421259" y="454960"/>
                  </a:lnTo>
                  <a:cubicBezTo>
                    <a:pt x="439871" y="454960"/>
                    <a:pt x="454960" y="439871"/>
                    <a:pt x="454960" y="421259"/>
                  </a:cubicBezTo>
                  <a:lnTo>
                    <a:pt x="454960" y="33701"/>
                  </a:lnTo>
                  <a:cubicBezTo>
                    <a:pt x="454960" y="15089"/>
                    <a:pt x="439871" y="0"/>
                    <a:pt x="421259" y="0"/>
                  </a:cubicBezTo>
                  <a:close/>
                  <a:moveTo>
                    <a:pt x="370708" y="370708"/>
                  </a:moveTo>
                  <a:lnTo>
                    <a:pt x="84252" y="370708"/>
                  </a:lnTo>
                  <a:lnTo>
                    <a:pt x="84252" y="84252"/>
                  </a:lnTo>
                  <a:lnTo>
                    <a:pt x="370708" y="84252"/>
                  </a:lnTo>
                  <a:close/>
                </a:path>
              </a:pathLst>
            </a:custGeom>
            <a:solidFill>
              <a:schemeClr val="accent1">
                <a:lumMod val="60000"/>
                <a:lumOff val="40000"/>
              </a:schemeClr>
            </a:solidFill>
            <a:ln w="12700" cap="flat">
              <a:solidFill>
                <a:schemeClr val="dk1"/>
              </a:solidFill>
              <a:prstDash val="solid"/>
              <a:miter/>
            </a:ln>
          </p:spPr>
          <p:txBody>
            <a:bodyPr rtlCol="0" anchor="ctr"/>
            <a:lstStyle/>
            <a:p>
              <a:endParaRPr lang="en-IL" dirty="0"/>
            </a:p>
          </p:txBody>
        </p:sp>
      </p:grpSp>
      <p:sp>
        <p:nvSpPr>
          <p:cNvPr id="526" name="Rectangle: Top Corners Snipped 525">
            <a:extLst>
              <a:ext uri="{FF2B5EF4-FFF2-40B4-BE49-F238E27FC236}">
                <a16:creationId xmlns:a16="http://schemas.microsoft.com/office/drawing/2014/main" id="{E9005CDF-D211-4BAC-B198-D8760113E0F6}"/>
              </a:ext>
            </a:extLst>
          </p:cNvPr>
          <p:cNvSpPr/>
          <p:nvPr/>
        </p:nvSpPr>
        <p:spPr>
          <a:xfrm rot="10800000">
            <a:off x="2415492" y="3448050"/>
            <a:ext cx="2487518" cy="1323206"/>
          </a:xfrm>
          <a:prstGeom prst="round2SameRect">
            <a:avLst>
              <a:gd name="adj1" fmla="val 50000"/>
              <a:gd name="adj2" fmla="val 0"/>
            </a:avLst>
          </a:prstGeom>
          <a:gradFill flip="none"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IL" dirty="0"/>
          </a:p>
        </p:txBody>
      </p:sp>
      <p:pic>
        <p:nvPicPr>
          <p:cNvPr id="146" name="Picture 145" descr="Application, icon&#10;&#10;Description automatically generated">
            <a:extLst>
              <a:ext uri="{FF2B5EF4-FFF2-40B4-BE49-F238E27FC236}">
                <a16:creationId xmlns:a16="http://schemas.microsoft.com/office/drawing/2014/main" id="{406C6BE0-937F-413C-9202-AC0DC30872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9163" y="3625445"/>
            <a:ext cx="1231824" cy="1231824"/>
          </a:xfrm>
          <a:prstGeom prst="round2SameRect">
            <a:avLst/>
          </a:prstGeom>
        </p:spPr>
      </p:pic>
      <p:sp>
        <p:nvSpPr>
          <p:cNvPr id="527" name="TextBox 526">
            <a:extLst>
              <a:ext uri="{FF2B5EF4-FFF2-40B4-BE49-F238E27FC236}">
                <a16:creationId xmlns:a16="http://schemas.microsoft.com/office/drawing/2014/main" id="{172BA33E-AB6F-4966-8496-5F3D3B1025EE}"/>
              </a:ext>
            </a:extLst>
          </p:cNvPr>
          <p:cNvSpPr txBox="1"/>
          <p:nvPr/>
        </p:nvSpPr>
        <p:spPr>
          <a:xfrm>
            <a:off x="2728739" y="3432665"/>
            <a:ext cx="1897019" cy="387191"/>
          </a:xfrm>
          <a:prstGeom prst="round2SameRect">
            <a:avLst/>
          </a:prstGeom>
          <a:noFill/>
        </p:spPr>
        <p:txBody>
          <a:bodyPr wrap="none" rtlCol="0">
            <a:spAutoFit/>
          </a:bodyPr>
          <a:lstStyle/>
          <a:p>
            <a:pPr algn="ctr"/>
            <a:r>
              <a:rPr lang="en-US" dirty="0"/>
              <a:t>Memory Node 0</a:t>
            </a:r>
            <a:endParaRPr lang="en-IL" dirty="0"/>
          </a:p>
        </p:txBody>
      </p:sp>
      <p:sp>
        <p:nvSpPr>
          <p:cNvPr id="533" name="TextBox 532">
            <a:extLst>
              <a:ext uri="{FF2B5EF4-FFF2-40B4-BE49-F238E27FC236}">
                <a16:creationId xmlns:a16="http://schemas.microsoft.com/office/drawing/2014/main" id="{E60ABA98-984C-4285-BCFF-15D9CD77B35C}"/>
              </a:ext>
            </a:extLst>
          </p:cNvPr>
          <p:cNvSpPr txBox="1"/>
          <p:nvPr/>
        </p:nvSpPr>
        <p:spPr>
          <a:xfrm>
            <a:off x="1" y="3784359"/>
            <a:ext cx="1883376" cy="369332"/>
          </a:xfrm>
          <a:prstGeom prst="rect">
            <a:avLst/>
          </a:prstGeom>
          <a:noFill/>
        </p:spPr>
        <p:txBody>
          <a:bodyPr wrap="square">
            <a:spAutoFit/>
          </a:bodyPr>
          <a:lstStyle/>
          <a:p>
            <a:pPr algn="r"/>
            <a:r>
              <a:rPr lang="en-US" dirty="0"/>
              <a:t>Memory  Nodes:</a:t>
            </a:r>
            <a:endParaRPr lang="en-IL" dirty="0"/>
          </a:p>
        </p:txBody>
      </p:sp>
      <p:sp>
        <p:nvSpPr>
          <p:cNvPr id="4" name="Lightning Bolt 3">
            <a:extLst>
              <a:ext uri="{FF2B5EF4-FFF2-40B4-BE49-F238E27FC236}">
                <a16:creationId xmlns:a16="http://schemas.microsoft.com/office/drawing/2014/main" id="{515F7A2F-208B-4F3A-9C3A-3C4DFFC8F6F3}"/>
              </a:ext>
            </a:extLst>
          </p:cNvPr>
          <p:cNvSpPr/>
          <p:nvPr/>
        </p:nvSpPr>
        <p:spPr>
          <a:xfrm>
            <a:off x="2616950" y="2738529"/>
            <a:ext cx="763533" cy="1061336"/>
          </a:xfrm>
          <a:prstGeom prst="lightningBolt">
            <a:avLst/>
          </a:prstGeom>
          <a:ln/>
          <a:effectLst>
            <a:glow rad="228600">
              <a:schemeClr val="accent1">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IL"/>
          </a:p>
        </p:txBody>
      </p:sp>
      <p:sp>
        <p:nvSpPr>
          <p:cNvPr id="265" name="Lightning Bolt 264">
            <a:extLst>
              <a:ext uri="{FF2B5EF4-FFF2-40B4-BE49-F238E27FC236}">
                <a16:creationId xmlns:a16="http://schemas.microsoft.com/office/drawing/2014/main" id="{C03FA8DC-C8AC-4566-9A0C-1B3B8E5586F3}"/>
              </a:ext>
            </a:extLst>
          </p:cNvPr>
          <p:cNvSpPr/>
          <p:nvPr/>
        </p:nvSpPr>
        <p:spPr>
          <a:xfrm flipH="1">
            <a:off x="3880315" y="2738820"/>
            <a:ext cx="763532" cy="1061336"/>
          </a:xfrm>
          <a:prstGeom prst="lightningBolt">
            <a:avLst/>
          </a:prstGeom>
          <a:ln/>
          <a:effectLst>
            <a:glow rad="228600">
              <a:schemeClr val="accent1">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IL"/>
          </a:p>
        </p:txBody>
      </p:sp>
      <p:sp>
        <p:nvSpPr>
          <p:cNvPr id="266" name="Lightning Bolt 265">
            <a:extLst>
              <a:ext uri="{FF2B5EF4-FFF2-40B4-BE49-F238E27FC236}">
                <a16:creationId xmlns:a16="http://schemas.microsoft.com/office/drawing/2014/main" id="{B90B67C7-4F95-4FB9-B854-65BE0CEB32DD}"/>
              </a:ext>
            </a:extLst>
          </p:cNvPr>
          <p:cNvSpPr/>
          <p:nvPr/>
        </p:nvSpPr>
        <p:spPr>
          <a:xfrm>
            <a:off x="5848116" y="2716753"/>
            <a:ext cx="763533" cy="1061336"/>
          </a:xfrm>
          <a:prstGeom prst="lightningBolt">
            <a:avLst/>
          </a:prstGeom>
          <a:ln/>
          <a:effectLst>
            <a:glow rad="228600">
              <a:schemeClr val="accent1">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IL"/>
          </a:p>
        </p:txBody>
      </p:sp>
      <p:sp>
        <p:nvSpPr>
          <p:cNvPr id="267" name="Lightning Bolt 266">
            <a:extLst>
              <a:ext uri="{FF2B5EF4-FFF2-40B4-BE49-F238E27FC236}">
                <a16:creationId xmlns:a16="http://schemas.microsoft.com/office/drawing/2014/main" id="{92135C38-3A6E-4C5D-95AB-776B14D9EA9B}"/>
              </a:ext>
            </a:extLst>
          </p:cNvPr>
          <p:cNvSpPr/>
          <p:nvPr/>
        </p:nvSpPr>
        <p:spPr>
          <a:xfrm flipH="1">
            <a:off x="7111481" y="2717044"/>
            <a:ext cx="763532" cy="1061336"/>
          </a:xfrm>
          <a:prstGeom prst="lightningBolt">
            <a:avLst/>
          </a:prstGeom>
          <a:ln/>
          <a:effectLst>
            <a:glow rad="228600">
              <a:schemeClr val="accent1">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en-IL"/>
          </a:p>
        </p:txBody>
      </p:sp>
      <p:sp>
        <p:nvSpPr>
          <p:cNvPr id="5" name="Arrow: Up 4">
            <a:extLst>
              <a:ext uri="{FF2B5EF4-FFF2-40B4-BE49-F238E27FC236}">
                <a16:creationId xmlns:a16="http://schemas.microsoft.com/office/drawing/2014/main" id="{B278D86A-D865-4670-AE84-AD870B85B2DD}"/>
              </a:ext>
            </a:extLst>
          </p:cNvPr>
          <p:cNvSpPr/>
          <p:nvPr/>
        </p:nvSpPr>
        <p:spPr>
          <a:xfrm rot="14400000">
            <a:off x="4700643" y="1968752"/>
            <a:ext cx="867176" cy="2834824"/>
          </a:xfrm>
          <a:prstGeom prst="upArrow">
            <a:avLst/>
          </a:prstGeom>
          <a:effectLst>
            <a:glow rad="2286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L"/>
          </a:p>
        </p:txBody>
      </p:sp>
      <p:sp>
        <p:nvSpPr>
          <p:cNvPr id="268" name="Arrow: Up 267">
            <a:extLst>
              <a:ext uri="{FF2B5EF4-FFF2-40B4-BE49-F238E27FC236}">
                <a16:creationId xmlns:a16="http://schemas.microsoft.com/office/drawing/2014/main" id="{37953AE2-04CC-45C2-92FB-A6F232274777}"/>
              </a:ext>
            </a:extLst>
          </p:cNvPr>
          <p:cNvSpPr/>
          <p:nvPr/>
        </p:nvSpPr>
        <p:spPr>
          <a:xfrm rot="7200000">
            <a:off x="4754952" y="1931000"/>
            <a:ext cx="867176" cy="2834824"/>
          </a:xfrm>
          <a:prstGeom prst="upArrow">
            <a:avLst/>
          </a:prstGeom>
          <a:effectLst>
            <a:glow rad="228600">
              <a:schemeClr val="accent6">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L"/>
          </a:p>
        </p:txBody>
      </p:sp>
      <p:pic>
        <p:nvPicPr>
          <p:cNvPr id="7" name="Graphic 6" descr="Snail with solid fill">
            <a:extLst>
              <a:ext uri="{FF2B5EF4-FFF2-40B4-BE49-F238E27FC236}">
                <a16:creationId xmlns:a16="http://schemas.microsoft.com/office/drawing/2014/main" id="{D78CCF0A-A0CD-4E39-B486-D865CB6703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66234" y="2853970"/>
            <a:ext cx="914400" cy="914400"/>
          </a:xfrm>
          <a:prstGeom prst="rect">
            <a:avLst/>
          </a:prstGeom>
        </p:spPr>
      </p:pic>
    </p:spTree>
    <p:extLst>
      <p:ext uri="{BB962C8B-B14F-4D97-AF65-F5344CB8AC3E}">
        <p14:creationId xmlns:p14="http://schemas.microsoft.com/office/powerpoint/2010/main" val="20582608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p14:dur="25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7" presetClass="entr" presetSubtype="0" fill="hold" grpId="0" nodeType="afterEffect">
                                  <p:stCondLst>
                                    <p:cond delay="0"/>
                                  </p:stCondLst>
                                  <p:childTnLst>
                                    <p:set>
                                      <p:cBhvr>
                                        <p:cTn id="12" dur="1" fill="hold">
                                          <p:stCondLst>
                                            <p:cond delay="0"/>
                                          </p:stCondLst>
                                        </p:cTn>
                                        <p:tgtEl>
                                          <p:spTgt spid="265"/>
                                        </p:tgtEl>
                                        <p:attrNameLst>
                                          <p:attrName>style.visibility</p:attrName>
                                        </p:attrNameLst>
                                      </p:cBhvr>
                                      <p:to>
                                        <p:strVal val="visible"/>
                                      </p:to>
                                    </p:set>
                                    <p:animEffect transition="in" filter="fade">
                                      <p:cBhvr>
                                        <p:cTn id="13" dur="250"/>
                                        <p:tgtEl>
                                          <p:spTgt spid="265"/>
                                        </p:tgtEl>
                                      </p:cBhvr>
                                    </p:animEffect>
                                    <p:anim calcmode="lin" valueType="num">
                                      <p:cBhvr>
                                        <p:cTn id="14" dur="250" fill="hold"/>
                                        <p:tgtEl>
                                          <p:spTgt spid="265"/>
                                        </p:tgtEl>
                                        <p:attrNameLst>
                                          <p:attrName>ppt_x</p:attrName>
                                        </p:attrNameLst>
                                      </p:cBhvr>
                                      <p:tavLst>
                                        <p:tav tm="0">
                                          <p:val>
                                            <p:strVal val="#ppt_x"/>
                                          </p:val>
                                        </p:tav>
                                        <p:tav tm="100000">
                                          <p:val>
                                            <p:strVal val="#ppt_x"/>
                                          </p:val>
                                        </p:tav>
                                      </p:tavLst>
                                    </p:anim>
                                    <p:anim calcmode="lin" valueType="num">
                                      <p:cBhvr>
                                        <p:cTn id="15" dur="250" fill="hold"/>
                                        <p:tgtEl>
                                          <p:spTgt spid="265"/>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7" presetClass="entr" presetSubtype="0" fill="hold" grpId="0" nodeType="afterEffect">
                                  <p:stCondLst>
                                    <p:cond delay="0"/>
                                  </p:stCondLst>
                                  <p:childTnLst>
                                    <p:set>
                                      <p:cBhvr>
                                        <p:cTn id="18" dur="1" fill="hold">
                                          <p:stCondLst>
                                            <p:cond delay="0"/>
                                          </p:stCondLst>
                                        </p:cTn>
                                        <p:tgtEl>
                                          <p:spTgt spid="266"/>
                                        </p:tgtEl>
                                        <p:attrNameLst>
                                          <p:attrName>style.visibility</p:attrName>
                                        </p:attrNameLst>
                                      </p:cBhvr>
                                      <p:to>
                                        <p:strVal val="visible"/>
                                      </p:to>
                                    </p:set>
                                    <p:animEffect transition="in" filter="fade">
                                      <p:cBhvr>
                                        <p:cTn id="19" dur="250"/>
                                        <p:tgtEl>
                                          <p:spTgt spid="266"/>
                                        </p:tgtEl>
                                      </p:cBhvr>
                                    </p:animEffect>
                                    <p:anim calcmode="lin" valueType="num">
                                      <p:cBhvr>
                                        <p:cTn id="20" dur="250" fill="hold"/>
                                        <p:tgtEl>
                                          <p:spTgt spid="266"/>
                                        </p:tgtEl>
                                        <p:attrNameLst>
                                          <p:attrName>ppt_x</p:attrName>
                                        </p:attrNameLst>
                                      </p:cBhvr>
                                      <p:tavLst>
                                        <p:tav tm="0">
                                          <p:val>
                                            <p:strVal val="#ppt_x"/>
                                          </p:val>
                                        </p:tav>
                                        <p:tav tm="100000">
                                          <p:val>
                                            <p:strVal val="#ppt_x"/>
                                          </p:val>
                                        </p:tav>
                                      </p:tavLst>
                                    </p:anim>
                                    <p:anim calcmode="lin" valueType="num">
                                      <p:cBhvr>
                                        <p:cTn id="21" dur="250" fill="hold"/>
                                        <p:tgtEl>
                                          <p:spTgt spid="266"/>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7" presetClass="entr" presetSubtype="0" fill="hold" grpId="0" nodeType="afterEffect">
                                  <p:stCondLst>
                                    <p:cond delay="0"/>
                                  </p:stCondLst>
                                  <p:childTnLst>
                                    <p:set>
                                      <p:cBhvr>
                                        <p:cTn id="24" dur="1" fill="hold">
                                          <p:stCondLst>
                                            <p:cond delay="0"/>
                                          </p:stCondLst>
                                        </p:cTn>
                                        <p:tgtEl>
                                          <p:spTgt spid="267"/>
                                        </p:tgtEl>
                                        <p:attrNameLst>
                                          <p:attrName>style.visibility</p:attrName>
                                        </p:attrNameLst>
                                      </p:cBhvr>
                                      <p:to>
                                        <p:strVal val="visible"/>
                                      </p:to>
                                    </p:set>
                                    <p:animEffect transition="in" filter="fade">
                                      <p:cBhvr>
                                        <p:cTn id="25" dur="250"/>
                                        <p:tgtEl>
                                          <p:spTgt spid="267"/>
                                        </p:tgtEl>
                                      </p:cBhvr>
                                    </p:animEffect>
                                    <p:anim calcmode="lin" valueType="num">
                                      <p:cBhvr>
                                        <p:cTn id="26" dur="250" fill="hold"/>
                                        <p:tgtEl>
                                          <p:spTgt spid="267"/>
                                        </p:tgtEl>
                                        <p:attrNameLst>
                                          <p:attrName>ppt_x</p:attrName>
                                        </p:attrNameLst>
                                      </p:cBhvr>
                                      <p:tavLst>
                                        <p:tav tm="0">
                                          <p:val>
                                            <p:strVal val="#ppt_x"/>
                                          </p:val>
                                        </p:tav>
                                        <p:tav tm="100000">
                                          <p:val>
                                            <p:strVal val="#ppt_x"/>
                                          </p:val>
                                        </p:tav>
                                      </p:tavLst>
                                    </p:anim>
                                    <p:anim calcmode="lin" valueType="num">
                                      <p:cBhvr>
                                        <p:cTn id="27" dur="250" fill="hold"/>
                                        <p:tgtEl>
                                          <p:spTgt spid="26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268"/>
                                        </p:tgtEl>
                                        <p:attrNameLst>
                                          <p:attrName>style.visibility</p:attrName>
                                        </p:attrNameLst>
                                      </p:cBhvr>
                                      <p:to>
                                        <p:strVal val="visible"/>
                                      </p:to>
                                    </p:set>
                                    <p:animEffect transition="in" filter="fade">
                                      <p:cBhvr>
                                        <p:cTn id="38" dur="1000"/>
                                        <p:tgtEl>
                                          <p:spTgt spid="268"/>
                                        </p:tgtEl>
                                      </p:cBhvr>
                                    </p:animEffect>
                                    <p:anim calcmode="lin" valueType="num">
                                      <p:cBhvr>
                                        <p:cTn id="39" dur="1000" fill="hold"/>
                                        <p:tgtEl>
                                          <p:spTgt spid="268"/>
                                        </p:tgtEl>
                                        <p:attrNameLst>
                                          <p:attrName>ppt_x</p:attrName>
                                        </p:attrNameLst>
                                      </p:cBhvr>
                                      <p:tavLst>
                                        <p:tav tm="0">
                                          <p:val>
                                            <p:strVal val="#ppt_x"/>
                                          </p:val>
                                        </p:tav>
                                        <p:tav tm="100000">
                                          <p:val>
                                            <p:strVal val="#ppt_x"/>
                                          </p:val>
                                        </p:tav>
                                      </p:tavLst>
                                    </p:anim>
                                    <p:anim calcmode="lin" valueType="num">
                                      <p:cBhvr>
                                        <p:cTn id="40" dur="1000" fill="hold"/>
                                        <p:tgtEl>
                                          <p:spTgt spid="268"/>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65" grpId="0" animBg="1"/>
      <p:bldP spid="266" grpId="0" animBg="1"/>
      <p:bldP spid="267" grpId="0" animBg="1"/>
      <p:bldP spid="5" grpId="0" animBg="1"/>
      <p:bldP spid="268" grpId="0" animBg="1"/>
    </p:bldLst>
  </p:timing>
</p:sld>
</file>

<file path=ppt/theme/theme1.xml><?xml version="1.0" encoding="utf-8"?>
<a:theme xmlns:a="http://schemas.openxmlformats.org/drawingml/2006/main" name="PASS 2013_SpeakerTemplate_16x9">
  <a:themeElements>
    <a:clrScheme name="Custom 3">
      <a:dk1>
        <a:srgbClr val="58585A"/>
      </a:dk1>
      <a:lt1>
        <a:sysClr val="window" lastClr="FFFFFF"/>
      </a:lt1>
      <a:dk2>
        <a:srgbClr val="003A78"/>
      </a:dk2>
      <a:lt2>
        <a:srgbClr val="0061B0"/>
      </a:lt2>
      <a:accent1>
        <a:srgbClr val="0084CC"/>
      </a:accent1>
      <a:accent2>
        <a:srgbClr val="52C3D8"/>
      </a:accent2>
      <a:accent3>
        <a:srgbClr val="FCB327"/>
      </a:accent3>
      <a:accent4>
        <a:srgbClr val="7EB241"/>
      </a:accent4>
      <a:accent5>
        <a:srgbClr val="1D9C48"/>
      </a:accent5>
      <a:accent6>
        <a:srgbClr val="181651"/>
      </a:accent6>
      <a:hlink>
        <a:srgbClr val="0084CC"/>
      </a:hlink>
      <a:folHlink>
        <a:srgbClr val="505150"/>
      </a:folHlink>
    </a:clrScheme>
    <a:fontScheme name="PAS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0B9F8B3991C594AB7A558D53E9A462C" ma:contentTypeVersion="16" ma:contentTypeDescription="Create a new document." ma:contentTypeScope="" ma:versionID="94f7033f07b48140e4e9e407db379254">
  <xsd:schema xmlns:xsd="http://www.w3.org/2001/XMLSchema" xmlns:xs="http://www.w3.org/2001/XMLSchema" xmlns:p="http://schemas.microsoft.com/office/2006/metadata/properties" xmlns:ns2="1c853891-79e1-4665-8425-27cfb243d1fd" xmlns:ns3="c8f11c67-c3b6-4b83-8087-70e71e9ec41f" targetNamespace="http://schemas.microsoft.com/office/2006/metadata/properties" ma:root="true" ma:fieldsID="51e63efaace8fc189d6558b857620248" ns2:_="" ns3:_="">
    <xsd:import namespace="1c853891-79e1-4665-8425-27cfb243d1fd"/>
    <xsd:import namespace="c8f11c67-c3b6-4b83-8087-70e71e9ec4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53891-79e1-4665-8425-27cfb243d1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5958d9d-b972-40cf-abaf-fbc3505d5ed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8f11c67-c3b6-4b83-8087-70e71e9ec41f"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65b0f2e-68b2-45e7-8293-65271e337cba}" ma:internalName="TaxCatchAll" ma:showField="CatchAllData" ma:web="c8f11c67-c3b6-4b83-8087-70e71e9ec4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c8f11c67-c3b6-4b83-8087-70e71e9ec41f">
      <UserInfo>
        <DisplayName/>
        <AccountId xsi:nil="true"/>
        <AccountType/>
      </UserInfo>
    </SharedWithUsers>
    <lcf76f155ced4ddcb4097134ff3c332f xmlns="1c853891-79e1-4665-8425-27cfb243d1fd">
      <Terms xmlns="http://schemas.microsoft.com/office/infopath/2007/PartnerControls"/>
    </lcf76f155ced4ddcb4097134ff3c332f>
    <TaxCatchAll xmlns="c8f11c67-c3b6-4b83-8087-70e71e9ec41f" xsi:nil="true"/>
  </documentManagement>
</p:properties>
</file>

<file path=customXml/itemProps1.xml><?xml version="1.0" encoding="utf-8"?>
<ds:datastoreItem xmlns:ds="http://schemas.openxmlformats.org/officeDocument/2006/customXml" ds:itemID="{67524A67-B981-40E2-AB85-B78591E9A0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853891-79e1-4665-8425-27cfb243d1fd"/>
    <ds:schemaRef ds:uri="c8f11c67-c3b6-4b83-8087-70e71e9ec4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A7CB279-1F16-4C6D-AF3B-E59092491AE3}">
  <ds:schemaRefs>
    <ds:schemaRef ds:uri="http://schemas.microsoft.com/sharepoint/v3/contenttype/forms"/>
  </ds:schemaRefs>
</ds:datastoreItem>
</file>

<file path=customXml/itemProps3.xml><?xml version="1.0" encoding="utf-8"?>
<ds:datastoreItem xmlns:ds="http://schemas.openxmlformats.org/officeDocument/2006/customXml" ds:itemID="{32174F8D-CF4C-486F-B83D-82983C25A731}">
  <ds:schemaRefs>
    <ds:schemaRef ds:uri="http://schemas.microsoft.com/office/2006/metadata/properties"/>
    <ds:schemaRef ds:uri="http://schemas.microsoft.com/office/infopath/2007/PartnerControls"/>
    <ds:schemaRef ds:uri="c8f11c67-c3b6-4b83-8087-70e71e9ec41f"/>
    <ds:schemaRef ds:uri="1c853891-79e1-4665-8425-27cfb243d1fd"/>
  </ds:schemaRefs>
</ds:datastoreItem>
</file>

<file path=docProps/app.xml><?xml version="1.0" encoding="utf-8"?>
<Properties xmlns="http://schemas.openxmlformats.org/officeDocument/2006/extended-properties" xmlns:vt="http://schemas.openxmlformats.org/officeDocument/2006/docPropsVTypes">
  <Template>PASS 2013_SpeakerTemplate_16x9.potx</Template>
  <TotalTime>6529</TotalTime>
  <Words>3001</Words>
  <Application>Microsoft Office PowerPoint</Application>
  <PresentationFormat>On-screen Show (16:9)</PresentationFormat>
  <Paragraphs>536</Paragraphs>
  <Slides>36</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Consolas</vt:lpstr>
      <vt:lpstr>Proxima Nova</vt:lpstr>
      <vt:lpstr>Segoe UI</vt:lpstr>
      <vt:lpstr>Wingdings</vt:lpstr>
      <vt:lpstr>PASS 2013_SpeakerTemplate_16x9</vt:lpstr>
      <vt:lpstr>PowerPoint Presentation</vt:lpstr>
      <vt:lpstr>PowerPoint Presentation</vt:lpstr>
      <vt:lpstr>Eitan Blumin</vt:lpstr>
      <vt:lpstr>What are we spending money on?</vt:lpstr>
      <vt:lpstr>What are we spending money on?</vt:lpstr>
      <vt:lpstr>What are we spending money on?</vt:lpstr>
      <vt:lpstr>Get ready… We’re about to get technical</vt:lpstr>
      <vt:lpstr>CPU+Memory</vt:lpstr>
      <vt:lpstr>CPU+Memory</vt:lpstr>
      <vt:lpstr>CPU+Memory</vt:lpstr>
      <vt:lpstr>CPU+Memory</vt:lpstr>
      <vt:lpstr>CPU+Memory</vt:lpstr>
      <vt:lpstr>CPU+Memory</vt:lpstr>
      <vt:lpstr>Offline Schedulers -&gt; Unused CPU</vt:lpstr>
      <vt:lpstr>Unused CPU -&gt; Unused Memory (NUMA)</vt:lpstr>
      <vt:lpstr>Unused Memory (‘max server memory’ configuration)</vt:lpstr>
      <vt:lpstr>Version/Edition Scale Limitations</vt:lpstr>
      <vt:lpstr>Version/Edition Scale Limitations</vt:lpstr>
      <vt:lpstr>Underutilized CPU and Memory</vt:lpstr>
      <vt:lpstr>Underutilized CPU and Memory</vt:lpstr>
      <vt:lpstr>The Power of a CPU…</vt:lpstr>
      <vt:lpstr>More on Licensing</vt:lpstr>
      <vt:lpstr>More on Licensing</vt:lpstr>
      <vt:lpstr>More on Licensing</vt:lpstr>
      <vt:lpstr>Cloud Network Bandwidth</vt:lpstr>
      <vt:lpstr>Cloud Network Bandwidth</vt:lpstr>
      <vt:lpstr>Cloud Network Bandwidth</vt:lpstr>
      <vt:lpstr>Storage</vt:lpstr>
      <vt:lpstr>Underutilized Storage</vt:lpstr>
      <vt:lpstr>DETECTION of Underutilized Storage</vt:lpstr>
      <vt:lpstr>REMEDIATION of Underutilized Storage</vt:lpstr>
      <vt:lpstr>Over-Utilized Storage</vt:lpstr>
      <vt:lpstr>REMEDIATION of Over-Utilized Storage</vt:lpstr>
      <vt:lpstr>Storage Pricing</vt:lpstr>
      <vt:lpstr>Resources</vt:lpstr>
      <vt:lpstr>Time for Q&amp;A</vt:lpstr>
    </vt:vector>
  </TitlesOfParts>
  <Company>Madeira Data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Azure Machine Learning</dc:title>
  <dc:subject>Training</dc:subject>
  <dc:creator>Eitan Blumin</dc:creator>
  <cp:lastModifiedBy>Eitan Blumin</cp:lastModifiedBy>
  <cp:revision>166</cp:revision>
  <dcterms:created xsi:type="dcterms:W3CDTF">2013-07-12T18:23:55Z</dcterms:created>
  <dcterms:modified xsi:type="dcterms:W3CDTF">2023-06-03T12:38:39Z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0x010100A0B9F8B3991C594AB7A558D53E9A462C</vt:lpwstr>
  </property>
  <property fmtid="{D5CDD505-2E9C-101B-9397-08002B2CF9AE}" pid="3" name="_Level">
    <vt:i4>1</vt:i4>
  </property>
  <property fmtid="{D5CDD505-2E9C-101B-9397-08002B2CF9AE}" pid="4" name="ComplianceAssetId">
    <vt:lpwstr/>
  </property>
  <property fmtid="{D5CDD505-2E9C-101B-9397-08002B2CF9AE}" pid="5" name="_ExtendedDescription">
    <vt:lpwstr/>
  </property>
  <property fmtid="{D5CDD505-2E9C-101B-9397-08002B2CF9AE}" pid="6" name="MediaServiceImageTags">
    <vt:lpwstr/>
  </property>
</Properties>
</file>