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sldIdLst>
    <p:sldId id="403" r:id="rId5"/>
    <p:sldId id="404" r:id="rId6"/>
    <p:sldId id="455" r:id="rId7"/>
    <p:sldId id="456" r:id="rId8"/>
    <p:sldId id="457" r:id="rId9"/>
    <p:sldId id="458" r:id="rId10"/>
    <p:sldId id="459" r:id="rId11"/>
    <p:sldId id="468" r:id="rId12"/>
    <p:sldId id="460" r:id="rId13"/>
    <p:sldId id="466" r:id="rId14"/>
    <p:sldId id="467" r:id="rId15"/>
    <p:sldId id="464" r:id="rId16"/>
    <p:sldId id="465" r:id="rId17"/>
    <p:sldId id="463" r:id="rId18"/>
    <p:sldId id="462" r:id="rId19"/>
    <p:sldId id="476" r:id="rId20"/>
    <p:sldId id="472" r:id="rId21"/>
    <p:sldId id="473" r:id="rId22"/>
    <p:sldId id="475" r:id="rId23"/>
    <p:sldId id="474" r:id="rId24"/>
    <p:sldId id="405" r:id="rId25"/>
    <p:sldId id="4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002"/>
    <a:srgbClr val="D5E8D4"/>
    <a:srgbClr val="60A917"/>
    <a:srgbClr val="000000"/>
    <a:srgbClr val="FFFF66"/>
    <a:srgbClr val="FFCC00"/>
    <a:srgbClr val="FF66CC"/>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B2C72C-AC7A-450B-9631-B41685BE4885}" v="46" dt="2022-10-07T06:37:01.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0823" autoAdjust="0"/>
  </p:normalViewPr>
  <p:slideViewPr>
    <p:cSldViewPr snapToGrid="0" snapToObjects="1">
      <p:cViewPr varScale="1">
        <p:scale>
          <a:sx n="100" d="100"/>
          <a:sy n="100" d="100"/>
        </p:scale>
        <p:origin x="133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tan Blumin" userId="36fcb13c-3a5a-43c2-aa2e-520becbaeb9b" providerId="ADAL" clId="{8E4B3E4F-B813-47A1-80E2-E9EE082F55B5}"/>
    <pc:docChg chg="custSel addSld modSld sldOrd">
      <pc:chgData name="Eitan Blumin" userId="36fcb13c-3a5a-43c2-aa2e-520becbaeb9b" providerId="ADAL" clId="{8E4B3E4F-B813-47A1-80E2-E9EE082F55B5}" dt="2022-07-25T15:20:44.457" v="664"/>
      <pc:docMkLst>
        <pc:docMk/>
      </pc:docMkLst>
      <pc:sldChg chg="addSp modSp mod modAnim">
        <pc:chgData name="Eitan Blumin" userId="36fcb13c-3a5a-43c2-aa2e-520becbaeb9b" providerId="ADAL" clId="{8E4B3E4F-B813-47A1-80E2-E9EE082F55B5}" dt="2022-07-25T15:20:44.457" v="664"/>
        <pc:sldMkLst>
          <pc:docMk/>
          <pc:sldMk cId="881316345" sldId="456"/>
        </pc:sldMkLst>
        <pc:spChg chg="add mod">
          <ac:chgData name="Eitan Blumin" userId="36fcb13c-3a5a-43c2-aa2e-520becbaeb9b" providerId="ADAL" clId="{8E4B3E4F-B813-47A1-80E2-E9EE082F55B5}" dt="2022-07-25T15:20:30.060" v="662" actId="14100"/>
          <ac:spMkLst>
            <pc:docMk/>
            <pc:sldMk cId="881316345" sldId="456"/>
            <ac:spMk id="3" creationId="{6B399307-6A4E-C06F-338F-B9E5F87F52A7}"/>
          </ac:spMkLst>
        </pc:spChg>
      </pc:sldChg>
      <pc:sldChg chg="modNotesTx">
        <pc:chgData name="Eitan Blumin" userId="36fcb13c-3a5a-43c2-aa2e-520becbaeb9b" providerId="ADAL" clId="{8E4B3E4F-B813-47A1-80E2-E9EE082F55B5}" dt="2022-07-25T15:10:31.607" v="170" actId="20577"/>
        <pc:sldMkLst>
          <pc:docMk/>
          <pc:sldMk cId="1074460357" sldId="462"/>
        </pc:sldMkLst>
      </pc:sldChg>
      <pc:sldChg chg="ord modNotesTx">
        <pc:chgData name="Eitan Blumin" userId="36fcb13c-3a5a-43c2-aa2e-520becbaeb9b" providerId="ADAL" clId="{8E4B3E4F-B813-47A1-80E2-E9EE082F55B5}" dt="2022-07-25T15:11:04.767" v="196" actId="20577"/>
        <pc:sldMkLst>
          <pc:docMk/>
          <pc:sldMk cId="3013057641" sldId="463"/>
        </pc:sldMkLst>
      </pc:sldChg>
      <pc:sldChg chg="modNotesTx">
        <pc:chgData name="Eitan Blumin" userId="36fcb13c-3a5a-43c2-aa2e-520becbaeb9b" providerId="ADAL" clId="{8E4B3E4F-B813-47A1-80E2-E9EE082F55B5}" dt="2022-07-25T14:00:57.816" v="42"/>
        <pc:sldMkLst>
          <pc:docMk/>
          <pc:sldMk cId="3919817298" sldId="472"/>
        </pc:sldMkLst>
      </pc:sldChg>
      <pc:sldChg chg="modNotesTx">
        <pc:chgData name="Eitan Blumin" userId="36fcb13c-3a5a-43c2-aa2e-520becbaeb9b" providerId="ADAL" clId="{8E4B3E4F-B813-47A1-80E2-E9EE082F55B5}" dt="2022-07-25T14:01:03.828" v="43"/>
        <pc:sldMkLst>
          <pc:docMk/>
          <pc:sldMk cId="1474643815" sldId="473"/>
        </pc:sldMkLst>
      </pc:sldChg>
      <pc:sldChg chg="addSp delSp modSp mod modNotesTx">
        <pc:chgData name="Eitan Blumin" userId="36fcb13c-3a5a-43c2-aa2e-520becbaeb9b" providerId="ADAL" clId="{8E4B3E4F-B813-47A1-80E2-E9EE082F55B5}" dt="2022-07-25T13:45:17.812" v="13" actId="478"/>
        <pc:sldMkLst>
          <pc:docMk/>
          <pc:sldMk cId="2716189260" sldId="474"/>
        </pc:sldMkLst>
        <pc:spChg chg="add del mod">
          <ac:chgData name="Eitan Blumin" userId="36fcb13c-3a5a-43c2-aa2e-520becbaeb9b" providerId="ADAL" clId="{8E4B3E4F-B813-47A1-80E2-E9EE082F55B5}" dt="2022-07-25T13:45:17.812" v="13" actId="478"/>
          <ac:spMkLst>
            <pc:docMk/>
            <pc:sldMk cId="2716189260" sldId="474"/>
            <ac:spMk id="8" creationId="{7A7F3650-4CA9-92FC-769D-07A4E955E7A1}"/>
          </ac:spMkLst>
        </pc:spChg>
        <pc:graphicFrameChg chg="modGraphic">
          <ac:chgData name="Eitan Blumin" userId="36fcb13c-3a5a-43c2-aa2e-520becbaeb9b" providerId="ADAL" clId="{8E4B3E4F-B813-47A1-80E2-E9EE082F55B5}" dt="2022-07-25T13:44:30.097" v="12" actId="6549"/>
          <ac:graphicFrameMkLst>
            <pc:docMk/>
            <pc:sldMk cId="2716189260" sldId="474"/>
            <ac:graphicFrameMk id="4" creationId="{057F42D9-698E-AAAF-D40D-BD2B379647E8}"/>
          </ac:graphicFrameMkLst>
        </pc:graphicFrameChg>
      </pc:sldChg>
      <pc:sldChg chg="modSp new mod">
        <pc:chgData name="Eitan Blumin" userId="36fcb13c-3a5a-43c2-aa2e-520becbaeb9b" providerId="ADAL" clId="{8E4B3E4F-B813-47A1-80E2-E9EE082F55B5}" dt="2022-07-25T15:15:53.734" v="368" actId="20577"/>
        <pc:sldMkLst>
          <pc:docMk/>
          <pc:sldMk cId="582423696" sldId="476"/>
        </pc:sldMkLst>
        <pc:spChg chg="mod">
          <ac:chgData name="Eitan Blumin" userId="36fcb13c-3a5a-43c2-aa2e-520becbaeb9b" providerId="ADAL" clId="{8E4B3E4F-B813-47A1-80E2-E9EE082F55B5}" dt="2022-07-25T15:12:34.519" v="296" actId="14100"/>
          <ac:spMkLst>
            <pc:docMk/>
            <pc:sldMk cId="582423696" sldId="476"/>
            <ac:spMk id="2" creationId="{EF59DA89-D152-C44E-A8AB-21462B26FF75}"/>
          </ac:spMkLst>
        </pc:spChg>
        <pc:spChg chg="mod">
          <ac:chgData name="Eitan Blumin" userId="36fcb13c-3a5a-43c2-aa2e-520becbaeb9b" providerId="ADAL" clId="{8E4B3E4F-B813-47A1-80E2-E9EE082F55B5}" dt="2022-07-25T15:15:53.734" v="368" actId="20577"/>
          <ac:spMkLst>
            <pc:docMk/>
            <pc:sldMk cId="582423696" sldId="476"/>
            <ac:spMk id="3" creationId="{61BCCD8C-CE74-FD73-A169-7CBA0D4D95B4}"/>
          </ac:spMkLst>
        </pc:spChg>
      </pc:sldChg>
    </pc:docChg>
  </pc:docChgLst>
  <pc:docChgLst>
    <pc:chgData name="Eitan Blumin" userId="36fcb13c-3a5a-43c2-aa2e-520becbaeb9b" providerId="ADAL" clId="{3B8D7752-3020-4DDD-8C16-E3A1A2FEB452}"/>
    <pc:docChg chg="custSel modSld">
      <pc:chgData name="Eitan Blumin" userId="36fcb13c-3a5a-43c2-aa2e-520becbaeb9b" providerId="ADAL" clId="{3B8D7752-3020-4DDD-8C16-E3A1A2FEB452}" dt="2022-06-07T15:51:03.360" v="412"/>
      <pc:docMkLst>
        <pc:docMk/>
      </pc:docMkLst>
      <pc:sldChg chg="modTransition">
        <pc:chgData name="Eitan Blumin" userId="36fcb13c-3a5a-43c2-aa2e-520becbaeb9b" providerId="ADAL" clId="{3B8D7752-3020-4DDD-8C16-E3A1A2FEB452}" dt="2022-06-07T15:44:31.263" v="360"/>
        <pc:sldMkLst>
          <pc:docMk/>
          <pc:sldMk cId="2771607380" sldId="404"/>
        </pc:sldMkLst>
      </pc:sldChg>
      <pc:sldChg chg="modTransition">
        <pc:chgData name="Eitan Blumin" userId="36fcb13c-3a5a-43c2-aa2e-520becbaeb9b" providerId="ADAL" clId="{3B8D7752-3020-4DDD-8C16-E3A1A2FEB452}" dt="2022-06-07T15:50:38.372" v="406"/>
        <pc:sldMkLst>
          <pc:docMk/>
          <pc:sldMk cId="3859757657" sldId="405"/>
        </pc:sldMkLst>
      </pc:sldChg>
      <pc:sldChg chg="modSp mod modTransition">
        <pc:chgData name="Eitan Blumin" userId="36fcb13c-3a5a-43c2-aa2e-520becbaeb9b" providerId="ADAL" clId="{3B8D7752-3020-4DDD-8C16-E3A1A2FEB452}" dt="2022-06-07T15:44:38.251" v="361"/>
        <pc:sldMkLst>
          <pc:docMk/>
          <pc:sldMk cId="1854162284" sldId="455"/>
        </pc:sldMkLst>
        <pc:spChg chg="mod">
          <ac:chgData name="Eitan Blumin" userId="36fcb13c-3a5a-43c2-aa2e-520becbaeb9b" providerId="ADAL" clId="{3B8D7752-3020-4DDD-8C16-E3A1A2FEB452}" dt="2022-06-07T15:25:35.165" v="96" actId="6549"/>
          <ac:spMkLst>
            <pc:docMk/>
            <pc:sldMk cId="1854162284" sldId="455"/>
            <ac:spMk id="14" creationId="{5629F786-1BDE-DD57-84C1-4CF0F5677079}"/>
          </ac:spMkLst>
        </pc:spChg>
        <pc:spChg chg="mod">
          <ac:chgData name="Eitan Blumin" userId="36fcb13c-3a5a-43c2-aa2e-520becbaeb9b" providerId="ADAL" clId="{3B8D7752-3020-4DDD-8C16-E3A1A2FEB452}" dt="2022-06-07T15:25:37.606" v="98" actId="6549"/>
          <ac:spMkLst>
            <pc:docMk/>
            <pc:sldMk cId="1854162284" sldId="455"/>
            <ac:spMk id="25" creationId="{B61262A9-8CAD-8029-DE96-FD7C59C0EE7F}"/>
          </ac:spMkLst>
        </pc:spChg>
        <pc:spChg chg="mod">
          <ac:chgData name="Eitan Blumin" userId="36fcb13c-3a5a-43c2-aa2e-520becbaeb9b" providerId="ADAL" clId="{3B8D7752-3020-4DDD-8C16-E3A1A2FEB452}" dt="2022-06-07T15:26:05.918" v="120" actId="20577"/>
          <ac:spMkLst>
            <pc:docMk/>
            <pc:sldMk cId="1854162284" sldId="455"/>
            <ac:spMk id="29" creationId="{3985FE58-7D52-D331-FF0D-6454D62E5940}"/>
          </ac:spMkLst>
        </pc:spChg>
      </pc:sldChg>
      <pc:sldChg chg="modTransition">
        <pc:chgData name="Eitan Blumin" userId="36fcb13c-3a5a-43c2-aa2e-520becbaeb9b" providerId="ADAL" clId="{3B8D7752-3020-4DDD-8C16-E3A1A2FEB452}" dt="2022-06-07T15:44:58.724" v="365"/>
        <pc:sldMkLst>
          <pc:docMk/>
          <pc:sldMk cId="881316345" sldId="456"/>
        </pc:sldMkLst>
      </pc:sldChg>
      <pc:sldChg chg="modTransition">
        <pc:chgData name="Eitan Blumin" userId="36fcb13c-3a5a-43c2-aa2e-520becbaeb9b" providerId="ADAL" clId="{3B8D7752-3020-4DDD-8C16-E3A1A2FEB452}" dt="2022-06-07T15:45:08.486" v="366"/>
        <pc:sldMkLst>
          <pc:docMk/>
          <pc:sldMk cId="3947088111" sldId="457"/>
        </pc:sldMkLst>
      </pc:sldChg>
      <pc:sldChg chg="modTransition">
        <pc:chgData name="Eitan Blumin" userId="36fcb13c-3a5a-43c2-aa2e-520becbaeb9b" providerId="ADAL" clId="{3B8D7752-3020-4DDD-8C16-E3A1A2FEB452}" dt="2022-06-07T15:45:42.174" v="370"/>
        <pc:sldMkLst>
          <pc:docMk/>
          <pc:sldMk cId="842303785" sldId="458"/>
        </pc:sldMkLst>
      </pc:sldChg>
      <pc:sldChg chg="modTransition">
        <pc:chgData name="Eitan Blumin" userId="36fcb13c-3a5a-43c2-aa2e-520becbaeb9b" providerId="ADAL" clId="{3B8D7752-3020-4DDD-8C16-E3A1A2FEB452}" dt="2022-06-07T15:45:51.519" v="371"/>
        <pc:sldMkLst>
          <pc:docMk/>
          <pc:sldMk cId="3715363993" sldId="459"/>
        </pc:sldMkLst>
      </pc:sldChg>
      <pc:sldChg chg="modSp mod modTransition">
        <pc:chgData name="Eitan Blumin" userId="36fcb13c-3a5a-43c2-aa2e-520becbaeb9b" providerId="ADAL" clId="{3B8D7752-3020-4DDD-8C16-E3A1A2FEB452}" dt="2022-06-07T15:41:56.234" v="331"/>
        <pc:sldMkLst>
          <pc:docMk/>
          <pc:sldMk cId="2588081365" sldId="460"/>
        </pc:sldMkLst>
        <pc:picChg chg="mod">
          <ac:chgData name="Eitan Blumin" userId="36fcb13c-3a5a-43c2-aa2e-520becbaeb9b" providerId="ADAL" clId="{3B8D7752-3020-4DDD-8C16-E3A1A2FEB452}" dt="2022-06-07T15:38:25.424" v="327" actId="1440"/>
          <ac:picMkLst>
            <pc:docMk/>
            <pc:sldMk cId="2588081365" sldId="460"/>
            <ac:picMk id="5" creationId="{544012AF-C366-0AFD-FE66-163943D6C0E8}"/>
          </ac:picMkLst>
        </pc:picChg>
      </pc:sldChg>
      <pc:sldChg chg="modSp mod modTransition">
        <pc:chgData name="Eitan Blumin" userId="36fcb13c-3a5a-43c2-aa2e-520becbaeb9b" providerId="ADAL" clId="{3B8D7752-3020-4DDD-8C16-E3A1A2FEB452}" dt="2022-06-07T15:42:16.277" v="334"/>
        <pc:sldMkLst>
          <pc:docMk/>
          <pc:sldMk cId="1074460357" sldId="462"/>
        </pc:sldMkLst>
        <pc:picChg chg="mod">
          <ac:chgData name="Eitan Blumin" userId="36fcb13c-3a5a-43c2-aa2e-520becbaeb9b" providerId="ADAL" clId="{3B8D7752-3020-4DDD-8C16-E3A1A2FEB452}" dt="2022-06-07T15:33:51.039" v="133" actId="688"/>
          <ac:picMkLst>
            <pc:docMk/>
            <pc:sldMk cId="1074460357" sldId="462"/>
            <ac:picMk id="9" creationId="{FFD708C1-5CCB-9F51-2380-F6158673F06E}"/>
          </ac:picMkLst>
        </pc:picChg>
      </pc:sldChg>
      <pc:sldChg chg="modTransition">
        <pc:chgData name="Eitan Blumin" userId="36fcb13c-3a5a-43c2-aa2e-520becbaeb9b" providerId="ADAL" clId="{3B8D7752-3020-4DDD-8C16-E3A1A2FEB452}" dt="2022-06-07T15:47:37.409" v="380"/>
        <pc:sldMkLst>
          <pc:docMk/>
          <pc:sldMk cId="3013057641" sldId="463"/>
        </pc:sldMkLst>
      </pc:sldChg>
      <pc:sldChg chg="modTransition">
        <pc:chgData name="Eitan Blumin" userId="36fcb13c-3a5a-43c2-aa2e-520becbaeb9b" providerId="ADAL" clId="{3B8D7752-3020-4DDD-8C16-E3A1A2FEB452}" dt="2022-06-07T15:41:45.126" v="329"/>
        <pc:sldMkLst>
          <pc:docMk/>
          <pc:sldMk cId="1058985962" sldId="464"/>
        </pc:sldMkLst>
      </pc:sldChg>
      <pc:sldChg chg="modTransition">
        <pc:chgData name="Eitan Blumin" userId="36fcb13c-3a5a-43c2-aa2e-520becbaeb9b" providerId="ADAL" clId="{3B8D7752-3020-4DDD-8C16-E3A1A2FEB452}" dt="2022-06-07T15:47:24.667" v="378"/>
        <pc:sldMkLst>
          <pc:docMk/>
          <pc:sldMk cId="723335380" sldId="465"/>
        </pc:sldMkLst>
      </pc:sldChg>
      <pc:sldChg chg="modTransition modNotesTx">
        <pc:chgData name="Eitan Blumin" userId="36fcb13c-3a5a-43c2-aa2e-520becbaeb9b" providerId="ADAL" clId="{3B8D7752-3020-4DDD-8C16-E3A1A2FEB452}" dt="2022-06-07T15:46:57.921" v="374"/>
        <pc:sldMkLst>
          <pc:docMk/>
          <pc:sldMk cId="779522274" sldId="466"/>
        </pc:sldMkLst>
      </pc:sldChg>
      <pc:sldChg chg="modTransition">
        <pc:chgData name="Eitan Blumin" userId="36fcb13c-3a5a-43c2-aa2e-520becbaeb9b" providerId="ADAL" clId="{3B8D7752-3020-4DDD-8C16-E3A1A2FEB452}" dt="2022-06-07T15:47:04.507" v="376"/>
        <pc:sldMkLst>
          <pc:docMk/>
          <pc:sldMk cId="629523479" sldId="467"/>
        </pc:sldMkLst>
      </pc:sldChg>
      <pc:sldChg chg="modTransition">
        <pc:chgData name="Eitan Blumin" userId="36fcb13c-3a5a-43c2-aa2e-520becbaeb9b" providerId="ADAL" clId="{3B8D7752-3020-4DDD-8C16-E3A1A2FEB452}" dt="2022-06-07T15:41:23.110" v="328"/>
        <pc:sldMkLst>
          <pc:docMk/>
          <pc:sldMk cId="1331413832" sldId="468"/>
        </pc:sldMkLst>
      </pc:sldChg>
      <pc:sldChg chg="addSp delSp modSp mod modTransition">
        <pc:chgData name="Eitan Blumin" userId="36fcb13c-3a5a-43c2-aa2e-520becbaeb9b" providerId="ADAL" clId="{3B8D7752-3020-4DDD-8C16-E3A1A2FEB452}" dt="2022-06-07T15:51:03.360" v="412"/>
        <pc:sldMkLst>
          <pc:docMk/>
          <pc:sldMk cId="1152581440" sldId="471"/>
        </pc:sldMkLst>
        <pc:spChg chg="mod">
          <ac:chgData name="Eitan Blumin" userId="36fcb13c-3a5a-43c2-aa2e-520becbaeb9b" providerId="ADAL" clId="{3B8D7752-3020-4DDD-8C16-E3A1A2FEB452}" dt="2022-06-07T15:25:23.636" v="92" actId="6549"/>
          <ac:spMkLst>
            <pc:docMk/>
            <pc:sldMk cId="1152581440" sldId="471"/>
            <ac:spMk id="14" creationId="{5629F786-1BDE-DD57-84C1-4CF0F5677079}"/>
          </ac:spMkLst>
        </pc:spChg>
        <pc:spChg chg="add mod">
          <ac:chgData name="Eitan Blumin" userId="36fcb13c-3a5a-43c2-aa2e-520becbaeb9b" providerId="ADAL" clId="{3B8D7752-3020-4DDD-8C16-E3A1A2FEB452}" dt="2022-06-07T15:31:56.640" v="128" actId="1076"/>
          <ac:spMkLst>
            <pc:docMk/>
            <pc:sldMk cId="1152581440" sldId="471"/>
            <ac:spMk id="15" creationId="{06055CFD-61BE-5572-D583-FD8E072FC120}"/>
          </ac:spMkLst>
        </pc:spChg>
        <pc:spChg chg="add mod">
          <ac:chgData name="Eitan Blumin" userId="36fcb13c-3a5a-43c2-aa2e-520becbaeb9b" providerId="ADAL" clId="{3B8D7752-3020-4DDD-8C16-E3A1A2FEB452}" dt="2022-06-07T15:32:09.646" v="130" actId="20577"/>
          <ac:spMkLst>
            <pc:docMk/>
            <pc:sldMk cId="1152581440" sldId="471"/>
            <ac:spMk id="21" creationId="{92CB042F-9A11-6945-1647-D638C49267A7}"/>
          </ac:spMkLst>
        </pc:spChg>
        <pc:spChg chg="mod">
          <ac:chgData name="Eitan Blumin" userId="36fcb13c-3a5a-43c2-aa2e-520becbaeb9b" providerId="ADAL" clId="{3B8D7752-3020-4DDD-8C16-E3A1A2FEB452}" dt="2022-06-07T15:27:32.428" v="122" actId="6549"/>
          <ac:spMkLst>
            <pc:docMk/>
            <pc:sldMk cId="1152581440" sldId="471"/>
            <ac:spMk id="25" creationId="{B61262A9-8CAD-8029-DE96-FD7C59C0EE7F}"/>
          </ac:spMkLst>
        </pc:spChg>
        <pc:spChg chg="del mod">
          <ac:chgData name="Eitan Blumin" userId="36fcb13c-3a5a-43c2-aa2e-520becbaeb9b" providerId="ADAL" clId="{3B8D7752-3020-4DDD-8C16-E3A1A2FEB452}" dt="2022-06-07T15:21:44.968" v="17"/>
          <ac:spMkLst>
            <pc:docMk/>
            <pc:sldMk cId="1152581440" sldId="471"/>
            <ac:spMk id="29" creationId="{3985FE58-7D52-D331-FF0D-6454D62E5940}"/>
          </ac:spMkLst>
        </pc:spChg>
        <pc:picChg chg="mod">
          <ac:chgData name="Eitan Blumin" userId="36fcb13c-3a5a-43c2-aa2e-520becbaeb9b" providerId="ADAL" clId="{3B8D7752-3020-4DDD-8C16-E3A1A2FEB452}" dt="2022-06-07T15:25:02.892" v="80" actId="1036"/>
          <ac:picMkLst>
            <pc:docMk/>
            <pc:sldMk cId="1152581440" sldId="471"/>
            <ac:picMk id="17" creationId="{3EE4109C-0B23-9C5E-8C96-F8D33E3705A3}"/>
          </ac:picMkLst>
        </pc:picChg>
        <pc:picChg chg="del">
          <ac:chgData name="Eitan Blumin" userId="36fcb13c-3a5a-43c2-aa2e-520becbaeb9b" providerId="ADAL" clId="{3B8D7752-3020-4DDD-8C16-E3A1A2FEB452}" dt="2022-06-07T15:21:15.384" v="0" actId="478"/>
          <ac:picMkLst>
            <pc:docMk/>
            <pc:sldMk cId="1152581440" sldId="471"/>
            <ac:picMk id="18" creationId="{D67BD8F0-3037-34CD-1A18-3DAEA0381650}"/>
          </ac:picMkLst>
        </pc:picChg>
        <pc:picChg chg="del">
          <ac:chgData name="Eitan Blumin" userId="36fcb13c-3a5a-43c2-aa2e-520becbaeb9b" providerId="ADAL" clId="{3B8D7752-3020-4DDD-8C16-E3A1A2FEB452}" dt="2022-06-07T15:21:15.763" v="1" actId="478"/>
          <ac:picMkLst>
            <pc:docMk/>
            <pc:sldMk cId="1152581440" sldId="471"/>
            <ac:picMk id="19" creationId="{8E875E81-E45A-4C20-6F37-50F175E9583C}"/>
          </ac:picMkLst>
        </pc:picChg>
        <pc:picChg chg="del">
          <ac:chgData name="Eitan Blumin" userId="36fcb13c-3a5a-43c2-aa2e-520becbaeb9b" providerId="ADAL" clId="{3B8D7752-3020-4DDD-8C16-E3A1A2FEB452}" dt="2022-06-07T15:21:16.540" v="3" actId="478"/>
          <ac:picMkLst>
            <pc:docMk/>
            <pc:sldMk cId="1152581440" sldId="471"/>
            <ac:picMk id="20" creationId="{EDFA1914-57B8-D26D-F500-EFF5299F77C5}"/>
          </ac:picMkLst>
        </pc:picChg>
        <pc:picChg chg="del">
          <ac:chgData name="Eitan Blumin" userId="36fcb13c-3a5a-43c2-aa2e-520becbaeb9b" providerId="ADAL" clId="{3B8D7752-3020-4DDD-8C16-E3A1A2FEB452}" dt="2022-06-07T15:22:32.900" v="51" actId="478"/>
          <ac:picMkLst>
            <pc:docMk/>
            <pc:sldMk cId="1152581440" sldId="471"/>
            <ac:picMk id="23" creationId="{077123EE-A24F-0DCF-CA79-C58EF6CBD363}"/>
          </ac:picMkLst>
        </pc:picChg>
        <pc:picChg chg="del">
          <ac:chgData name="Eitan Blumin" userId="36fcb13c-3a5a-43c2-aa2e-520becbaeb9b" providerId="ADAL" clId="{3B8D7752-3020-4DDD-8C16-E3A1A2FEB452}" dt="2022-06-07T15:21:18.261" v="4" actId="478"/>
          <ac:picMkLst>
            <pc:docMk/>
            <pc:sldMk cId="1152581440" sldId="471"/>
            <ac:picMk id="31" creationId="{BCFFBD7F-C4C5-C2D6-547C-D4D7C930C8C2}"/>
          </ac:picMkLst>
        </pc:picChg>
        <pc:picChg chg="del">
          <ac:chgData name="Eitan Blumin" userId="36fcb13c-3a5a-43c2-aa2e-520becbaeb9b" providerId="ADAL" clId="{3B8D7752-3020-4DDD-8C16-E3A1A2FEB452}" dt="2022-06-07T15:21:16.094" v="2" actId="478"/>
          <ac:picMkLst>
            <pc:docMk/>
            <pc:sldMk cId="1152581440" sldId="471"/>
            <ac:picMk id="2050" creationId="{A8833ABE-233D-1DE9-3368-AEEDA7B252A6}"/>
          </ac:picMkLst>
        </pc:picChg>
      </pc:sldChg>
      <pc:sldChg chg="modTransition">
        <pc:chgData name="Eitan Blumin" userId="36fcb13c-3a5a-43c2-aa2e-520becbaeb9b" providerId="ADAL" clId="{3B8D7752-3020-4DDD-8C16-E3A1A2FEB452}" dt="2022-06-07T15:47:48.912" v="382"/>
        <pc:sldMkLst>
          <pc:docMk/>
          <pc:sldMk cId="3919817298" sldId="472"/>
        </pc:sldMkLst>
      </pc:sldChg>
    </pc:docChg>
  </pc:docChgLst>
  <pc:docChgLst>
    <pc:chgData name="Eitan Blumin" userId="36fcb13c-3a5a-43c2-aa2e-520becbaeb9b" providerId="ADAL" clId="{7DC9BDE0-5CBA-41A7-B2C4-891FBA51A0E4}"/>
    <pc:docChg chg="undo custSel addSld modSld">
      <pc:chgData name="Eitan Blumin" userId="36fcb13c-3a5a-43c2-aa2e-520becbaeb9b" providerId="ADAL" clId="{7DC9BDE0-5CBA-41A7-B2C4-891FBA51A0E4}" dt="2022-07-05T20:56:49.422" v="1209" actId="1076"/>
      <pc:docMkLst>
        <pc:docMk/>
      </pc:docMkLst>
      <pc:sldChg chg="modSp mod modAnim modNotesTx">
        <pc:chgData name="Eitan Blumin" userId="36fcb13c-3a5a-43c2-aa2e-520becbaeb9b" providerId="ADAL" clId="{7DC9BDE0-5CBA-41A7-B2C4-891FBA51A0E4}" dt="2022-07-05T20:45:00.372" v="1132"/>
        <pc:sldMkLst>
          <pc:docMk/>
          <pc:sldMk cId="1074460357" sldId="462"/>
        </pc:sldMkLst>
        <pc:spChg chg="mod">
          <ac:chgData name="Eitan Blumin" userId="36fcb13c-3a5a-43c2-aa2e-520becbaeb9b" providerId="ADAL" clId="{7DC9BDE0-5CBA-41A7-B2C4-891FBA51A0E4}" dt="2022-07-01T17:26:26.207" v="1" actId="20577"/>
          <ac:spMkLst>
            <pc:docMk/>
            <pc:sldMk cId="1074460357" sldId="462"/>
            <ac:spMk id="2" creationId="{8F85B0EA-DEE7-3F6E-0F91-E9ABAA42E076}"/>
          </ac:spMkLst>
        </pc:spChg>
      </pc:sldChg>
      <pc:sldChg chg="addSp modSp mod modNotesTx">
        <pc:chgData name="Eitan Blumin" userId="36fcb13c-3a5a-43c2-aa2e-520becbaeb9b" providerId="ADAL" clId="{7DC9BDE0-5CBA-41A7-B2C4-891FBA51A0E4}" dt="2022-07-01T17:30:53.396" v="239" actId="20577"/>
        <pc:sldMkLst>
          <pc:docMk/>
          <pc:sldMk cId="3013057641" sldId="463"/>
        </pc:sldMkLst>
        <pc:spChg chg="add mod">
          <ac:chgData name="Eitan Blumin" userId="36fcb13c-3a5a-43c2-aa2e-520becbaeb9b" providerId="ADAL" clId="{7DC9BDE0-5CBA-41A7-B2C4-891FBA51A0E4}" dt="2022-07-01T17:28:05.766" v="16" actId="1076"/>
          <ac:spMkLst>
            <pc:docMk/>
            <pc:sldMk cId="3013057641" sldId="463"/>
            <ac:spMk id="10" creationId="{33E1B831-B686-A901-73CA-DB49BC846CFB}"/>
          </ac:spMkLst>
        </pc:spChg>
        <pc:grpChg chg="add mod">
          <ac:chgData name="Eitan Blumin" userId="36fcb13c-3a5a-43c2-aa2e-520becbaeb9b" providerId="ADAL" clId="{7DC9BDE0-5CBA-41A7-B2C4-891FBA51A0E4}" dt="2022-07-01T17:28:47.211" v="20" actId="1076"/>
          <ac:grpSpMkLst>
            <pc:docMk/>
            <pc:sldMk cId="3013057641" sldId="463"/>
            <ac:grpSpMk id="6" creationId="{7C33DFA4-1216-D550-3D8C-267689DF948C}"/>
          </ac:grpSpMkLst>
        </pc:grpChg>
        <pc:picChg chg="mod">
          <ac:chgData name="Eitan Blumin" userId="36fcb13c-3a5a-43c2-aa2e-520becbaeb9b" providerId="ADAL" clId="{7DC9BDE0-5CBA-41A7-B2C4-891FBA51A0E4}" dt="2022-07-01T17:28:45.024" v="19" actId="164"/>
          <ac:picMkLst>
            <pc:docMk/>
            <pc:sldMk cId="3013057641" sldId="463"/>
            <ac:picMk id="5" creationId="{D66D0DE7-C9DA-F8C8-42F7-1741AE69CE15}"/>
          </ac:picMkLst>
        </pc:picChg>
        <pc:picChg chg="mod">
          <ac:chgData name="Eitan Blumin" userId="36fcb13c-3a5a-43c2-aa2e-520becbaeb9b" providerId="ADAL" clId="{7DC9BDE0-5CBA-41A7-B2C4-891FBA51A0E4}" dt="2022-07-01T17:28:45.024" v="19" actId="164"/>
          <ac:picMkLst>
            <pc:docMk/>
            <pc:sldMk cId="3013057641" sldId="463"/>
            <ac:picMk id="8" creationId="{D2B1FC70-D927-8DCA-653A-D37CD3B970BA}"/>
          </ac:picMkLst>
        </pc:picChg>
        <pc:picChg chg="mod">
          <ac:chgData name="Eitan Blumin" userId="36fcb13c-3a5a-43c2-aa2e-520becbaeb9b" providerId="ADAL" clId="{7DC9BDE0-5CBA-41A7-B2C4-891FBA51A0E4}" dt="2022-07-01T17:28:45.024" v="19" actId="164"/>
          <ac:picMkLst>
            <pc:docMk/>
            <pc:sldMk cId="3013057641" sldId="463"/>
            <ac:picMk id="9" creationId="{E34D8FD0-F7E4-FEF2-85B3-D4062F9C2E9A}"/>
          </ac:picMkLst>
        </pc:picChg>
      </pc:sldChg>
      <pc:sldChg chg="modSp mod">
        <pc:chgData name="Eitan Blumin" userId="36fcb13c-3a5a-43c2-aa2e-520becbaeb9b" providerId="ADAL" clId="{7DC9BDE0-5CBA-41A7-B2C4-891FBA51A0E4}" dt="2022-07-05T20:56:49.422" v="1209" actId="1076"/>
        <pc:sldMkLst>
          <pc:docMk/>
          <pc:sldMk cId="1152581440" sldId="471"/>
        </pc:sldMkLst>
        <pc:spChg chg="mod">
          <ac:chgData name="Eitan Blumin" userId="36fcb13c-3a5a-43c2-aa2e-520becbaeb9b" providerId="ADAL" clId="{7DC9BDE0-5CBA-41A7-B2C4-891FBA51A0E4}" dt="2022-07-05T20:56:49.422" v="1209" actId="1076"/>
          <ac:spMkLst>
            <pc:docMk/>
            <pc:sldMk cId="1152581440" sldId="471"/>
            <ac:spMk id="15" creationId="{06055CFD-61BE-5572-D583-FD8E072FC120}"/>
          </ac:spMkLst>
        </pc:spChg>
        <pc:spChg chg="mod">
          <ac:chgData name="Eitan Blumin" userId="36fcb13c-3a5a-43c2-aa2e-520becbaeb9b" providerId="ADAL" clId="{7DC9BDE0-5CBA-41A7-B2C4-891FBA51A0E4}" dt="2022-07-05T20:56:32.298" v="1206" actId="1076"/>
          <ac:spMkLst>
            <pc:docMk/>
            <pc:sldMk cId="1152581440" sldId="471"/>
            <ac:spMk id="21" creationId="{92CB042F-9A11-6945-1647-D638C49267A7}"/>
          </ac:spMkLst>
        </pc:spChg>
        <pc:spChg chg="mod">
          <ac:chgData name="Eitan Blumin" userId="36fcb13c-3a5a-43c2-aa2e-520becbaeb9b" providerId="ADAL" clId="{7DC9BDE0-5CBA-41A7-B2C4-891FBA51A0E4}" dt="2022-07-05T20:56:42.404" v="1208" actId="1076"/>
          <ac:spMkLst>
            <pc:docMk/>
            <pc:sldMk cId="1152581440" sldId="471"/>
            <ac:spMk id="25" creationId="{B61262A9-8CAD-8029-DE96-FD7C59C0EE7F}"/>
          </ac:spMkLst>
        </pc:spChg>
        <pc:picChg chg="mod">
          <ac:chgData name="Eitan Blumin" userId="36fcb13c-3a5a-43c2-aa2e-520becbaeb9b" providerId="ADAL" clId="{7DC9BDE0-5CBA-41A7-B2C4-891FBA51A0E4}" dt="2022-07-05T20:56:42.404" v="1208" actId="1076"/>
          <ac:picMkLst>
            <pc:docMk/>
            <pc:sldMk cId="1152581440" sldId="471"/>
            <ac:picMk id="16" creationId="{CB12AF61-EFBC-E268-97A5-F8931CD63D61}"/>
          </ac:picMkLst>
        </pc:picChg>
        <pc:picChg chg="mod">
          <ac:chgData name="Eitan Blumin" userId="36fcb13c-3a5a-43c2-aa2e-520becbaeb9b" providerId="ADAL" clId="{7DC9BDE0-5CBA-41A7-B2C4-891FBA51A0E4}" dt="2022-07-05T20:56:42.404" v="1208" actId="1076"/>
          <ac:picMkLst>
            <pc:docMk/>
            <pc:sldMk cId="1152581440" sldId="471"/>
            <ac:picMk id="17" creationId="{3EE4109C-0B23-9C5E-8C96-F8D33E3705A3}"/>
          </ac:picMkLst>
        </pc:picChg>
      </pc:sldChg>
      <pc:sldChg chg="addSp delSp modSp new mod modTransition modAnim">
        <pc:chgData name="Eitan Blumin" userId="36fcb13c-3a5a-43c2-aa2e-520becbaeb9b" providerId="ADAL" clId="{7DC9BDE0-5CBA-41A7-B2C4-891FBA51A0E4}" dt="2022-07-05T20:48:01.618" v="1150"/>
        <pc:sldMkLst>
          <pc:docMk/>
          <pc:sldMk cId="1474643815" sldId="473"/>
        </pc:sldMkLst>
        <pc:spChg chg="mod">
          <ac:chgData name="Eitan Blumin" userId="36fcb13c-3a5a-43c2-aa2e-520becbaeb9b" providerId="ADAL" clId="{7DC9BDE0-5CBA-41A7-B2C4-891FBA51A0E4}" dt="2022-07-05T19:39:58.166" v="396" actId="20577"/>
          <ac:spMkLst>
            <pc:docMk/>
            <pc:sldMk cId="1474643815" sldId="473"/>
            <ac:spMk id="2" creationId="{CDF0CD54-D5E1-5368-FF62-63E5752490B4}"/>
          </ac:spMkLst>
        </pc:spChg>
        <pc:spChg chg="mod">
          <ac:chgData name="Eitan Blumin" userId="36fcb13c-3a5a-43c2-aa2e-520becbaeb9b" providerId="ADAL" clId="{7DC9BDE0-5CBA-41A7-B2C4-891FBA51A0E4}" dt="2022-07-05T20:46:37.869" v="1145" actId="20577"/>
          <ac:spMkLst>
            <pc:docMk/>
            <pc:sldMk cId="1474643815" sldId="473"/>
            <ac:spMk id="3" creationId="{BF2F969A-7688-8C53-E8E7-428A3D1F1AF7}"/>
          </ac:spMkLst>
        </pc:spChg>
        <pc:spChg chg="add del mod">
          <ac:chgData name="Eitan Blumin" userId="36fcb13c-3a5a-43c2-aa2e-520becbaeb9b" providerId="ADAL" clId="{7DC9BDE0-5CBA-41A7-B2C4-891FBA51A0E4}" dt="2022-07-05T20:35:58.702" v="872" actId="21"/>
          <ac:spMkLst>
            <pc:docMk/>
            <pc:sldMk cId="1474643815" sldId="473"/>
            <ac:spMk id="6" creationId="{E135D13A-717B-9209-A0E7-B83613655F6A}"/>
          </ac:spMkLst>
        </pc:spChg>
        <pc:picChg chg="add mod">
          <ac:chgData name="Eitan Blumin" userId="36fcb13c-3a5a-43c2-aa2e-520becbaeb9b" providerId="ADAL" clId="{7DC9BDE0-5CBA-41A7-B2C4-891FBA51A0E4}" dt="2022-07-05T20:35:25.591" v="868" actId="1076"/>
          <ac:picMkLst>
            <pc:docMk/>
            <pc:sldMk cId="1474643815" sldId="473"/>
            <ac:picMk id="4" creationId="{D3F2B8C1-FFE3-3E6F-A139-8C0FF03B937F}"/>
          </ac:picMkLst>
        </pc:picChg>
      </pc:sldChg>
      <pc:sldChg chg="addSp delSp modSp new mod modTransition modAnim modNotesTx">
        <pc:chgData name="Eitan Blumin" userId="36fcb13c-3a5a-43c2-aa2e-520becbaeb9b" providerId="ADAL" clId="{7DC9BDE0-5CBA-41A7-B2C4-891FBA51A0E4}" dt="2022-07-05T20:55:33.620" v="1199" actId="108"/>
        <pc:sldMkLst>
          <pc:docMk/>
          <pc:sldMk cId="2716189260" sldId="474"/>
        </pc:sldMkLst>
        <pc:spChg chg="mod">
          <ac:chgData name="Eitan Blumin" userId="36fcb13c-3a5a-43c2-aa2e-520becbaeb9b" providerId="ADAL" clId="{7DC9BDE0-5CBA-41A7-B2C4-891FBA51A0E4}" dt="2022-07-05T20:34:49.480" v="865" actId="1076"/>
          <ac:spMkLst>
            <pc:docMk/>
            <pc:sldMk cId="2716189260" sldId="474"/>
            <ac:spMk id="2" creationId="{B743B980-3B80-C533-E99C-8ABAA55AB2F2}"/>
          </ac:spMkLst>
        </pc:spChg>
        <pc:spChg chg="del mod">
          <ac:chgData name="Eitan Blumin" userId="36fcb13c-3a5a-43c2-aa2e-520becbaeb9b" providerId="ADAL" clId="{7DC9BDE0-5CBA-41A7-B2C4-891FBA51A0E4}" dt="2022-07-05T20:29:07.523" v="798"/>
          <ac:spMkLst>
            <pc:docMk/>
            <pc:sldMk cId="2716189260" sldId="474"/>
            <ac:spMk id="3" creationId="{6789E0FB-C82B-B972-2C23-1A26D81CF1AD}"/>
          </ac:spMkLst>
        </pc:spChg>
        <pc:spChg chg="mod">
          <ac:chgData name="Eitan Blumin" userId="36fcb13c-3a5a-43c2-aa2e-520becbaeb9b" providerId="ADAL" clId="{7DC9BDE0-5CBA-41A7-B2C4-891FBA51A0E4}" dt="2022-07-05T20:52:17.578" v="1180" actId="1036"/>
          <ac:spMkLst>
            <pc:docMk/>
            <pc:sldMk cId="2716189260" sldId="474"/>
            <ac:spMk id="7" creationId="{4627C4AB-4A19-68FF-210D-D947CCF3175D}"/>
          </ac:spMkLst>
        </pc:spChg>
        <pc:grpChg chg="add mod">
          <ac:chgData name="Eitan Blumin" userId="36fcb13c-3a5a-43c2-aa2e-520becbaeb9b" providerId="ADAL" clId="{7DC9BDE0-5CBA-41A7-B2C4-891FBA51A0E4}" dt="2022-07-05T20:52:17.578" v="1180" actId="1036"/>
          <ac:grpSpMkLst>
            <pc:docMk/>
            <pc:sldMk cId="2716189260" sldId="474"/>
            <ac:grpSpMk id="5" creationId="{219E9845-3109-C3DE-4DE0-5C7057E00D32}"/>
          </ac:grpSpMkLst>
        </pc:grpChg>
        <pc:graphicFrameChg chg="add mod modGraphic">
          <ac:chgData name="Eitan Blumin" userId="36fcb13c-3a5a-43c2-aa2e-520becbaeb9b" providerId="ADAL" clId="{7DC9BDE0-5CBA-41A7-B2C4-891FBA51A0E4}" dt="2022-07-05T20:55:33.620" v="1199" actId="108"/>
          <ac:graphicFrameMkLst>
            <pc:docMk/>
            <pc:sldMk cId="2716189260" sldId="474"/>
            <ac:graphicFrameMk id="4" creationId="{057F42D9-698E-AAAF-D40D-BD2B379647E8}"/>
          </ac:graphicFrameMkLst>
        </pc:graphicFrameChg>
        <pc:picChg chg="mod">
          <ac:chgData name="Eitan Blumin" userId="36fcb13c-3a5a-43c2-aa2e-520becbaeb9b" providerId="ADAL" clId="{7DC9BDE0-5CBA-41A7-B2C4-891FBA51A0E4}" dt="2022-07-05T20:52:17.578" v="1180" actId="1036"/>
          <ac:picMkLst>
            <pc:docMk/>
            <pc:sldMk cId="2716189260" sldId="474"/>
            <ac:picMk id="6" creationId="{7CCDC5EA-A274-BB70-8EC5-F87AE1F4F085}"/>
          </ac:picMkLst>
        </pc:picChg>
      </pc:sldChg>
      <pc:sldChg chg="addSp delSp modSp new mod modTransition modAnim">
        <pc:chgData name="Eitan Blumin" userId="36fcb13c-3a5a-43c2-aa2e-520becbaeb9b" providerId="ADAL" clId="{7DC9BDE0-5CBA-41A7-B2C4-891FBA51A0E4}" dt="2022-07-05T20:48:36.083" v="1152"/>
        <pc:sldMkLst>
          <pc:docMk/>
          <pc:sldMk cId="829310420" sldId="475"/>
        </pc:sldMkLst>
        <pc:spChg chg="mod">
          <ac:chgData name="Eitan Blumin" userId="36fcb13c-3a5a-43c2-aa2e-520becbaeb9b" providerId="ADAL" clId="{7DC9BDE0-5CBA-41A7-B2C4-891FBA51A0E4}" dt="2022-07-05T20:36:16.108" v="909" actId="20577"/>
          <ac:spMkLst>
            <pc:docMk/>
            <pc:sldMk cId="829310420" sldId="475"/>
            <ac:spMk id="2" creationId="{A48D1043-49F6-8BDA-744A-0F028DFB4EFB}"/>
          </ac:spMkLst>
        </pc:spChg>
        <pc:spChg chg="add del mod">
          <ac:chgData name="Eitan Blumin" userId="36fcb13c-3a5a-43c2-aa2e-520becbaeb9b" providerId="ADAL" clId="{7DC9BDE0-5CBA-41A7-B2C4-891FBA51A0E4}" dt="2022-07-05T20:38:39.152" v="1095" actId="6549"/>
          <ac:spMkLst>
            <pc:docMk/>
            <pc:sldMk cId="829310420" sldId="475"/>
            <ac:spMk id="3" creationId="{C755F9E6-3664-D404-C0E4-D610D63FB9EF}"/>
          </ac:spMkLst>
        </pc:spChg>
        <pc:spChg chg="add del mod">
          <ac:chgData name="Eitan Blumin" userId="36fcb13c-3a5a-43c2-aa2e-520becbaeb9b" providerId="ADAL" clId="{7DC9BDE0-5CBA-41A7-B2C4-891FBA51A0E4}" dt="2022-07-05T20:36:21.062" v="911"/>
          <ac:spMkLst>
            <pc:docMk/>
            <pc:sldMk cId="829310420" sldId="475"/>
            <ac:spMk id="4" creationId="{37AC8C20-DF3F-6048-66FD-F90C82CAACD9}"/>
          </ac:spMkLst>
        </pc:spChg>
      </pc:sldChg>
    </pc:docChg>
  </pc:docChgLst>
  <pc:docChgLst>
    <pc:chgData name="Eitan Blumin" userId="36fcb13c-3a5a-43c2-aa2e-520becbaeb9b" providerId="ADAL" clId="{CF895775-BC0B-4EA8-913B-AC8B7041DF1C}"/>
    <pc:docChg chg="undo custSel addSld delSld modSld sldOrd modMainMaster">
      <pc:chgData name="Eitan Blumin" userId="36fcb13c-3a5a-43c2-aa2e-520becbaeb9b" providerId="ADAL" clId="{CF895775-BC0B-4EA8-913B-AC8B7041DF1C}" dt="2022-06-02T13:31:51.209" v="2874" actId="20577"/>
      <pc:docMkLst>
        <pc:docMk/>
      </pc:docMkLst>
      <pc:sldChg chg="addSp delSp modSp mod modTransition">
        <pc:chgData name="Eitan Blumin" userId="36fcb13c-3a5a-43c2-aa2e-520becbaeb9b" providerId="ADAL" clId="{CF895775-BC0B-4EA8-913B-AC8B7041DF1C}" dt="2022-06-02T13:29:22.533" v="2854" actId="14861"/>
        <pc:sldMkLst>
          <pc:docMk/>
          <pc:sldMk cId="143869000" sldId="403"/>
        </pc:sldMkLst>
        <pc:spChg chg="add del">
          <ac:chgData name="Eitan Blumin" userId="36fcb13c-3a5a-43c2-aa2e-520becbaeb9b" providerId="ADAL" clId="{CF895775-BC0B-4EA8-913B-AC8B7041DF1C}" dt="2022-05-31T08:36:17.346" v="1425" actId="22"/>
          <ac:spMkLst>
            <pc:docMk/>
            <pc:sldMk cId="143869000" sldId="403"/>
            <ac:spMk id="5" creationId="{84DE78CB-9AA0-DCED-B1B8-4564F992AB14}"/>
          </ac:spMkLst>
        </pc:spChg>
        <pc:spChg chg="mod">
          <ac:chgData name="Eitan Blumin" userId="36fcb13c-3a5a-43c2-aa2e-520becbaeb9b" providerId="ADAL" clId="{CF895775-BC0B-4EA8-913B-AC8B7041DF1C}" dt="2022-05-31T05:41:10.693" v="44" actId="20577"/>
          <ac:spMkLst>
            <pc:docMk/>
            <pc:sldMk cId="143869000" sldId="403"/>
            <ac:spMk id="7" creationId="{00000000-0000-0000-0000-000000000000}"/>
          </ac:spMkLst>
        </pc:spChg>
        <pc:picChg chg="add mod">
          <ac:chgData name="Eitan Blumin" userId="36fcb13c-3a5a-43c2-aa2e-520becbaeb9b" providerId="ADAL" clId="{CF895775-BC0B-4EA8-913B-AC8B7041DF1C}" dt="2022-06-02T13:29:22.533" v="2854" actId="14861"/>
          <ac:picMkLst>
            <pc:docMk/>
            <pc:sldMk cId="143869000" sldId="403"/>
            <ac:picMk id="3" creationId="{CF3B8528-AE0E-39E9-5D59-85A3093EFA66}"/>
          </ac:picMkLst>
        </pc:picChg>
        <pc:picChg chg="add del mod">
          <ac:chgData name="Eitan Blumin" userId="36fcb13c-3a5a-43c2-aa2e-520becbaeb9b" providerId="ADAL" clId="{CF895775-BC0B-4EA8-913B-AC8B7041DF1C}" dt="2022-05-31T08:37:01.550" v="1427" actId="478"/>
          <ac:picMkLst>
            <pc:docMk/>
            <pc:sldMk cId="143869000" sldId="403"/>
            <ac:picMk id="6" creationId="{CEF32FD3-2F08-76A4-F004-76A8AB7A7CC5}"/>
          </ac:picMkLst>
        </pc:picChg>
        <pc:picChg chg="add del mod ord modCrop">
          <ac:chgData name="Eitan Blumin" userId="36fcb13c-3a5a-43c2-aa2e-520becbaeb9b" providerId="ADAL" clId="{CF895775-BC0B-4EA8-913B-AC8B7041DF1C}" dt="2022-06-02T13:28:26.687" v="2847" actId="478"/>
          <ac:picMkLst>
            <pc:docMk/>
            <pc:sldMk cId="143869000" sldId="403"/>
            <ac:picMk id="9" creationId="{52473AC5-49D5-A4AF-8D46-722828792D44}"/>
          </ac:picMkLst>
        </pc:picChg>
      </pc:sldChg>
      <pc:sldChg chg="modSp mod modTransition">
        <pc:chgData name="Eitan Blumin" userId="36fcb13c-3a5a-43c2-aa2e-520becbaeb9b" providerId="ADAL" clId="{CF895775-BC0B-4EA8-913B-AC8B7041DF1C}" dt="2022-06-02T12:56:57.128" v="2525"/>
        <pc:sldMkLst>
          <pc:docMk/>
          <pc:sldMk cId="2771607380" sldId="404"/>
        </pc:sldMkLst>
        <pc:spChg chg="mod">
          <ac:chgData name="Eitan Blumin" userId="36fcb13c-3a5a-43c2-aa2e-520becbaeb9b" providerId="ADAL" clId="{CF895775-BC0B-4EA8-913B-AC8B7041DF1C}" dt="2022-05-31T05:41:18.191" v="46" actId="20577"/>
          <ac:spMkLst>
            <pc:docMk/>
            <pc:sldMk cId="2771607380" sldId="404"/>
            <ac:spMk id="7" creationId="{00000000-0000-0000-0000-000000000000}"/>
          </ac:spMkLst>
        </pc:spChg>
      </pc:sldChg>
      <pc:sldChg chg="addSp delSp modSp mod modTransition">
        <pc:chgData name="Eitan Blumin" userId="36fcb13c-3a5a-43c2-aa2e-520becbaeb9b" providerId="ADAL" clId="{CF895775-BC0B-4EA8-913B-AC8B7041DF1C}" dt="2022-06-02T12:56:57.128" v="2525"/>
        <pc:sldMkLst>
          <pc:docMk/>
          <pc:sldMk cId="3859757657" sldId="405"/>
        </pc:sldMkLst>
        <pc:picChg chg="add mod">
          <ac:chgData name="Eitan Blumin" userId="36fcb13c-3a5a-43c2-aa2e-520becbaeb9b" providerId="ADAL" clId="{CF895775-BC0B-4EA8-913B-AC8B7041DF1C}" dt="2022-06-02T12:23:26.904" v="2183" actId="1076"/>
          <ac:picMkLst>
            <pc:docMk/>
            <pc:sldMk cId="3859757657" sldId="405"/>
            <ac:picMk id="4" creationId="{33D9C533-AD3C-BADB-D2D1-09EDF14AB599}"/>
          </ac:picMkLst>
        </pc:picChg>
        <pc:picChg chg="add mod">
          <ac:chgData name="Eitan Blumin" userId="36fcb13c-3a5a-43c2-aa2e-520becbaeb9b" providerId="ADAL" clId="{CF895775-BC0B-4EA8-913B-AC8B7041DF1C}" dt="2022-06-02T12:25:06.494" v="2190" actId="14861"/>
          <ac:picMkLst>
            <pc:docMk/>
            <pc:sldMk cId="3859757657" sldId="405"/>
            <ac:picMk id="5" creationId="{8925C2E3-783F-71F4-9858-547C6A49E6D6}"/>
          </ac:picMkLst>
        </pc:picChg>
        <pc:picChg chg="del">
          <ac:chgData name="Eitan Blumin" userId="36fcb13c-3a5a-43c2-aa2e-520becbaeb9b" providerId="ADAL" clId="{CF895775-BC0B-4EA8-913B-AC8B7041DF1C}" dt="2022-06-02T12:23:17.616" v="2178" actId="478"/>
          <ac:picMkLst>
            <pc:docMk/>
            <pc:sldMk cId="3859757657" sldId="405"/>
            <ac:picMk id="4098" creationId="{00000000-0000-0000-0000-000000000000}"/>
          </ac:picMkLst>
        </pc:picChg>
      </pc:sldChg>
      <pc:sldChg chg="addSp delSp modSp mod modTransition modClrScheme chgLayout">
        <pc:chgData name="Eitan Blumin" userId="36fcb13c-3a5a-43c2-aa2e-520becbaeb9b" providerId="ADAL" clId="{CF895775-BC0B-4EA8-913B-AC8B7041DF1C}" dt="2022-06-02T13:06:33.623" v="2552" actId="1036"/>
        <pc:sldMkLst>
          <pc:docMk/>
          <pc:sldMk cId="1854162284" sldId="455"/>
        </pc:sldMkLst>
        <pc:spChg chg="add mod ord">
          <ac:chgData name="Eitan Blumin" userId="36fcb13c-3a5a-43c2-aa2e-520becbaeb9b" providerId="ADAL" clId="{CF895775-BC0B-4EA8-913B-AC8B7041DF1C}" dt="2022-05-31T06:49:16.109" v="293" actId="1036"/>
          <ac:spMkLst>
            <pc:docMk/>
            <pc:sldMk cId="1854162284" sldId="455"/>
            <ac:spMk id="2" creationId="{49CDF84E-2917-24EA-3C5F-38A2FFC81099}"/>
          </ac:spMkLst>
        </pc:spChg>
        <pc:spChg chg="add del mod ord">
          <ac:chgData name="Eitan Blumin" userId="36fcb13c-3a5a-43c2-aa2e-520becbaeb9b" providerId="ADAL" clId="{CF895775-BC0B-4EA8-913B-AC8B7041DF1C}" dt="2022-05-31T06:16:22.221" v="52"/>
          <ac:spMkLst>
            <pc:docMk/>
            <pc:sldMk cId="1854162284" sldId="455"/>
            <ac:spMk id="3" creationId="{C379B0C9-CA05-237C-F7C5-39C4E1F178A3}"/>
          </ac:spMkLst>
        </pc:spChg>
        <pc:spChg chg="add del mod">
          <ac:chgData name="Eitan Blumin" userId="36fcb13c-3a5a-43c2-aa2e-520becbaeb9b" providerId="ADAL" clId="{CF895775-BC0B-4EA8-913B-AC8B7041DF1C}" dt="2022-05-31T06:15:43.934" v="48"/>
          <ac:spMkLst>
            <pc:docMk/>
            <pc:sldMk cId="1854162284" sldId="455"/>
            <ac:spMk id="4" creationId="{5ADBB3BD-E2D3-2455-6B7F-1A263152F905}"/>
          </ac:spMkLst>
        </pc:spChg>
        <pc:spChg chg="add del mod">
          <ac:chgData name="Eitan Blumin" userId="36fcb13c-3a5a-43c2-aa2e-520becbaeb9b" providerId="ADAL" clId="{CF895775-BC0B-4EA8-913B-AC8B7041DF1C}" dt="2022-05-31T06:15:43.934" v="48"/>
          <ac:spMkLst>
            <pc:docMk/>
            <pc:sldMk cId="1854162284" sldId="455"/>
            <ac:spMk id="5" creationId="{58576AF5-01E7-CDFD-934A-FC9484AB1E47}"/>
          </ac:spMkLst>
        </pc:spChg>
        <pc:spChg chg="del mod ord">
          <ac:chgData name="Eitan Blumin" userId="36fcb13c-3a5a-43c2-aa2e-520becbaeb9b" providerId="ADAL" clId="{CF895775-BC0B-4EA8-913B-AC8B7041DF1C}" dt="2022-05-31T06:16:03.385" v="49" actId="700"/>
          <ac:spMkLst>
            <pc:docMk/>
            <pc:sldMk cId="1854162284" sldId="455"/>
            <ac:spMk id="8" creationId="{4C66AAEB-5FFC-4679-9BBF-CF0D70B533C1}"/>
          </ac:spMkLst>
        </pc:spChg>
        <pc:spChg chg="del mod ord">
          <ac:chgData name="Eitan Blumin" userId="36fcb13c-3a5a-43c2-aa2e-520becbaeb9b" providerId="ADAL" clId="{CF895775-BC0B-4EA8-913B-AC8B7041DF1C}" dt="2022-05-31T06:16:03.385" v="49" actId="700"/>
          <ac:spMkLst>
            <pc:docMk/>
            <pc:sldMk cId="1854162284" sldId="455"/>
            <ac:spMk id="9" creationId="{A6772DD4-50D5-4037-A4E7-F059D942C340}"/>
          </ac:spMkLst>
        </pc:spChg>
        <pc:spChg chg="add mod ord">
          <ac:chgData name="Eitan Blumin" userId="36fcb13c-3a5a-43c2-aa2e-520becbaeb9b" providerId="ADAL" clId="{CF895775-BC0B-4EA8-913B-AC8B7041DF1C}" dt="2022-05-31T08:32:24.637" v="1366" actId="27636"/>
          <ac:spMkLst>
            <pc:docMk/>
            <pc:sldMk cId="1854162284" sldId="455"/>
            <ac:spMk id="14" creationId="{5629F786-1BDE-DD57-84C1-4CF0F5677079}"/>
          </ac:spMkLst>
        </pc:spChg>
        <pc:spChg chg="add mod">
          <ac:chgData name="Eitan Blumin" userId="36fcb13c-3a5a-43c2-aa2e-520becbaeb9b" providerId="ADAL" clId="{CF895775-BC0B-4EA8-913B-AC8B7041DF1C}" dt="2022-05-31T06:44:27.399" v="165" actId="1076"/>
          <ac:spMkLst>
            <pc:docMk/>
            <pc:sldMk cId="1854162284" sldId="455"/>
            <ac:spMk id="25" creationId="{B61262A9-8CAD-8029-DE96-FD7C59C0EE7F}"/>
          </ac:spMkLst>
        </pc:spChg>
        <pc:spChg chg="add mod">
          <ac:chgData name="Eitan Blumin" userId="36fcb13c-3a5a-43c2-aa2e-520becbaeb9b" providerId="ADAL" clId="{CF895775-BC0B-4EA8-913B-AC8B7041DF1C}" dt="2022-06-02T13:06:33.623" v="2552" actId="1036"/>
          <ac:spMkLst>
            <pc:docMk/>
            <pc:sldMk cId="1854162284" sldId="455"/>
            <ac:spMk id="29" creationId="{3985FE58-7D52-D331-FF0D-6454D62E5940}"/>
          </ac:spMkLst>
        </pc:spChg>
        <pc:picChg chg="add del mod">
          <ac:chgData name="Eitan Blumin" userId="36fcb13c-3a5a-43c2-aa2e-520becbaeb9b" providerId="ADAL" clId="{CF895775-BC0B-4EA8-913B-AC8B7041DF1C}" dt="2022-06-02T13:03:52.323" v="2541" actId="21"/>
          <ac:picMkLst>
            <pc:docMk/>
            <pc:sldMk cId="1854162284" sldId="455"/>
            <ac:picMk id="4" creationId="{3FF46897-E292-D2BB-E851-46D93EFB4C84}"/>
          </ac:picMkLst>
        </pc:picChg>
        <pc:picChg chg="add del mod">
          <ac:chgData name="Eitan Blumin" userId="36fcb13c-3a5a-43c2-aa2e-520becbaeb9b" providerId="ADAL" clId="{CF895775-BC0B-4EA8-913B-AC8B7041DF1C}" dt="2022-05-31T06:15:43.934" v="48"/>
          <ac:picMkLst>
            <pc:docMk/>
            <pc:sldMk cId="1854162284" sldId="455"/>
            <ac:picMk id="6" creationId="{557C3575-3594-FAA8-A006-82B6A677C728}"/>
          </ac:picMkLst>
        </pc:picChg>
        <pc:picChg chg="add del mod">
          <ac:chgData name="Eitan Blumin" userId="36fcb13c-3a5a-43c2-aa2e-520becbaeb9b" providerId="ADAL" clId="{CF895775-BC0B-4EA8-913B-AC8B7041DF1C}" dt="2022-05-31T06:15:43.934" v="48"/>
          <ac:picMkLst>
            <pc:docMk/>
            <pc:sldMk cId="1854162284" sldId="455"/>
            <ac:picMk id="7" creationId="{A6FC49DB-651A-537E-0E95-4CB71CAEB503}"/>
          </ac:picMkLst>
        </pc:picChg>
        <pc:picChg chg="add del mod">
          <ac:chgData name="Eitan Blumin" userId="36fcb13c-3a5a-43c2-aa2e-520becbaeb9b" providerId="ADAL" clId="{CF895775-BC0B-4EA8-913B-AC8B7041DF1C}" dt="2022-05-31T06:15:43.934" v="48"/>
          <ac:picMkLst>
            <pc:docMk/>
            <pc:sldMk cId="1854162284" sldId="455"/>
            <ac:picMk id="10" creationId="{0FCF9C6E-E627-707C-1572-6269B22D1DB3}"/>
          </ac:picMkLst>
        </pc:picChg>
        <pc:picChg chg="add del mod">
          <ac:chgData name="Eitan Blumin" userId="36fcb13c-3a5a-43c2-aa2e-520becbaeb9b" providerId="ADAL" clId="{CF895775-BC0B-4EA8-913B-AC8B7041DF1C}" dt="2022-05-31T06:15:43.934" v="48"/>
          <ac:picMkLst>
            <pc:docMk/>
            <pc:sldMk cId="1854162284" sldId="455"/>
            <ac:picMk id="11" creationId="{BB5A5733-6F09-70C0-960B-94C48FEECB3E}"/>
          </ac:picMkLst>
        </pc:picChg>
        <pc:picChg chg="add del mod">
          <ac:chgData name="Eitan Blumin" userId="36fcb13c-3a5a-43c2-aa2e-520becbaeb9b" providerId="ADAL" clId="{CF895775-BC0B-4EA8-913B-AC8B7041DF1C}" dt="2022-05-31T06:15:43.934" v="48"/>
          <ac:picMkLst>
            <pc:docMk/>
            <pc:sldMk cId="1854162284" sldId="455"/>
            <ac:picMk id="12" creationId="{EBE907B1-AE89-667F-A545-E6978B51CF90}"/>
          </ac:picMkLst>
        </pc:picChg>
        <pc:picChg chg="add del mod">
          <ac:chgData name="Eitan Blumin" userId="36fcb13c-3a5a-43c2-aa2e-520becbaeb9b" providerId="ADAL" clId="{CF895775-BC0B-4EA8-913B-AC8B7041DF1C}" dt="2022-05-31T06:15:43.934" v="48"/>
          <ac:picMkLst>
            <pc:docMk/>
            <pc:sldMk cId="1854162284" sldId="455"/>
            <ac:picMk id="13" creationId="{8AE8C578-38B6-A3E7-A90B-DAD7FE2F9916}"/>
          </ac:picMkLst>
        </pc:picChg>
        <pc:picChg chg="add del mod">
          <ac:chgData name="Eitan Blumin" userId="36fcb13c-3a5a-43c2-aa2e-520becbaeb9b" providerId="ADAL" clId="{CF895775-BC0B-4EA8-913B-AC8B7041DF1C}" dt="2022-05-31T06:16:16.704" v="51"/>
          <ac:picMkLst>
            <pc:docMk/>
            <pc:sldMk cId="1854162284" sldId="455"/>
            <ac:picMk id="15" creationId="{1EE9F085-E9A1-58EA-B5EA-BFC14BAA1D17}"/>
          </ac:picMkLst>
        </pc:picChg>
        <pc:picChg chg="add mod">
          <ac:chgData name="Eitan Blumin" userId="36fcb13c-3a5a-43c2-aa2e-520becbaeb9b" providerId="ADAL" clId="{CF895775-BC0B-4EA8-913B-AC8B7041DF1C}" dt="2022-05-31T08:31:43.746" v="1361" actId="1440"/>
          <ac:picMkLst>
            <pc:docMk/>
            <pc:sldMk cId="1854162284" sldId="455"/>
            <ac:picMk id="16" creationId="{CB12AF61-EFBC-E268-97A5-F8931CD63D61}"/>
          </ac:picMkLst>
        </pc:picChg>
        <pc:picChg chg="add mod ord">
          <ac:chgData name="Eitan Blumin" userId="36fcb13c-3a5a-43c2-aa2e-520becbaeb9b" providerId="ADAL" clId="{CF895775-BC0B-4EA8-913B-AC8B7041DF1C}" dt="2022-05-31T06:43:56.614" v="159" actId="1076"/>
          <ac:picMkLst>
            <pc:docMk/>
            <pc:sldMk cId="1854162284" sldId="455"/>
            <ac:picMk id="17" creationId="{3EE4109C-0B23-9C5E-8C96-F8D33E3705A3}"/>
          </ac:picMkLst>
        </pc:picChg>
        <pc:picChg chg="add mod">
          <ac:chgData name="Eitan Blumin" userId="36fcb13c-3a5a-43c2-aa2e-520becbaeb9b" providerId="ADAL" clId="{CF895775-BC0B-4EA8-913B-AC8B7041DF1C}" dt="2022-06-02T13:04:17.028" v="2543" actId="14826"/>
          <ac:picMkLst>
            <pc:docMk/>
            <pc:sldMk cId="1854162284" sldId="455"/>
            <ac:picMk id="18" creationId="{D67BD8F0-3037-34CD-1A18-3DAEA0381650}"/>
          </ac:picMkLst>
        </pc:picChg>
        <pc:picChg chg="add mod">
          <ac:chgData name="Eitan Blumin" userId="36fcb13c-3a5a-43c2-aa2e-520becbaeb9b" providerId="ADAL" clId="{CF895775-BC0B-4EA8-913B-AC8B7041DF1C}" dt="2022-06-02T13:04:29.204" v="2544" actId="14826"/>
          <ac:picMkLst>
            <pc:docMk/>
            <pc:sldMk cId="1854162284" sldId="455"/>
            <ac:picMk id="19" creationId="{8E875E81-E45A-4C20-6F37-50F175E9583C}"/>
          </ac:picMkLst>
        </pc:picChg>
        <pc:picChg chg="add mod">
          <ac:chgData name="Eitan Blumin" userId="36fcb13c-3a5a-43c2-aa2e-520becbaeb9b" providerId="ADAL" clId="{CF895775-BC0B-4EA8-913B-AC8B7041DF1C}" dt="2022-06-02T13:03:56.453" v="2542" actId="14826"/>
          <ac:picMkLst>
            <pc:docMk/>
            <pc:sldMk cId="1854162284" sldId="455"/>
            <ac:picMk id="20" creationId="{EDFA1914-57B8-D26D-F500-EFF5299F77C5}"/>
          </ac:picMkLst>
        </pc:picChg>
        <pc:picChg chg="add del mod">
          <ac:chgData name="Eitan Blumin" userId="36fcb13c-3a5a-43c2-aa2e-520becbaeb9b" providerId="ADAL" clId="{CF895775-BC0B-4EA8-913B-AC8B7041DF1C}" dt="2022-05-31T06:43:34.814" v="148" actId="478"/>
          <ac:picMkLst>
            <pc:docMk/>
            <pc:sldMk cId="1854162284" sldId="455"/>
            <ac:picMk id="21" creationId="{A8206E3D-B25F-5B6C-F153-9D4E00AF8064}"/>
          </ac:picMkLst>
        </pc:picChg>
        <pc:picChg chg="add mod">
          <ac:chgData name="Eitan Blumin" userId="36fcb13c-3a5a-43c2-aa2e-520becbaeb9b" providerId="ADAL" clId="{CF895775-BC0B-4EA8-913B-AC8B7041DF1C}" dt="2022-05-31T06:43:47.120" v="155" actId="1076"/>
          <ac:picMkLst>
            <pc:docMk/>
            <pc:sldMk cId="1854162284" sldId="455"/>
            <ac:picMk id="23" creationId="{077123EE-A24F-0DCF-CA79-C58EF6CBD363}"/>
          </ac:picMkLst>
        </pc:picChg>
        <pc:picChg chg="add del mod">
          <ac:chgData name="Eitan Blumin" userId="36fcb13c-3a5a-43c2-aa2e-520becbaeb9b" providerId="ADAL" clId="{CF895775-BC0B-4EA8-913B-AC8B7041DF1C}" dt="2022-05-31T06:47:09.743" v="204" actId="478"/>
          <ac:picMkLst>
            <pc:docMk/>
            <pc:sldMk cId="1854162284" sldId="455"/>
            <ac:picMk id="27" creationId="{9E1D0F95-6055-8119-E3E0-3BE6F25569BA}"/>
          </ac:picMkLst>
        </pc:picChg>
        <pc:picChg chg="add mod">
          <ac:chgData name="Eitan Blumin" userId="36fcb13c-3a5a-43c2-aa2e-520becbaeb9b" providerId="ADAL" clId="{CF895775-BC0B-4EA8-913B-AC8B7041DF1C}" dt="2022-05-31T06:48:20.521" v="221" actId="1076"/>
          <ac:picMkLst>
            <pc:docMk/>
            <pc:sldMk cId="1854162284" sldId="455"/>
            <ac:picMk id="31" creationId="{BCFFBD7F-C4C5-C2D6-547C-D4D7C930C8C2}"/>
          </ac:picMkLst>
        </pc:picChg>
        <pc:picChg chg="add mod">
          <ac:chgData name="Eitan Blumin" userId="36fcb13c-3a5a-43c2-aa2e-520becbaeb9b" providerId="ADAL" clId="{CF895775-BC0B-4EA8-913B-AC8B7041DF1C}" dt="2022-06-02T12:58:52.068" v="2534" actId="1076"/>
          <ac:picMkLst>
            <pc:docMk/>
            <pc:sldMk cId="1854162284" sldId="455"/>
            <ac:picMk id="2050" creationId="{A8833ABE-233D-1DE9-3368-AEEDA7B252A6}"/>
          </ac:picMkLst>
        </pc:picChg>
      </pc:sldChg>
      <pc:sldChg chg="addSp delSp modSp new mod modTransition">
        <pc:chgData name="Eitan Blumin" userId="36fcb13c-3a5a-43c2-aa2e-520becbaeb9b" providerId="ADAL" clId="{CF895775-BC0B-4EA8-913B-AC8B7041DF1C}" dt="2022-06-02T13:29:54.164" v="2855" actId="14838"/>
        <pc:sldMkLst>
          <pc:docMk/>
          <pc:sldMk cId="881316345" sldId="456"/>
        </pc:sldMkLst>
        <pc:spChg chg="mod">
          <ac:chgData name="Eitan Blumin" userId="36fcb13c-3a5a-43c2-aa2e-520becbaeb9b" providerId="ADAL" clId="{CF895775-BC0B-4EA8-913B-AC8B7041DF1C}" dt="2022-05-31T08:39:29.736" v="1443" actId="14100"/>
          <ac:spMkLst>
            <pc:docMk/>
            <pc:sldMk cId="881316345" sldId="456"/>
            <ac:spMk id="2" creationId="{B04FD378-3085-5506-491E-9625AE7F5CC8}"/>
          </ac:spMkLst>
        </pc:spChg>
        <pc:spChg chg="del mod">
          <ac:chgData name="Eitan Blumin" userId="36fcb13c-3a5a-43c2-aa2e-520becbaeb9b" providerId="ADAL" clId="{CF895775-BC0B-4EA8-913B-AC8B7041DF1C}" dt="2022-06-02T12:50:28.005" v="2299" actId="478"/>
          <ac:spMkLst>
            <pc:docMk/>
            <pc:sldMk cId="881316345" sldId="456"/>
            <ac:spMk id="3" creationId="{059814F1-180B-BAAB-7901-AF17421ACB58}"/>
          </ac:spMkLst>
        </pc:spChg>
        <pc:spChg chg="mod">
          <ac:chgData name="Eitan Blumin" userId="36fcb13c-3a5a-43c2-aa2e-520becbaeb9b" providerId="ADAL" clId="{CF895775-BC0B-4EA8-913B-AC8B7041DF1C}" dt="2022-06-02T13:29:54.164" v="2855" actId="14838"/>
          <ac:spMkLst>
            <pc:docMk/>
            <pc:sldMk cId="881316345" sldId="456"/>
            <ac:spMk id="7" creationId="{2E6AE076-940F-459D-215C-ED034A7C5177}"/>
          </ac:spMkLst>
        </pc:spChg>
        <pc:grpChg chg="add mod">
          <ac:chgData name="Eitan Blumin" userId="36fcb13c-3a5a-43c2-aa2e-520becbaeb9b" providerId="ADAL" clId="{CF895775-BC0B-4EA8-913B-AC8B7041DF1C}" dt="2022-06-02T12:50:40.507" v="2303" actId="1076"/>
          <ac:grpSpMkLst>
            <pc:docMk/>
            <pc:sldMk cId="881316345" sldId="456"/>
            <ac:grpSpMk id="5" creationId="{FDA1068F-91BE-DBA7-082E-05E2A86BF20E}"/>
          </ac:grpSpMkLst>
        </pc:grpChg>
        <pc:picChg chg="add mod">
          <ac:chgData name="Eitan Blumin" userId="36fcb13c-3a5a-43c2-aa2e-520becbaeb9b" providerId="ADAL" clId="{CF895775-BC0B-4EA8-913B-AC8B7041DF1C}" dt="2022-06-02T11:11:48.974" v="1486" actId="14826"/>
          <ac:picMkLst>
            <pc:docMk/>
            <pc:sldMk cId="881316345" sldId="456"/>
            <ac:picMk id="4" creationId="{15E711E6-C242-D3AA-B6DB-9C65F43F3225}"/>
          </ac:picMkLst>
        </pc:picChg>
        <pc:picChg chg="mod">
          <ac:chgData name="Eitan Blumin" userId="36fcb13c-3a5a-43c2-aa2e-520becbaeb9b" providerId="ADAL" clId="{CF895775-BC0B-4EA8-913B-AC8B7041DF1C}" dt="2022-06-02T12:50:40.507" v="2303" actId="1076"/>
          <ac:picMkLst>
            <pc:docMk/>
            <pc:sldMk cId="881316345" sldId="456"/>
            <ac:picMk id="6" creationId="{B7E4FA1D-BB5C-86E5-1762-F3A9F4E1924C}"/>
          </ac:picMkLst>
        </pc:picChg>
      </pc:sldChg>
      <pc:sldChg chg="addSp delSp modSp new mod modTransition modAnim">
        <pc:chgData name="Eitan Blumin" userId="36fcb13c-3a5a-43c2-aa2e-520becbaeb9b" providerId="ADAL" clId="{CF895775-BC0B-4EA8-913B-AC8B7041DF1C}" dt="2022-06-02T12:56:57.128" v="2525"/>
        <pc:sldMkLst>
          <pc:docMk/>
          <pc:sldMk cId="3947088111" sldId="457"/>
        </pc:sldMkLst>
        <pc:spChg chg="mod">
          <ac:chgData name="Eitan Blumin" userId="36fcb13c-3a5a-43c2-aa2e-520becbaeb9b" providerId="ADAL" clId="{CF895775-BC0B-4EA8-913B-AC8B7041DF1C}" dt="2022-05-31T06:59:33.626" v="367" actId="20577"/>
          <ac:spMkLst>
            <pc:docMk/>
            <pc:sldMk cId="3947088111" sldId="457"/>
            <ac:spMk id="2" creationId="{65B13951-D728-FCD5-8CF4-FFA7E650711E}"/>
          </ac:spMkLst>
        </pc:spChg>
        <pc:spChg chg="del">
          <ac:chgData name="Eitan Blumin" userId="36fcb13c-3a5a-43c2-aa2e-520becbaeb9b" providerId="ADAL" clId="{CF895775-BC0B-4EA8-913B-AC8B7041DF1C}" dt="2022-05-31T06:59:22.441" v="340"/>
          <ac:spMkLst>
            <pc:docMk/>
            <pc:sldMk cId="3947088111" sldId="457"/>
            <ac:spMk id="3" creationId="{AD68CECF-3E6C-5E82-0065-8BAA4D148580}"/>
          </ac:spMkLst>
        </pc:spChg>
        <pc:spChg chg="add mod">
          <ac:chgData name="Eitan Blumin" userId="36fcb13c-3a5a-43c2-aa2e-520becbaeb9b" providerId="ADAL" clId="{CF895775-BC0B-4EA8-913B-AC8B7041DF1C}" dt="2022-06-02T11:54:12.264" v="1604" actId="6549"/>
          <ac:spMkLst>
            <pc:docMk/>
            <pc:sldMk cId="3947088111" sldId="457"/>
            <ac:spMk id="5" creationId="{87188708-8BA6-2088-9F27-8160D06B8783}"/>
          </ac:spMkLst>
        </pc:spChg>
        <pc:spChg chg="add mod">
          <ac:chgData name="Eitan Blumin" userId="36fcb13c-3a5a-43c2-aa2e-520becbaeb9b" providerId="ADAL" clId="{CF895775-BC0B-4EA8-913B-AC8B7041DF1C}" dt="2022-05-31T08:40:27.128" v="1454" actId="1076"/>
          <ac:spMkLst>
            <pc:docMk/>
            <pc:sldMk cId="3947088111" sldId="457"/>
            <ac:spMk id="6" creationId="{21BBFD15-EE5F-9714-957E-DABDC4C1ED57}"/>
          </ac:spMkLst>
        </pc:spChg>
        <pc:spChg chg="add del mod">
          <ac:chgData name="Eitan Blumin" userId="36fcb13c-3a5a-43c2-aa2e-520becbaeb9b" providerId="ADAL" clId="{CF895775-BC0B-4EA8-913B-AC8B7041DF1C}" dt="2022-05-31T07:33:53.240" v="523"/>
          <ac:spMkLst>
            <pc:docMk/>
            <pc:sldMk cId="3947088111" sldId="457"/>
            <ac:spMk id="7" creationId="{BA4A38CE-A712-DA00-F824-D3B45C90CF62}"/>
          </ac:spMkLst>
        </pc:spChg>
        <pc:picChg chg="add del mod">
          <ac:chgData name="Eitan Blumin" userId="36fcb13c-3a5a-43c2-aa2e-520becbaeb9b" providerId="ADAL" clId="{CF895775-BC0B-4EA8-913B-AC8B7041DF1C}" dt="2022-05-31T07:33:48.641" v="522" actId="478"/>
          <ac:picMkLst>
            <pc:docMk/>
            <pc:sldMk cId="3947088111" sldId="457"/>
            <ac:picMk id="4" creationId="{07C3729B-D77D-67D1-050C-58CDD0913727}"/>
          </ac:picMkLst>
        </pc:picChg>
        <pc:picChg chg="add mod">
          <ac:chgData name="Eitan Blumin" userId="36fcb13c-3a5a-43c2-aa2e-520becbaeb9b" providerId="ADAL" clId="{CF895775-BC0B-4EA8-913B-AC8B7041DF1C}" dt="2022-05-31T07:33:58.949" v="525" actId="27614"/>
          <ac:picMkLst>
            <pc:docMk/>
            <pc:sldMk cId="3947088111" sldId="457"/>
            <ac:picMk id="9" creationId="{8C1CC685-4AD5-7770-24EF-22D52BBBDFC7}"/>
          </ac:picMkLst>
        </pc:picChg>
      </pc:sldChg>
      <pc:sldChg chg="addSp delSp modSp add mod modTransition delAnim modAnim">
        <pc:chgData name="Eitan Blumin" userId="36fcb13c-3a5a-43c2-aa2e-520becbaeb9b" providerId="ADAL" clId="{CF895775-BC0B-4EA8-913B-AC8B7041DF1C}" dt="2022-06-02T12:56:57.128" v="2525"/>
        <pc:sldMkLst>
          <pc:docMk/>
          <pc:sldMk cId="842303785" sldId="458"/>
        </pc:sldMkLst>
        <pc:spChg chg="mod">
          <ac:chgData name="Eitan Blumin" userId="36fcb13c-3a5a-43c2-aa2e-520becbaeb9b" providerId="ADAL" clId="{CF895775-BC0B-4EA8-913B-AC8B7041DF1C}" dt="2022-05-31T07:34:16.786" v="554" actId="20577"/>
          <ac:spMkLst>
            <pc:docMk/>
            <pc:sldMk cId="842303785" sldId="458"/>
            <ac:spMk id="2" creationId="{65B13951-D728-FCD5-8CF4-FFA7E650711E}"/>
          </ac:spMkLst>
        </pc:spChg>
        <pc:spChg chg="add mod ord">
          <ac:chgData name="Eitan Blumin" userId="36fcb13c-3a5a-43c2-aa2e-520becbaeb9b" providerId="ADAL" clId="{CF895775-BC0B-4EA8-913B-AC8B7041DF1C}" dt="2022-05-31T08:23:07.992" v="1261" actId="1076"/>
          <ac:spMkLst>
            <pc:docMk/>
            <pc:sldMk cId="842303785" sldId="458"/>
            <ac:spMk id="3" creationId="{E98F2754-B495-C140-9C4F-A17F0175077E}"/>
          </ac:spMkLst>
        </pc:spChg>
        <pc:spChg chg="add mod">
          <ac:chgData name="Eitan Blumin" userId="36fcb13c-3a5a-43c2-aa2e-520becbaeb9b" providerId="ADAL" clId="{CF895775-BC0B-4EA8-913B-AC8B7041DF1C}" dt="2022-06-02T11:56:53.598" v="1694" actId="164"/>
          <ac:spMkLst>
            <pc:docMk/>
            <pc:sldMk cId="842303785" sldId="458"/>
            <ac:spMk id="4" creationId="{9436E5AA-ECF8-4149-F06E-ECB160642558}"/>
          </ac:spMkLst>
        </pc:spChg>
        <pc:spChg chg="add del mod">
          <ac:chgData name="Eitan Blumin" userId="36fcb13c-3a5a-43c2-aa2e-520becbaeb9b" providerId="ADAL" clId="{CF895775-BC0B-4EA8-913B-AC8B7041DF1C}" dt="2022-05-31T07:34:28.573" v="557"/>
          <ac:spMkLst>
            <pc:docMk/>
            <pc:sldMk cId="842303785" sldId="458"/>
            <ac:spMk id="4" creationId="{D84DF05D-0895-2BD7-A662-CD3FA9B836D1}"/>
          </ac:spMkLst>
        </pc:spChg>
        <pc:spChg chg="del">
          <ac:chgData name="Eitan Blumin" userId="36fcb13c-3a5a-43c2-aa2e-520becbaeb9b" providerId="ADAL" clId="{CF895775-BC0B-4EA8-913B-AC8B7041DF1C}" dt="2022-05-31T07:34:20.263" v="555" actId="478"/>
          <ac:spMkLst>
            <pc:docMk/>
            <pc:sldMk cId="842303785" sldId="458"/>
            <ac:spMk id="5" creationId="{87188708-8BA6-2088-9F27-8160D06B8783}"/>
          </ac:spMkLst>
        </pc:spChg>
        <pc:spChg chg="add mod">
          <ac:chgData name="Eitan Blumin" userId="36fcb13c-3a5a-43c2-aa2e-520becbaeb9b" providerId="ADAL" clId="{CF895775-BC0B-4EA8-913B-AC8B7041DF1C}" dt="2022-05-31T08:23:07.992" v="1261" actId="1076"/>
          <ac:spMkLst>
            <pc:docMk/>
            <pc:sldMk cId="842303785" sldId="458"/>
            <ac:spMk id="8" creationId="{59FFAC1A-A842-946E-0631-4E0FA93E32DE}"/>
          </ac:spMkLst>
        </pc:spChg>
        <pc:spChg chg="add mod">
          <ac:chgData name="Eitan Blumin" userId="36fcb13c-3a5a-43c2-aa2e-520becbaeb9b" providerId="ADAL" clId="{CF895775-BC0B-4EA8-913B-AC8B7041DF1C}" dt="2022-05-31T08:23:00.919" v="1260" actId="14100"/>
          <ac:spMkLst>
            <pc:docMk/>
            <pc:sldMk cId="842303785" sldId="458"/>
            <ac:spMk id="12" creationId="{2634A72D-1BCD-5693-EE75-7177A6040F40}"/>
          </ac:spMkLst>
        </pc:spChg>
        <pc:grpChg chg="add mod">
          <ac:chgData name="Eitan Blumin" userId="36fcb13c-3a5a-43c2-aa2e-520becbaeb9b" providerId="ADAL" clId="{CF895775-BC0B-4EA8-913B-AC8B7041DF1C}" dt="2022-06-02T11:56:53.598" v="1694" actId="164"/>
          <ac:grpSpMkLst>
            <pc:docMk/>
            <pc:sldMk cId="842303785" sldId="458"/>
            <ac:grpSpMk id="9" creationId="{9B9B771D-B632-8936-5975-EC5E1BDA50AE}"/>
          </ac:grpSpMkLst>
        </pc:grpChg>
        <pc:picChg chg="add mod">
          <ac:chgData name="Eitan Blumin" userId="36fcb13c-3a5a-43c2-aa2e-520becbaeb9b" providerId="ADAL" clId="{CF895775-BC0B-4EA8-913B-AC8B7041DF1C}" dt="2022-06-02T11:11:30.696" v="1484" actId="1076"/>
          <ac:picMkLst>
            <pc:docMk/>
            <pc:sldMk cId="842303785" sldId="458"/>
            <ac:picMk id="6" creationId="{A84F0CE0-AB2E-7D19-8E27-122988F891FF}"/>
          </ac:picMkLst>
        </pc:picChg>
        <pc:picChg chg="add mod">
          <ac:chgData name="Eitan Blumin" userId="36fcb13c-3a5a-43c2-aa2e-520becbaeb9b" providerId="ADAL" clId="{CF895775-BC0B-4EA8-913B-AC8B7041DF1C}" dt="2022-05-31T07:34:33.602" v="560" actId="962"/>
          <ac:picMkLst>
            <pc:docMk/>
            <pc:sldMk cId="842303785" sldId="458"/>
            <ac:picMk id="7" creationId="{5DFDF884-2882-1672-C02E-4FAC2A2E8C62}"/>
          </ac:picMkLst>
        </pc:picChg>
        <pc:picChg chg="del">
          <ac:chgData name="Eitan Blumin" userId="36fcb13c-3a5a-43c2-aa2e-520becbaeb9b" providerId="ADAL" clId="{CF895775-BC0B-4EA8-913B-AC8B7041DF1C}" dt="2022-05-31T07:34:25.258" v="556" actId="478"/>
          <ac:picMkLst>
            <pc:docMk/>
            <pc:sldMk cId="842303785" sldId="458"/>
            <ac:picMk id="9" creationId="{8C1CC685-4AD5-7770-24EF-22D52BBBDFC7}"/>
          </ac:picMkLst>
        </pc:picChg>
        <pc:picChg chg="add mod">
          <ac:chgData name="Eitan Blumin" userId="36fcb13c-3a5a-43c2-aa2e-520becbaeb9b" providerId="ADAL" clId="{CF895775-BC0B-4EA8-913B-AC8B7041DF1C}" dt="2022-05-31T08:23:07.992" v="1261" actId="1076"/>
          <ac:picMkLst>
            <pc:docMk/>
            <pc:sldMk cId="842303785" sldId="458"/>
            <ac:picMk id="11" creationId="{608A4FB0-1949-D4A5-50D7-2E48C74A09DF}"/>
          </ac:picMkLst>
        </pc:picChg>
        <pc:picChg chg="add mod">
          <ac:chgData name="Eitan Blumin" userId="36fcb13c-3a5a-43c2-aa2e-520becbaeb9b" providerId="ADAL" clId="{CF895775-BC0B-4EA8-913B-AC8B7041DF1C}" dt="2022-06-02T11:56:53.598" v="1694" actId="164"/>
          <ac:picMkLst>
            <pc:docMk/>
            <pc:sldMk cId="842303785" sldId="458"/>
            <ac:picMk id="2050" creationId="{3891A7BC-7435-C4C9-47D6-E5A4C4005447}"/>
          </ac:picMkLst>
        </pc:picChg>
      </pc:sldChg>
      <pc:sldChg chg="addSp delSp modSp new mod modTransition">
        <pc:chgData name="Eitan Blumin" userId="36fcb13c-3a5a-43c2-aa2e-520becbaeb9b" providerId="ADAL" clId="{CF895775-BC0B-4EA8-913B-AC8B7041DF1C}" dt="2022-06-02T13:15:18.467" v="2556" actId="21"/>
        <pc:sldMkLst>
          <pc:docMk/>
          <pc:sldMk cId="3715363993" sldId="459"/>
        </pc:sldMkLst>
        <pc:spChg chg="mod">
          <ac:chgData name="Eitan Blumin" userId="36fcb13c-3a5a-43c2-aa2e-520becbaeb9b" providerId="ADAL" clId="{CF895775-BC0B-4EA8-913B-AC8B7041DF1C}" dt="2022-06-02T11:36:49.694" v="1528" actId="1076"/>
          <ac:spMkLst>
            <pc:docMk/>
            <pc:sldMk cId="3715363993" sldId="459"/>
            <ac:spMk id="2" creationId="{BB82F49E-13ED-15FD-867A-2BC77A932FC5}"/>
          </ac:spMkLst>
        </pc:spChg>
        <pc:spChg chg="mod">
          <ac:chgData name="Eitan Blumin" userId="36fcb13c-3a5a-43c2-aa2e-520becbaeb9b" providerId="ADAL" clId="{CF895775-BC0B-4EA8-913B-AC8B7041DF1C}" dt="2022-06-02T12:56:10.497" v="2523" actId="20577"/>
          <ac:spMkLst>
            <pc:docMk/>
            <pc:sldMk cId="3715363993" sldId="459"/>
            <ac:spMk id="3" creationId="{507DDD94-2645-9037-14D4-CEA9058D84D4}"/>
          </ac:spMkLst>
        </pc:spChg>
        <pc:spChg chg="mod">
          <ac:chgData name="Eitan Blumin" userId="36fcb13c-3a5a-43c2-aa2e-520becbaeb9b" providerId="ADAL" clId="{CF895775-BC0B-4EA8-913B-AC8B7041DF1C}" dt="2022-06-02T11:56:08.395" v="1691" actId="20577"/>
          <ac:spMkLst>
            <pc:docMk/>
            <pc:sldMk cId="3715363993" sldId="459"/>
            <ac:spMk id="4" creationId="{10EF79F7-083D-BA1E-A0C6-F8592CA3708F}"/>
          </ac:spMkLst>
        </pc:spChg>
        <pc:picChg chg="add mod">
          <ac:chgData name="Eitan Blumin" userId="36fcb13c-3a5a-43c2-aa2e-520becbaeb9b" providerId="ADAL" clId="{CF895775-BC0B-4EA8-913B-AC8B7041DF1C}" dt="2022-06-02T11:38:42.414" v="1534" actId="14100"/>
          <ac:picMkLst>
            <pc:docMk/>
            <pc:sldMk cId="3715363993" sldId="459"/>
            <ac:picMk id="6" creationId="{6D0B2B25-4786-9294-F4F7-B543FA6D8A07}"/>
          </ac:picMkLst>
        </pc:picChg>
        <pc:picChg chg="add mod">
          <ac:chgData name="Eitan Blumin" userId="36fcb13c-3a5a-43c2-aa2e-520becbaeb9b" providerId="ADAL" clId="{CF895775-BC0B-4EA8-913B-AC8B7041DF1C}" dt="2022-06-02T11:42:22.868" v="1547" actId="1076"/>
          <ac:picMkLst>
            <pc:docMk/>
            <pc:sldMk cId="3715363993" sldId="459"/>
            <ac:picMk id="8" creationId="{967FBA55-0D82-1578-E68B-671F50548C5E}"/>
          </ac:picMkLst>
        </pc:picChg>
        <pc:picChg chg="add mod">
          <ac:chgData name="Eitan Blumin" userId="36fcb13c-3a5a-43c2-aa2e-520becbaeb9b" providerId="ADAL" clId="{CF895775-BC0B-4EA8-913B-AC8B7041DF1C}" dt="2022-06-02T11:56:12.156" v="1692" actId="1076"/>
          <ac:picMkLst>
            <pc:docMk/>
            <pc:sldMk cId="3715363993" sldId="459"/>
            <ac:picMk id="11" creationId="{618D794C-5624-B03C-642C-9A0E9736AEA1}"/>
          </ac:picMkLst>
        </pc:picChg>
        <pc:picChg chg="add del mod">
          <ac:chgData name="Eitan Blumin" userId="36fcb13c-3a5a-43c2-aa2e-520becbaeb9b" providerId="ADAL" clId="{CF895775-BC0B-4EA8-913B-AC8B7041DF1C}" dt="2022-06-02T13:15:18.467" v="2556" actId="21"/>
          <ac:picMkLst>
            <pc:docMk/>
            <pc:sldMk cId="3715363993" sldId="459"/>
            <ac:picMk id="13" creationId="{19AFBEBD-9A50-2289-434D-9A12D101A60D}"/>
          </ac:picMkLst>
        </pc:picChg>
        <pc:cxnChg chg="add mod">
          <ac:chgData name="Eitan Blumin" userId="36fcb13c-3a5a-43c2-aa2e-520becbaeb9b" providerId="ADAL" clId="{CF895775-BC0B-4EA8-913B-AC8B7041DF1C}" dt="2022-06-02T11:42:53.056" v="1549" actId="13822"/>
          <ac:cxnSpMkLst>
            <pc:docMk/>
            <pc:sldMk cId="3715363993" sldId="459"/>
            <ac:cxnSpMk id="10" creationId="{021CD3EB-09CE-AF81-5CF5-8946CE75421B}"/>
          </ac:cxnSpMkLst>
        </pc:cxnChg>
      </pc:sldChg>
      <pc:sldChg chg="addSp delSp modSp new mod modTransition">
        <pc:chgData name="Eitan Blumin" userId="36fcb13c-3a5a-43c2-aa2e-520becbaeb9b" providerId="ADAL" clId="{CF895775-BC0B-4EA8-913B-AC8B7041DF1C}" dt="2022-06-02T13:30:35.089" v="2857" actId="14838"/>
        <pc:sldMkLst>
          <pc:docMk/>
          <pc:sldMk cId="2588081365" sldId="460"/>
        </pc:sldMkLst>
        <pc:spChg chg="mod">
          <ac:chgData name="Eitan Blumin" userId="36fcb13c-3a5a-43c2-aa2e-520becbaeb9b" providerId="ADAL" clId="{CF895775-BC0B-4EA8-913B-AC8B7041DF1C}" dt="2022-06-02T11:57:53.997" v="1707" actId="1076"/>
          <ac:spMkLst>
            <pc:docMk/>
            <pc:sldMk cId="2588081365" sldId="460"/>
            <ac:spMk id="2" creationId="{62EBD136-2E5B-58B1-8E60-8338A9A284D3}"/>
          </ac:spMkLst>
        </pc:spChg>
        <pc:spChg chg="del">
          <ac:chgData name="Eitan Blumin" userId="36fcb13c-3a5a-43c2-aa2e-520becbaeb9b" providerId="ADAL" clId="{CF895775-BC0B-4EA8-913B-AC8B7041DF1C}" dt="2022-06-02T11:19:50.027" v="1492" actId="22"/>
          <ac:spMkLst>
            <pc:docMk/>
            <pc:sldMk cId="2588081365" sldId="460"/>
            <ac:spMk id="3" creationId="{23A157DE-0F4A-BB38-E97E-02E5AB49F1F6}"/>
          </ac:spMkLst>
        </pc:spChg>
        <pc:spChg chg="mod">
          <ac:chgData name="Eitan Blumin" userId="36fcb13c-3a5a-43c2-aa2e-520becbaeb9b" providerId="ADAL" clId="{CF895775-BC0B-4EA8-913B-AC8B7041DF1C}" dt="2022-06-02T11:57:29.600" v="1701"/>
          <ac:spMkLst>
            <pc:docMk/>
            <pc:sldMk cId="2588081365" sldId="460"/>
            <ac:spMk id="8" creationId="{6794BDA7-B954-0070-AA5C-EE7240980060}"/>
          </ac:spMkLst>
        </pc:spChg>
        <pc:spChg chg="mod">
          <ac:chgData name="Eitan Blumin" userId="36fcb13c-3a5a-43c2-aa2e-520becbaeb9b" providerId="ADAL" clId="{CF895775-BC0B-4EA8-913B-AC8B7041DF1C}" dt="2022-06-02T13:30:35.089" v="2857" actId="14838"/>
          <ac:spMkLst>
            <pc:docMk/>
            <pc:sldMk cId="2588081365" sldId="460"/>
            <ac:spMk id="11" creationId="{D10CF33A-551C-DF3B-E0EC-2228952B8BF4}"/>
          </ac:spMkLst>
        </pc:spChg>
        <pc:grpChg chg="add del mod">
          <ac:chgData name="Eitan Blumin" userId="36fcb13c-3a5a-43c2-aa2e-520becbaeb9b" providerId="ADAL" clId="{CF895775-BC0B-4EA8-913B-AC8B7041DF1C}" dt="2022-06-02T11:57:30.361" v="1702"/>
          <ac:grpSpMkLst>
            <pc:docMk/>
            <pc:sldMk cId="2588081365" sldId="460"/>
            <ac:grpSpMk id="6" creationId="{119FC00D-AD6E-9208-59A9-237E8CD88C6E}"/>
          </ac:grpSpMkLst>
        </pc:grpChg>
        <pc:grpChg chg="add mod">
          <ac:chgData name="Eitan Blumin" userId="36fcb13c-3a5a-43c2-aa2e-520becbaeb9b" providerId="ADAL" clId="{CF895775-BC0B-4EA8-913B-AC8B7041DF1C}" dt="2022-06-02T11:57:37.257" v="1704"/>
          <ac:grpSpMkLst>
            <pc:docMk/>
            <pc:sldMk cId="2588081365" sldId="460"/>
            <ac:grpSpMk id="9" creationId="{56E23F15-2F6B-CA91-4A46-85AAB4EDB111}"/>
          </ac:grpSpMkLst>
        </pc:grpChg>
        <pc:picChg chg="add mod ord">
          <ac:chgData name="Eitan Blumin" userId="36fcb13c-3a5a-43c2-aa2e-520becbaeb9b" providerId="ADAL" clId="{CF895775-BC0B-4EA8-913B-AC8B7041DF1C}" dt="2022-06-02T11:58:03.030" v="1708" actId="14861"/>
          <ac:picMkLst>
            <pc:docMk/>
            <pc:sldMk cId="2588081365" sldId="460"/>
            <ac:picMk id="5" creationId="{544012AF-C366-0AFD-FE66-163943D6C0E8}"/>
          </ac:picMkLst>
        </pc:picChg>
        <pc:picChg chg="mod">
          <ac:chgData name="Eitan Blumin" userId="36fcb13c-3a5a-43c2-aa2e-520becbaeb9b" providerId="ADAL" clId="{CF895775-BC0B-4EA8-913B-AC8B7041DF1C}" dt="2022-06-02T11:57:29.600" v="1701"/>
          <ac:picMkLst>
            <pc:docMk/>
            <pc:sldMk cId="2588081365" sldId="460"/>
            <ac:picMk id="7" creationId="{F8452944-36D7-602A-F9DE-1319A1C097C4}"/>
          </ac:picMkLst>
        </pc:picChg>
        <pc:picChg chg="mod">
          <ac:chgData name="Eitan Blumin" userId="36fcb13c-3a5a-43c2-aa2e-520becbaeb9b" providerId="ADAL" clId="{CF895775-BC0B-4EA8-913B-AC8B7041DF1C}" dt="2022-06-02T11:57:37.257" v="1704"/>
          <ac:picMkLst>
            <pc:docMk/>
            <pc:sldMk cId="2588081365" sldId="460"/>
            <ac:picMk id="10" creationId="{2CAE7ACD-0A07-DF1B-ADCF-D208440375BC}"/>
          </ac:picMkLst>
        </pc:picChg>
        <pc:picChg chg="add mod">
          <ac:chgData name="Eitan Blumin" userId="36fcb13c-3a5a-43c2-aa2e-520becbaeb9b" providerId="ADAL" clId="{CF895775-BC0B-4EA8-913B-AC8B7041DF1C}" dt="2022-06-02T12:39:49.882" v="2278" actId="14100"/>
          <ac:picMkLst>
            <pc:docMk/>
            <pc:sldMk cId="2588081365" sldId="460"/>
            <ac:picMk id="1026" creationId="{59A3FF4E-0A00-6A42-6091-8FD9F4A1A015}"/>
          </ac:picMkLst>
        </pc:picChg>
      </pc:sldChg>
      <pc:sldChg chg="addSp delSp modSp new del mod ord modNotesTx">
        <pc:chgData name="Eitan Blumin" userId="36fcb13c-3a5a-43c2-aa2e-520becbaeb9b" providerId="ADAL" clId="{CF895775-BC0B-4EA8-913B-AC8B7041DF1C}" dt="2022-06-02T12:44:48.988" v="2295" actId="47"/>
        <pc:sldMkLst>
          <pc:docMk/>
          <pc:sldMk cId="3103540161" sldId="461"/>
        </pc:sldMkLst>
        <pc:spChg chg="mod">
          <ac:chgData name="Eitan Blumin" userId="36fcb13c-3a5a-43c2-aa2e-520becbaeb9b" providerId="ADAL" clId="{CF895775-BC0B-4EA8-913B-AC8B7041DF1C}" dt="2022-05-31T08:19:09.475" v="1132" actId="1076"/>
          <ac:spMkLst>
            <pc:docMk/>
            <pc:sldMk cId="3103540161" sldId="461"/>
            <ac:spMk id="2" creationId="{4E5B8CDF-B000-90BC-3D23-3541E1CFE7F3}"/>
          </ac:spMkLst>
        </pc:spChg>
        <pc:spChg chg="del">
          <ac:chgData name="Eitan Blumin" userId="36fcb13c-3a5a-43c2-aa2e-520becbaeb9b" providerId="ADAL" clId="{CF895775-BC0B-4EA8-913B-AC8B7041DF1C}" dt="2022-05-31T08:08:29.159" v="762"/>
          <ac:spMkLst>
            <pc:docMk/>
            <pc:sldMk cId="3103540161" sldId="461"/>
            <ac:spMk id="3" creationId="{BC153AAC-B871-1381-673D-629F1D6C7EE2}"/>
          </ac:spMkLst>
        </pc:spChg>
        <pc:picChg chg="add mod">
          <ac:chgData name="Eitan Blumin" userId="36fcb13c-3a5a-43c2-aa2e-520becbaeb9b" providerId="ADAL" clId="{CF895775-BC0B-4EA8-913B-AC8B7041DF1C}" dt="2022-05-31T08:19:19.646" v="1133" actId="1076"/>
          <ac:picMkLst>
            <pc:docMk/>
            <pc:sldMk cId="3103540161" sldId="461"/>
            <ac:picMk id="1026" creationId="{8624AE58-39CA-E821-06BD-A3FFB841D319}"/>
          </ac:picMkLst>
        </pc:picChg>
      </pc:sldChg>
      <pc:sldChg chg="addSp modSp new mod modTransition modNotesTx">
        <pc:chgData name="Eitan Blumin" userId="36fcb13c-3a5a-43c2-aa2e-520becbaeb9b" providerId="ADAL" clId="{CF895775-BC0B-4EA8-913B-AC8B7041DF1C}" dt="2022-06-02T12:56:57.128" v="2525"/>
        <pc:sldMkLst>
          <pc:docMk/>
          <pc:sldMk cId="1074460357" sldId="462"/>
        </pc:sldMkLst>
        <pc:spChg chg="mod">
          <ac:chgData name="Eitan Blumin" userId="36fcb13c-3a5a-43c2-aa2e-520becbaeb9b" providerId="ADAL" clId="{CF895775-BC0B-4EA8-913B-AC8B7041DF1C}" dt="2022-06-02T11:59:03.818" v="1711" actId="1076"/>
          <ac:spMkLst>
            <pc:docMk/>
            <pc:sldMk cId="1074460357" sldId="462"/>
            <ac:spMk id="2" creationId="{8F85B0EA-DEE7-3F6E-0F91-E9ABAA42E076}"/>
          </ac:spMkLst>
        </pc:spChg>
        <pc:spChg chg="mod">
          <ac:chgData name="Eitan Blumin" userId="36fcb13c-3a5a-43c2-aa2e-520becbaeb9b" providerId="ADAL" clId="{CF895775-BC0B-4EA8-913B-AC8B7041DF1C}" dt="2022-05-31T08:11:22.912" v="930"/>
          <ac:spMkLst>
            <pc:docMk/>
            <pc:sldMk cId="1074460357" sldId="462"/>
            <ac:spMk id="3" creationId="{D61A0AA0-C240-A3E4-C403-1CC116800AE9}"/>
          </ac:spMkLst>
        </pc:spChg>
        <pc:spChg chg="add mod">
          <ac:chgData name="Eitan Blumin" userId="36fcb13c-3a5a-43c2-aa2e-520becbaeb9b" providerId="ADAL" clId="{CF895775-BC0B-4EA8-913B-AC8B7041DF1C}" dt="2022-06-02T12:34:39.892" v="2226" actId="1076"/>
          <ac:spMkLst>
            <pc:docMk/>
            <pc:sldMk cId="1074460357" sldId="462"/>
            <ac:spMk id="7" creationId="{81FF4DD9-713E-1745-66E0-AD94340F23E5}"/>
          </ac:spMkLst>
        </pc:spChg>
        <pc:picChg chg="add mod">
          <ac:chgData name="Eitan Blumin" userId="36fcb13c-3a5a-43c2-aa2e-520becbaeb9b" providerId="ADAL" clId="{CF895775-BC0B-4EA8-913B-AC8B7041DF1C}" dt="2022-06-02T12:26:23.761" v="2196" actId="1076"/>
          <ac:picMkLst>
            <pc:docMk/>
            <pc:sldMk cId="1074460357" sldId="462"/>
            <ac:picMk id="4" creationId="{8E43989F-41AC-E3BF-DB52-F8453307B31C}"/>
          </ac:picMkLst>
        </pc:picChg>
        <pc:picChg chg="add mod">
          <ac:chgData name="Eitan Blumin" userId="36fcb13c-3a5a-43c2-aa2e-520becbaeb9b" providerId="ADAL" clId="{CF895775-BC0B-4EA8-913B-AC8B7041DF1C}" dt="2022-06-02T12:34:39.892" v="2226" actId="1076"/>
          <ac:picMkLst>
            <pc:docMk/>
            <pc:sldMk cId="1074460357" sldId="462"/>
            <ac:picMk id="6" creationId="{E2C30B0D-57E0-7E42-5988-D6ADBEAF4A7A}"/>
          </ac:picMkLst>
        </pc:picChg>
        <pc:picChg chg="add mod">
          <ac:chgData name="Eitan Blumin" userId="36fcb13c-3a5a-43c2-aa2e-520becbaeb9b" providerId="ADAL" clId="{CF895775-BC0B-4EA8-913B-AC8B7041DF1C}" dt="2022-06-02T12:34:39.892" v="2226" actId="1076"/>
          <ac:picMkLst>
            <pc:docMk/>
            <pc:sldMk cId="1074460357" sldId="462"/>
            <ac:picMk id="9" creationId="{FFD708C1-5CCB-9F51-2380-F6158673F06E}"/>
          </ac:picMkLst>
        </pc:picChg>
      </pc:sldChg>
      <pc:sldChg chg="addSp delSp modSp new mod modTransition modNotesTx">
        <pc:chgData name="Eitan Blumin" userId="36fcb13c-3a5a-43c2-aa2e-520becbaeb9b" providerId="ADAL" clId="{CF895775-BC0B-4EA8-913B-AC8B7041DF1C}" dt="2022-06-02T12:56:57.128" v="2525"/>
        <pc:sldMkLst>
          <pc:docMk/>
          <pc:sldMk cId="3013057641" sldId="463"/>
        </pc:sldMkLst>
        <pc:spChg chg="mod">
          <ac:chgData name="Eitan Blumin" userId="36fcb13c-3a5a-43c2-aa2e-520becbaeb9b" providerId="ADAL" clId="{CF895775-BC0B-4EA8-913B-AC8B7041DF1C}" dt="2022-05-31T08:11:57.193" v="962" actId="20577"/>
          <ac:spMkLst>
            <pc:docMk/>
            <pc:sldMk cId="3013057641" sldId="463"/>
            <ac:spMk id="2" creationId="{7DFFE2A6-D500-60EE-C1A4-3D1EAA680003}"/>
          </ac:spMkLst>
        </pc:spChg>
        <pc:spChg chg="mod">
          <ac:chgData name="Eitan Blumin" userId="36fcb13c-3a5a-43c2-aa2e-520becbaeb9b" providerId="ADAL" clId="{CF895775-BC0B-4EA8-913B-AC8B7041DF1C}" dt="2022-05-31T08:12:58.077" v="1107" actId="20577"/>
          <ac:spMkLst>
            <pc:docMk/>
            <pc:sldMk cId="3013057641" sldId="463"/>
            <ac:spMk id="3" creationId="{9C87099B-FC2F-BA25-3F18-864CFF575284}"/>
          </ac:spMkLst>
        </pc:spChg>
        <pc:spChg chg="add del mod">
          <ac:chgData name="Eitan Blumin" userId="36fcb13c-3a5a-43c2-aa2e-520becbaeb9b" providerId="ADAL" clId="{CF895775-BC0B-4EA8-913B-AC8B7041DF1C}" dt="2022-05-31T08:20:39.875" v="1216" actId="22"/>
          <ac:spMkLst>
            <pc:docMk/>
            <pc:sldMk cId="3013057641" sldId="463"/>
            <ac:spMk id="5" creationId="{1829FA22-B1B6-B16E-3AA4-6098D3FFE105}"/>
          </ac:spMkLst>
        </pc:spChg>
        <pc:picChg chg="add mod ord">
          <ac:chgData name="Eitan Blumin" userId="36fcb13c-3a5a-43c2-aa2e-520becbaeb9b" providerId="ADAL" clId="{CF895775-BC0B-4EA8-913B-AC8B7041DF1C}" dt="2022-06-02T12:37:50.294" v="2274" actId="1076"/>
          <ac:picMkLst>
            <pc:docMk/>
            <pc:sldMk cId="3013057641" sldId="463"/>
            <ac:picMk id="5" creationId="{D66D0DE7-C9DA-F8C8-42F7-1741AE69CE15}"/>
          </ac:picMkLst>
        </pc:picChg>
        <pc:picChg chg="add del mod">
          <ac:chgData name="Eitan Blumin" userId="36fcb13c-3a5a-43c2-aa2e-520becbaeb9b" providerId="ADAL" clId="{CF895775-BC0B-4EA8-913B-AC8B7041DF1C}" dt="2022-06-02T12:36:29.465" v="2259" actId="478"/>
          <ac:picMkLst>
            <pc:docMk/>
            <pc:sldMk cId="3013057641" sldId="463"/>
            <ac:picMk id="7" creationId="{BCB0F151-2962-6524-9472-FF4D537EBE18}"/>
          </ac:picMkLst>
        </pc:picChg>
        <pc:picChg chg="add mod ord">
          <ac:chgData name="Eitan Blumin" userId="36fcb13c-3a5a-43c2-aa2e-520becbaeb9b" providerId="ADAL" clId="{CF895775-BC0B-4EA8-913B-AC8B7041DF1C}" dt="2022-06-02T12:37:50.294" v="2274" actId="1076"/>
          <ac:picMkLst>
            <pc:docMk/>
            <pc:sldMk cId="3013057641" sldId="463"/>
            <ac:picMk id="8" creationId="{D2B1FC70-D927-8DCA-653A-D37CD3B970BA}"/>
          </ac:picMkLst>
        </pc:picChg>
        <pc:picChg chg="add mod">
          <ac:chgData name="Eitan Blumin" userId="36fcb13c-3a5a-43c2-aa2e-520becbaeb9b" providerId="ADAL" clId="{CF895775-BC0B-4EA8-913B-AC8B7041DF1C}" dt="2022-06-02T12:37:50.294" v="2274" actId="1076"/>
          <ac:picMkLst>
            <pc:docMk/>
            <pc:sldMk cId="3013057641" sldId="463"/>
            <ac:picMk id="9" creationId="{E34D8FD0-F7E4-FEF2-85B3-D4062F9C2E9A}"/>
          </ac:picMkLst>
        </pc:picChg>
      </pc:sldChg>
      <pc:sldChg chg="addSp delSp modSp new mod ord modTransition">
        <pc:chgData name="Eitan Blumin" userId="36fcb13c-3a5a-43c2-aa2e-520becbaeb9b" providerId="ADAL" clId="{CF895775-BC0B-4EA8-913B-AC8B7041DF1C}" dt="2022-06-02T12:56:57.128" v="2525"/>
        <pc:sldMkLst>
          <pc:docMk/>
          <pc:sldMk cId="1058985962" sldId="464"/>
        </pc:sldMkLst>
        <pc:spChg chg="mod">
          <ac:chgData name="Eitan Blumin" userId="36fcb13c-3a5a-43c2-aa2e-520becbaeb9b" providerId="ADAL" clId="{CF895775-BC0B-4EA8-913B-AC8B7041DF1C}" dt="2022-05-31T08:26:32.657" v="1291" actId="20577"/>
          <ac:spMkLst>
            <pc:docMk/>
            <pc:sldMk cId="1058985962" sldId="464"/>
            <ac:spMk id="2" creationId="{EBB26AA7-AA76-147C-42F7-A85444BB0972}"/>
          </ac:spMkLst>
        </pc:spChg>
        <pc:spChg chg="mod">
          <ac:chgData name="Eitan Blumin" userId="36fcb13c-3a5a-43c2-aa2e-520becbaeb9b" providerId="ADAL" clId="{CF895775-BC0B-4EA8-913B-AC8B7041DF1C}" dt="2022-05-31T08:33:28.156" v="1423" actId="20577"/>
          <ac:spMkLst>
            <pc:docMk/>
            <pc:sldMk cId="1058985962" sldId="464"/>
            <ac:spMk id="3" creationId="{CDB919DE-F97A-134A-DEF5-FFEEEB616C02}"/>
          </ac:spMkLst>
        </pc:spChg>
        <pc:spChg chg="mod">
          <ac:chgData name="Eitan Blumin" userId="36fcb13c-3a5a-43c2-aa2e-520becbaeb9b" providerId="ADAL" clId="{CF895775-BC0B-4EA8-913B-AC8B7041DF1C}" dt="2022-06-02T11:58:15.720" v="1709"/>
          <ac:spMkLst>
            <pc:docMk/>
            <pc:sldMk cId="1058985962" sldId="464"/>
            <ac:spMk id="16" creationId="{7153CFCD-09CE-C6E0-17E8-171B992C929F}"/>
          </ac:spMkLst>
        </pc:spChg>
        <pc:grpChg chg="add mod">
          <ac:chgData name="Eitan Blumin" userId="36fcb13c-3a5a-43c2-aa2e-520becbaeb9b" providerId="ADAL" clId="{CF895775-BC0B-4EA8-913B-AC8B7041DF1C}" dt="2022-06-02T11:58:15.720" v="1709"/>
          <ac:grpSpMkLst>
            <pc:docMk/>
            <pc:sldMk cId="1058985962" sldId="464"/>
            <ac:grpSpMk id="14" creationId="{EB4A957F-0856-67ED-BCAD-88DFCA9C820C}"/>
          </ac:grpSpMkLst>
        </pc:grpChg>
        <pc:picChg chg="add del mod">
          <ac:chgData name="Eitan Blumin" userId="36fcb13c-3a5a-43c2-aa2e-520becbaeb9b" providerId="ADAL" clId="{CF895775-BC0B-4EA8-913B-AC8B7041DF1C}" dt="2022-06-02T11:51:34.829" v="1562" actId="21"/>
          <ac:picMkLst>
            <pc:docMk/>
            <pc:sldMk cId="1058985962" sldId="464"/>
            <ac:picMk id="5" creationId="{045D2583-3E19-0BD9-CD63-6AC80BBC51DE}"/>
          </ac:picMkLst>
        </pc:picChg>
        <pc:picChg chg="add del mod">
          <ac:chgData name="Eitan Blumin" userId="36fcb13c-3a5a-43c2-aa2e-520becbaeb9b" providerId="ADAL" clId="{CF895775-BC0B-4EA8-913B-AC8B7041DF1C}" dt="2022-06-02T11:51:32.065" v="1560" actId="478"/>
          <ac:picMkLst>
            <pc:docMk/>
            <pc:sldMk cId="1058985962" sldId="464"/>
            <ac:picMk id="7" creationId="{D77B4567-C584-3048-EE10-36771627B2C4}"/>
          </ac:picMkLst>
        </pc:picChg>
        <pc:picChg chg="add del mod">
          <ac:chgData name="Eitan Blumin" userId="36fcb13c-3a5a-43c2-aa2e-520becbaeb9b" providerId="ADAL" clId="{CF895775-BC0B-4EA8-913B-AC8B7041DF1C}" dt="2022-06-02T11:51:32.542" v="1561" actId="478"/>
          <ac:picMkLst>
            <pc:docMk/>
            <pc:sldMk cId="1058985962" sldId="464"/>
            <ac:picMk id="9" creationId="{7AA715DA-0152-1222-528A-2BF126615B47}"/>
          </ac:picMkLst>
        </pc:picChg>
        <pc:picChg chg="add mod">
          <ac:chgData name="Eitan Blumin" userId="36fcb13c-3a5a-43c2-aa2e-520becbaeb9b" providerId="ADAL" clId="{CF895775-BC0B-4EA8-913B-AC8B7041DF1C}" dt="2022-06-02T11:53:04.389" v="1585" actId="14861"/>
          <ac:picMkLst>
            <pc:docMk/>
            <pc:sldMk cId="1058985962" sldId="464"/>
            <ac:picMk id="11" creationId="{000FF109-F766-0028-D209-898758EA9C70}"/>
          </ac:picMkLst>
        </pc:picChg>
        <pc:picChg chg="add del mod">
          <ac:chgData name="Eitan Blumin" userId="36fcb13c-3a5a-43c2-aa2e-520becbaeb9b" providerId="ADAL" clId="{CF895775-BC0B-4EA8-913B-AC8B7041DF1C}" dt="2022-06-02T11:52:36.425" v="1579" actId="21"/>
          <ac:picMkLst>
            <pc:docMk/>
            <pc:sldMk cId="1058985962" sldId="464"/>
            <ac:picMk id="13" creationId="{6CA340C9-9C67-423E-7F7C-F1E8CE1F39FE}"/>
          </ac:picMkLst>
        </pc:picChg>
        <pc:picChg chg="mod">
          <ac:chgData name="Eitan Blumin" userId="36fcb13c-3a5a-43c2-aa2e-520becbaeb9b" providerId="ADAL" clId="{CF895775-BC0B-4EA8-913B-AC8B7041DF1C}" dt="2022-06-02T11:58:15.720" v="1709"/>
          <ac:picMkLst>
            <pc:docMk/>
            <pc:sldMk cId="1058985962" sldId="464"/>
            <ac:picMk id="15" creationId="{30ED6220-6893-6B27-C33E-A0B2D8E0F2DE}"/>
          </ac:picMkLst>
        </pc:picChg>
      </pc:sldChg>
      <pc:sldChg chg="addSp delSp modSp new mod ord modTransition">
        <pc:chgData name="Eitan Blumin" userId="36fcb13c-3a5a-43c2-aa2e-520becbaeb9b" providerId="ADAL" clId="{CF895775-BC0B-4EA8-913B-AC8B7041DF1C}" dt="2022-06-02T12:56:57.128" v="2525"/>
        <pc:sldMkLst>
          <pc:docMk/>
          <pc:sldMk cId="723335380" sldId="465"/>
        </pc:sldMkLst>
        <pc:spChg chg="mod">
          <ac:chgData name="Eitan Blumin" userId="36fcb13c-3a5a-43c2-aa2e-520becbaeb9b" providerId="ADAL" clId="{CF895775-BC0B-4EA8-913B-AC8B7041DF1C}" dt="2022-05-31T08:20:18.448" v="1187" actId="20577"/>
          <ac:spMkLst>
            <pc:docMk/>
            <pc:sldMk cId="723335380" sldId="465"/>
            <ac:spMk id="2" creationId="{D91A75E4-9D3A-1B8F-830F-C53E0401F464}"/>
          </ac:spMkLst>
        </pc:spChg>
        <pc:spChg chg="mod">
          <ac:chgData name="Eitan Blumin" userId="36fcb13c-3a5a-43c2-aa2e-520becbaeb9b" providerId="ADAL" clId="{CF895775-BC0B-4EA8-913B-AC8B7041DF1C}" dt="2022-05-31T08:27:30.373" v="1354" actId="20577"/>
          <ac:spMkLst>
            <pc:docMk/>
            <pc:sldMk cId="723335380" sldId="465"/>
            <ac:spMk id="3" creationId="{85A3751B-B095-B318-29E2-A281369D0825}"/>
          </ac:spMkLst>
        </pc:spChg>
        <pc:spChg chg="mod">
          <ac:chgData name="Eitan Blumin" userId="36fcb13c-3a5a-43c2-aa2e-520becbaeb9b" providerId="ADAL" clId="{CF895775-BC0B-4EA8-913B-AC8B7041DF1C}" dt="2022-06-02T11:58:18.552" v="1710"/>
          <ac:spMkLst>
            <pc:docMk/>
            <pc:sldMk cId="723335380" sldId="465"/>
            <ac:spMk id="8" creationId="{FD8E7D6E-0670-6D44-4D21-37C18B82CB7E}"/>
          </ac:spMkLst>
        </pc:spChg>
        <pc:grpChg chg="add mod">
          <ac:chgData name="Eitan Blumin" userId="36fcb13c-3a5a-43c2-aa2e-520becbaeb9b" providerId="ADAL" clId="{CF895775-BC0B-4EA8-913B-AC8B7041DF1C}" dt="2022-06-02T11:58:18.552" v="1710"/>
          <ac:grpSpMkLst>
            <pc:docMk/>
            <pc:sldMk cId="723335380" sldId="465"/>
            <ac:grpSpMk id="6" creationId="{32F11DAF-5638-2CAB-866A-F51E9D1C9523}"/>
          </ac:grpSpMkLst>
        </pc:grpChg>
        <pc:picChg chg="add del mod">
          <ac:chgData name="Eitan Blumin" userId="36fcb13c-3a5a-43c2-aa2e-520becbaeb9b" providerId="ADAL" clId="{CF895775-BC0B-4EA8-913B-AC8B7041DF1C}" dt="2022-06-02T11:52:38.217" v="1580" actId="478"/>
          <ac:picMkLst>
            <pc:docMk/>
            <pc:sldMk cId="723335380" sldId="465"/>
            <ac:picMk id="4" creationId="{612272CD-ACC8-F9AD-C9DE-A303947C121F}"/>
          </ac:picMkLst>
        </pc:picChg>
        <pc:picChg chg="add mod">
          <ac:chgData name="Eitan Blumin" userId="36fcb13c-3a5a-43c2-aa2e-520becbaeb9b" providerId="ADAL" clId="{CF895775-BC0B-4EA8-913B-AC8B7041DF1C}" dt="2022-06-02T11:53:09.843" v="1586" actId="14861"/>
          <ac:picMkLst>
            <pc:docMk/>
            <pc:sldMk cId="723335380" sldId="465"/>
            <ac:picMk id="5" creationId="{1040DD4D-7828-6B62-1E55-F2AF23254A29}"/>
          </ac:picMkLst>
        </pc:picChg>
        <pc:picChg chg="mod">
          <ac:chgData name="Eitan Blumin" userId="36fcb13c-3a5a-43c2-aa2e-520becbaeb9b" providerId="ADAL" clId="{CF895775-BC0B-4EA8-913B-AC8B7041DF1C}" dt="2022-06-02T11:58:18.552" v="1710"/>
          <ac:picMkLst>
            <pc:docMk/>
            <pc:sldMk cId="723335380" sldId="465"/>
            <ac:picMk id="7" creationId="{0C3EA23C-EEB8-FAA3-A72A-B70474C01466}"/>
          </ac:picMkLst>
        </pc:picChg>
      </pc:sldChg>
      <pc:sldChg chg="addSp delSp modSp add mod modTransition">
        <pc:chgData name="Eitan Blumin" userId="36fcb13c-3a5a-43c2-aa2e-520becbaeb9b" providerId="ADAL" clId="{CF895775-BC0B-4EA8-913B-AC8B7041DF1C}" dt="2022-06-02T12:56:57.128" v="2525"/>
        <pc:sldMkLst>
          <pc:docMk/>
          <pc:sldMk cId="779522274" sldId="466"/>
        </pc:sldMkLst>
        <pc:spChg chg="del">
          <ac:chgData name="Eitan Blumin" userId="36fcb13c-3a5a-43c2-aa2e-520becbaeb9b" providerId="ADAL" clId="{CF895775-BC0B-4EA8-913B-AC8B7041DF1C}" dt="2022-06-02T11:24:22.480" v="1494" actId="22"/>
          <ac:spMkLst>
            <pc:docMk/>
            <pc:sldMk cId="779522274" sldId="466"/>
            <ac:spMk id="3" creationId="{23A157DE-0F4A-BB38-E97E-02E5AB49F1F6}"/>
          </ac:spMkLst>
        </pc:spChg>
        <pc:spChg chg="add del mod">
          <ac:chgData name="Eitan Blumin" userId="36fcb13c-3a5a-43c2-aa2e-520becbaeb9b" providerId="ADAL" clId="{CF895775-BC0B-4EA8-913B-AC8B7041DF1C}" dt="2022-06-02T11:25:58.875" v="1508" actId="22"/>
          <ac:spMkLst>
            <pc:docMk/>
            <pc:sldMk cId="779522274" sldId="466"/>
            <ac:spMk id="7" creationId="{666C41BF-62FA-E695-BA8C-29FAE7A268EF}"/>
          </ac:spMkLst>
        </pc:spChg>
        <pc:spChg chg="mod">
          <ac:chgData name="Eitan Blumin" userId="36fcb13c-3a5a-43c2-aa2e-520becbaeb9b" providerId="ADAL" clId="{CF895775-BC0B-4EA8-913B-AC8B7041DF1C}" dt="2022-06-02T11:57:11.278" v="1698" actId="1076"/>
          <ac:spMkLst>
            <pc:docMk/>
            <pc:sldMk cId="779522274" sldId="466"/>
            <ac:spMk id="12" creationId="{F85CE839-D917-E435-A086-416687880455}"/>
          </ac:spMkLst>
        </pc:spChg>
        <pc:grpChg chg="add mod">
          <ac:chgData name="Eitan Blumin" userId="36fcb13c-3a5a-43c2-aa2e-520becbaeb9b" providerId="ADAL" clId="{CF895775-BC0B-4EA8-913B-AC8B7041DF1C}" dt="2022-06-02T11:57:11.278" v="1698" actId="1076"/>
          <ac:grpSpMkLst>
            <pc:docMk/>
            <pc:sldMk cId="779522274" sldId="466"/>
            <ac:grpSpMk id="10" creationId="{731C1810-D13A-9678-2DAD-33322E2D16DF}"/>
          </ac:grpSpMkLst>
        </pc:grpChg>
        <pc:picChg chg="add del mod ord">
          <ac:chgData name="Eitan Blumin" userId="36fcb13c-3a5a-43c2-aa2e-520becbaeb9b" providerId="ADAL" clId="{CF895775-BC0B-4EA8-913B-AC8B7041DF1C}" dt="2022-06-02T11:25:16.932" v="1507" actId="478"/>
          <ac:picMkLst>
            <pc:docMk/>
            <pc:sldMk cId="779522274" sldId="466"/>
            <ac:picMk id="5" creationId="{A761E15D-8463-1BBF-327E-BC6438F1AF19}"/>
          </ac:picMkLst>
        </pc:picChg>
        <pc:picChg chg="add mod ord">
          <ac:chgData name="Eitan Blumin" userId="36fcb13c-3a5a-43c2-aa2e-520becbaeb9b" providerId="ADAL" clId="{CF895775-BC0B-4EA8-913B-AC8B7041DF1C}" dt="2022-06-02T11:56:23.452" v="1693" actId="14100"/>
          <ac:picMkLst>
            <pc:docMk/>
            <pc:sldMk cId="779522274" sldId="466"/>
            <ac:picMk id="9" creationId="{F637F28C-A32D-0A23-FA03-C50EA68D075C}"/>
          </ac:picMkLst>
        </pc:picChg>
        <pc:picChg chg="mod">
          <ac:chgData name="Eitan Blumin" userId="36fcb13c-3a5a-43c2-aa2e-520becbaeb9b" providerId="ADAL" clId="{CF895775-BC0B-4EA8-913B-AC8B7041DF1C}" dt="2022-06-02T11:57:11.278" v="1698" actId="1076"/>
          <ac:picMkLst>
            <pc:docMk/>
            <pc:sldMk cId="779522274" sldId="466"/>
            <ac:picMk id="11" creationId="{0DE3D352-3BC7-4F9B-1940-8E1EA71975D5}"/>
          </ac:picMkLst>
        </pc:picChg>
        <pc:picChg chg="add mod">
          <ac:chgData name="Eitan Blumin" userId="36fcb13c-3a5a-43c2-aa2e-520becbaeb9b" providerId="ADAL" clId="{CF895775-BC0B-4EA8-913B-AC8B7041DF1C}" dt="2022-06-02T12:43:48.508" v="2293" actId="1076"/>
          <ac:picMkLst>
            <pc:docMk/>
            <pc:sldMk cId="779522274" sldId="466"/>
            <ac:picMk id="14" creationId="{C2A7923B-054A-79B0-0272-5F5E35DA17A6}"/>
          </ac:picMkLst>
        </pc:picChg>
      </pc:sldChg>
      <pc:sldChg chg="modSp add del mod">
        <pc:chgData name="Eitan Blumin" userId="36fcb13c-3a5a-43c2-aa2e-520becbaeb9b" providerId="ADAL" clId="{CF895775-BC0B-4EA8-913B-AC8B7041DF1C}" dt="2022-05-31T08:26:43.133" v="1322" actId="47"/>
        <pc:sldMkLst>
          <pc:docMk/>
          <pc:sldMk cId="2336185541" sldId="466"/>
        </pc:sldMkLst>
        <pc:spChg chg="mod">
          <ac:chgData name="Eitan Blumin" userId="36fcb13c-3a5a-43c2-aa2e-520becbaeb9b" providerId="ADAL" clId="{CF895775-BC0B-4EA8-913B-AC8B7041DF1C}" dt="2022-05-31T08:20:44.880" v="1220" actId="20577"/>
          <ac:spMkLst>
            <pc:docMk/>
            <pc:sldMk cId="2336185541" sldId="466"/>
            <ac:spMk id="2" creationId="{EBB26AA7-AA76-147C-42F7-A85444BB0972}"/>
          </ac:spMkLst>
        </pc:spChg>
      </pc:sldChg>
      <pc:sldChg chg="addSp delSp modSp add mod modTransition">
        <pc:chgData name="Eitan Blumin" userId="36fcb13c-3a5a-43c2-aa2e-520becbaeb9b" providerId="ADAL" clId="{CF895775-BC0B-4EA8-913B-AC8B7041DF1C}" dt="2022-06-02T12:56:57.128" v="2525"/>
        <pc:sldMkLst>
          <pc:docMk/>
          <pc:sldMk cId="629523479" sldId="467"/>
        </pc:sldMkLst>
        <pc:spChg chg="mod">
          <ac:chgData name="Eitan Blumin" userId="36fcb13c-3a5a-43c2-aa2e-520becbaeb9b" providerId="ADAL" clId="{CF895775-BC0B-4EA8-913B-AC8B7041DF1C}" dt="2022-06-02T11:28:56.306" v="1513" actId="20577"/>
          <ac:spMkLst>
            <pc:docMk/>
            <pc:sldMk cId="629523479" sldId="467"/>
            <ac:spMk id="2" creationId="{62EBD136-2E5B-58B1-8E60-8338A9A284D3}"/>
          </ac:spMkLst>
        </pc:spChg>
        <pc:spChg chg="add del mod">
          <ac:chgData name="Eitan Blumin" userId="36fcb13c-3a5a-43c2-aa2e-520becbaeb9b" providerId="ADAL" clId="{CF895775-BC0B-4EA8-913B-AC8B7041DF1C}" dt="2022-06-02T11:29:00.466" v="1515" actId="22"/>
          <ac:spMkLst>
            <pc:docMk/>
            <pc:sldMk cId="629523479" sldId="467"/>
            <ac:spMk id="4" creationId="{CA735C3C-26C9-C481-E19F-464EDB1998DA}"/>
          </ac:spMkLst>
        </pc:spChg>
        <pc:spChg chg="mod">
          <ac:chgData name="Eitan Blumin" userId="36fcb13c-3a5a-43c2-aa2e-520becbaeb9b" providerId="ADAL" clId="{CF895775-BC0B-4EA8-913B-AC8B7041DF1C}" dt="2022-06-02T11:57:13.336" v="1699"/>
          <ac:spMkLst>
            <pc:docMk/>
            <pc:sldMk cId="629523479" sldId="467"/>
            <ac:spMk id="12" creationId="{A8CCB57F-342B-20C7-75A4-C96CC4AF4BFC}"/>
          </ac:spMkLst>
        </pc:spChg>
        <pc:grpChg chg="add mod">
          <ac:chgData name="Eitan Blumin" userId="36fcb13c-3a5a-43c2-aa2e-520becbaeb9b" providerId="ADAL" clId="{CF895775-BC0B-4EA8-913B-AC8B7041DF1C}" dt="2022-06-02T11:57:13.336" v="1699"/>
          <ac:grpSpMkLst>
            <pc:docMk/>
            <pc:sldMk cId="629523479" sldId="467"/>
            <ac:grpSpMk id="10" creationId="{5B26CC14-BD8D-6EAB-2C0B-22BE4D2ADDD4}"/>
          </ac:grpSpMkLst>
        </pc:grpChg>
        <pc:picChg chg="add mod ord">
          <ac:chgData name="Eitan Blumin" userId="36fcb13c-3a5a-43c2-aa2e-520becbaeb9b" providerId="ADAL" clId="{CF895775-BC0B-4EA8-913B-AC8B7041DF1C}" dt="2022-06-02T11:30:33.699" v="1521" actId="1076"/>
          <ac:picMkLst>
            <pc:docMk/>
            <pc:sldMk cId="629523479" sldId="467"/>
            <ac:picMk id="6" creationId="{463326DB-B62C-53DF-C75F-E9416A0A1C4A}"/>
          </ac:picMkLst>
        </pc:picChg>
        <pc:picChg chg="add mod">
          <ac:chgData name="Eitan Blumin" userId="36fcb13c-3a5a-43c2-aa2e-520becbaeb9b" providerId="ADAL" clId="{CF895775-BC0B-4EA8-913B-AC8B7041DF1C}" dt="2022-06-02T11:57:19.389" v="1700" actId="1076"/>
          <ac:picMkLst>
            <pc:docMk/>
            <pc:sldMk cId="629523479" sldId="467"/>
            <ac:picMk id="8" creationId="{C2554949-753A-0574-A81A-DAFDB92F65E7}"/>
          </ac:picMkLst>
        </pc:picChg>
        <pc:picChg chg="del">
          <ac:chgData name="Eitan Blumin" userId="36fcb13c-3a5a-43c2-aa2e-520becbaeb9b" providerId="ADAL" clId="{CF895775-BC0B-4EA8-913B-AC8B7041DF1C}" dt="2022-06-02T11:28:57.736" v="1514" actId="478"/>
          <ac:picMkLst>
            <pc:docMk/>
            <pc:sldMk cId="629523479" sldId="467"/>
            <ac:picMk id="9" creationId="{F637F28C-A32D-0A23-FA03-C50EA68D075C}"/>
          </ac:picMkLst>
        </pc:picChg>
        <pc:picChg chg="mod">
          <ac:chgData name="Eitan Blumin" userId="36fcb13c-3a5a-43c2-aa2e-520becbaeb9b" providerId="ADAL" clId="{CF895775-BC0B-4EA8-913B-AC8B7041DF1C}" dt="2022-06-02T11:57:13.336" v="1699"/>
          <ac:picMkLst>
            <pc:docMk/>
            <pc:sldMk cId="629523479" sldId="467"/>
            <ac:picMk id="11" creationId="{6DA856AE-FE6F-24C0-2619-A0FE7CDBBCB5}"/>
          </ac:picMkLst>
        </pc:picChg>
        <pc:picChg chg="add mod">
          <ac:chgData name="Eitan Blumin" userId="36fcb13c-3a5a-43c2-aa2e-520becbaeb9b" providerId="ADAL" clId="{CF895775-BC0B-4EA8-913B-AC8B7041DF1C}" dt="2022-06-02T12:44:09.397" v="2294" actId="14861"/>
          <ac:picMkLst>
            <pc:docMk/>
            <pc:sldMk cId="629523479" sldId="467"/>
            <ac:picMk id="14" creationId="{81C02FB7-4A21-CCB1-BEC2-52205F004861}"/>
          </ac:picMkLst>
        </pc:picChg>
      </pc:sldChg>
      <pc:sldChg chg="new del">
        <pc:chgData name="Eitan Blumin" userId="36fcb13c-3a5a-43c2-aa2e-520becbaeb9b" providerId="ADAL" clId="{CF895775-BC0B-4EA8-913B-AC8B7041DF1C}" dt="2022-05-31T08:30:49.477" v="1359" actId="47"/>
        <pc:sldMkLst>
          <pc:docMk/>
          <pc:sldMk cId="2218114125" sldId="467"/>
        </pc:sldMkLst>
      </pc:sldChg>
      <pc:sldChg chg="addSp delSp modSp new mod modTransition modNotesTx">
        <pc:chgData name="Eitan Blumin" userId="36fcb13c-3a5a-43c2-aa2e-520becbaeb9b" providerId="ADAL" clId="{CF895775-BC0B-4EA8-913B-AC8B7041DF1C}" dt="2022-06-02T12:56:57.128" v="2525"/>
        <pc:sldMkLst>
          <pc:docMk/>
          <pc:sldMk cId="1331413832" sldId="468"/>
        </pc:sldMkLst>
        <pc:spChg chg="mod">
          <ac:chgData name="Eitan Blumin" userId="36fcb13c-3a5a-43c2-aa2e-520becbaeb9b" providerId="ADAL" clId="{CF895775-BC0B-4EA8-913B-AC8B7041DF1C}" dt="2022-06-02T12:54:43.470" v="2520" actId="20577"/>
          <ac:spMkLst>
            <pc:docMk/>
            <pc:sldMk cId="1331413832" sldId="468"/>
            <ac:spMk id="2" creationId="{DD80FD8A-9FD2-8F38-B888-80D1D783D435}"/>
          </ac:spMkLst>
        </pc:spChg>
        <pc:spChg chg="del">
          <ac:chgData name="Eitan Blumin" userId="36fcb13c-3a5a-43c2-aa2e-520becbaeb9b" providerId="ADAL" clId="{CF895775-BC0B-4EA8-913B-AC8B7041DF1C}" dt="2022-06-02T12:20:45.068" v="2136"/>
          <ac:spMkLst>
            <pc:docMk/>
            <pc:sldMk cId="1331413832" sldId="468"/>
            <ac:spMk id="3" creationId="{70802FF3-B35B-498C-5209-7DB270796FEC}"/>
          </ac:spMkLst>
        </pc:spChg>
        <pc:picChg chg="add mod">
          <ac:chgData name="Eitan Blumin" userId="36fcb13c-3a5a-43c2-aa2e-520becbaeb9b" providerId="ADAL" clId="{CF895775-BC0B-4EA8-913B-AC8B7041DF1C}" dt="2022-06-02T12:20:55.082" v="2137" actId="1076"/>
          <ac:picMkLst>
            <pc:docMk/>
            <pc:sldMk cId="1331413832" sldId="468"/>
            <ac:picMk id="5" creationId="{01F7DF1F-5660-8D89-1965-29A3A45D619F}"/>
          </ac:picMkLst>
        </pc:picChg>
      </pc:sldChg>
      <pc:sldChg chg="add del modTransition">
        <pc:chgData name="Eitan Blumin" userId="36fcb13c-3a5a-43c2-aa2e-520becbaeb9b" providerId="ADAL" clId="{CF895775-BC0B-4EA8-913B-AC8B7041DF1C}" dt="2022-06-02T12:59:04.913" v="2536" actId="47"/>
        <pc:sldMkLst>
          <pc:docMk/>
          <pc:sldMk cId="811140284" sldId="469"/>
        </pc:sldMkLst>
      </pc:sldChg>
      <pc:sldChg chg="add del">
        <pc:chgData name="Eitan Blumin" userId="36fcb13c-3a5a-43c2-aa2e-520becbaeb9b" providerId="ADAL" clId="{CF895775-BC0B-4EA8-913B-AC8B7041DF1C}" dt="2022-06-02T13:06:51.868" v="2554" actId="47"/>
        <pc:sldMkLst>
          <pc:docMk/>
          <pc:sldMk cId="1791546198" sldId="470"/>
        </pc:sldMkLst>
      </pc:sldChg>
      <pc:sldChg chg="add">
        <pc:chgData name="Eitan Blumin" userId="36fcb13c-3a5a-43c2-aa2e-520becbaeb9b" providerId="ADAL" clId="{CF895775-BC0B-4EA8-913B-AC8B7041DF1C}" dt="2022-06-02T13:06:50.471" v="2553"/>
        <pc:sldMkLst>
          <pc:docMk/>
          <pc:sldMk cId="1152581440" sldId="471"/>
        </pc:sldMkLst>
      </pc:sldChg>
      <pc:sldChg chg="addSp delSp modSp new mod modAnim">
        <pc:chgData name="Eitan Blumin" userId="36fcb13c-3a5a-43c2-aa2e-520becbaeb9b" providerId="ADAL" clId="{CF895775-BC0B-4EA8-913B-AC8B7041DF1C}" dt="2022-06-02T13:31:51.209" v="2874" actId="20577"/>
        <pc:sldMkLst>
          <pc:docMk/>
          <pc:sldMk cId="3919817298" sldId="472"/>
        </pc:sldMkLst>
        <pc:spChg chg="mod">
          <ac:chgData name="Eitan Blumin" userId="36fcb13c-3a5a-43c2-aa2e-520becbaeb9b" providerId="ADAL" clId="{CF895775-BC0B-4EA8-913B-AC8B7041DF1C}" dt="2022-06-02T13:31:51.209" v="2874" actId="20577"/>
          <ac:spMkLst>
            <pc:docMk/>
            <pc:sldMk cId="3919817298" sldId="472"/>
            <ac:spMk id="2" creationId="{189E6891-39E9-CC12-550C-83B39FFEACFC}"/>
          </ac:spMkLst>
        </pc:spChg>
        <pc:spChg chg="del">
          <ac:chgData name="Eitan Blumin" userId="36fcb13c-3a5a-43c2-aa2e-520becbaeb9b" providerId="ADAL" clId="{CF895775-BC0B-4EA8-913B-AC8B7041DF1C}" dt="2022-06-02T13:15:42.470" v="2585"/>
          <ac:spMkLst>
            <pc:docMk/>
            <pc:sldMk cId="3919817298" sldId="472"/>
            <ac:spMk id="3" creationId="{24831DED-3B06-1EE9-C27B-16046BA6EDB0}"/>
          </ac:spMkLst>
        </pc:spChg>
        <pc:spChg chg="add mod">
          <ac:chgData name="Eitan Blumin" userId="36fcb13c-3a5a-43c2-aa2e-520becbaeb9b" providerId="ADAL" clId="{CF895775-BC0B-4EA8-913B-AC8B7041DF1C}" dt="2022-06-02T13:26:47.823" v="2845" actId="20577"/>
          <ac:spMkLst>
            <pc:docMk/>
            <pc:sldMk cId="3919817298" sldId="472"/>
            <ac:spMk id="6" creationId="{77398407-9F5D-D3F7-0BB3-8412B1A5F02A}"/>
          </ac:spMkLst>
        </pc:spChg>
        <pc:spChg chg="add mod">
          <ac:chgData name="Eitan Blumin" userId="36fcb13c-3a5a-43c2-aa2e-520becbaeb9b" providerId="ADAL" clId="{CF895775-BC0B-4EA8-913B-AC8B7041DF1C}" dt="2022-06-02T13:24:30.756" v="2715" actId="1076"/>
          <ac:spMkLst>
            <pc:docMk/>
            <pc:sldMk cId="3919817298" sldId="472"/>
            <ac:spMk id="12" creationId="{76AA451C-C057-A83F-FDFC-0DA45D0569AF}"/>
          </ac:spMkLst>
        </pc:spChg>
        <pc:picChg chg="add del mod">
          <ac:chgData name="Eitan Blumin" userId="36fcb13c-3a5a-43c2-aa2e-520becbaeb9b" providerId="ADAL" clId="{CF895775-BC0B-4EA8-913B-AC8B7041DF1C}" dt="2022-06-02T13:15:49.062" v="2586" actId="21"/>
          <ac:picMkLst>
            <pc:docMk/>
            <pc:sldMk cId="3919817298" sldId="472"/>
            <ac:picMk id="4" creationId="{5D3DFF28-3AEC-48DD-71B8-8DFA7256CCD7}"/>
          </ac:picMkLst>
        </pc:picChg>
        <pc:picChg chg="add del mod">
          <ac:chgData name="Eitan Blumin" userId="36fcb13c-3a5a-43c2-aa2e-520becbaeb9b" providerId="ADAL" clId="{CF895775-BC0B-4EA8-913B-AC8B7041DF1C}" dt="2022-06-02T13:16:52.253" v="2637" actId="478"/>
          <ac:picMkLst>
            <pc:docMk/>
            <pc:sldMk cId="3919817298" sldId="472"/>
            <ac:picMk id="7" creationId="{4293868A-19F0-9367-6D36-48CBEC97032A}"/>
          </ac:picMkLst>
        </pc:picChg>
        <pc:picChg chg="add mod">
          <ac:chgData name="Eitan Blumin" userId="36fcb13c-3a5a-43c2-aa2e-520becbaeb9b" providerId="ADAL" clId="{CF895775-BC0B-4EA8-913B-AC8B7041DF1C}" dt="2022-06-02T13:23:31.435" v="2705" actId="1076"/>
          <ac:picMkLst>
            <pc:docMk/>
            <pc:sldMk cId="3919817298" sldId="472"/>
            <ac:picMk id="9" creationId="{667C26B4-B927-E29E-6FB5-0E1F2D3E7FFE}"/>
          </ac:picMkLst>
        </pc:picChg>
        <pc:picChg chg="add mod">
          <ac:chgData name="Eitan Blumin" userId="36fcb13c-3a5a-43c2-aa2e-520becbaeb9b" providerId="ADAL" clId="{CF895775-BC0B-4EA8-913B-AC8B7041DF1C}" dt="2022-06-02T13:23:31.435" v="2705" actId="1076"/>
          <ac:picMkLst>
            <pc:docMk/>
            <pc:sldMk cId="3919817298" sldId="472"/>
            <ac:picMk id="10" creationId="{40673E11-73B1-A0D3-6B2B-57F8A6F613FC}"/>
          </ac:picMkLst>
        </pc:picChg>
        <pc:picChg chg="add mod">
          <ac:chgData name="Eitan Blumin" userId="36fcb13c-3a5a-43c2-aa2e-520becbaeb9b" providerId="ADAL" clId="{CF895775-BC0B-4EA8-913B-AC8B7041DF1C}" dt="2022-06-02T13:23:31.435" v="2705" actId="1076"/>
          <ac:picMkLst>
            <pc:docMk/>
            <pc:sldMk cId="3919817298" sldId="472"/>
            <ac:picMk id="11" creationId="{D18DB814-5B07-4444-A409-6C75395D592E}"/>
          </ac:picMkLst>
        </pc:picChg>
        <pc:picChg chg="add mod">
          <ac:chgData name="Eitan Blumin" userId="36fcb13c-3a5a-43c2-aa2e-520becbaeb9b" providerId="ADAL" clId="{CF895775-BC0B-4EA8-913B-AC8B7041DF1C}" dt="2022-06-02T13:24:33.793" v="2716" actId="1076"/>
          <ac:picMkLst>
            <pc:docMk/>
            <pc:sldMk cId="3919817298" sldId="472"/>
            <ac:picMk id="14" creationId="{289F4D58-BE82-0EB2-54D4-B721A5D7F954}"/>
          </ac:picMkLst>
        </pc:picChg>
      </pc:sldChg>
      <pc:sldMasterChg chg="modTransition modSldLayout">
        <pc:chgData name="Eitan Blumin" userId="36fcb13c-3a5a-43c2-aa2e-520becbaeb9b" providerId="ADAL" clId="{CF895775-BC0B-4EA8-913B-AC8B7041DF1C}" dt="2022-06-02T12:56:57.128" v="2525"/>
        <pc:sldMasterMkLst>
          <pc:docMk/>
          <pc:sldMasterMk cId="0" sldId="2147483648"/>
        </pc:sldMasterMkLst>
        <pc:sldLayoutChg chg="modTransition">
          <pc:chgData name="Eitan Blumin" userId="36fcb13c-3a5a-43c2-aa2e-520becbaeb9b" providerId="ADAL" clId="{CF895775-BC0B-4EA8-913B-AC8B7041DF1C}" dt="2022-06-02T12:56:57.128" v="2525"/>
          <pc:sldLayoutMkLst>
            <pc:docMk/>
            <pc:sldMasterMk cId="0" sldId="2147483648"/>
            <pc:sldLayoutMk cId="0" sldId="2147483649"/>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0"/>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1"/>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2"/>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3"/>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4"/>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5"/>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6"/>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7"/>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8"/>
          </pc:sldLayoutMkLst>
        </pc:sldLayoutChg>
        <pc:sldLayoutChg chg="modTransition">
          <pc:chgData name="Eitan Blumin" userId="36fcb13c-3a5a-43c2-aa2e-520becbaeb9b" providerId="ADAL" clId="{CF895775-BC0B-4EA8-913B-AC8B7041DF1C}" dt="2022-06-02T12:56:57.128" v="2525"/>
          <pc:sldLayoutMkLst>
            <pc:docMk/>
            <pc:sldMasterMk cId="0" sldId="2147483648"/>
            <pc:sldLayoutMk cId="0" sldId="2147483659"/>
          </pc:sldLayoutMkLst>
        </pc:sldLayoutChg>
      </pc:sldMasterChg>
    </pc:docChg>
  </pc:docChgLst>
  <pc:docChgLst>
    <pc:chgData name="Eitan Blumin" userId="36fcb13c-3a5a-43c2-aa2e-520becbaeb9b" providerId="ADAL" clId="{84B2C72C-AC7A-450B-9631-B41685BE4885}"/>
    <pc:docChg chg="undo custSel modSld sldOrd">
      <pc:chgData name="Eitan Blumin" userId="36fcb13c-3a5a-43c2-aa2e-520becbaeb9b" providerId="ADAL" clId="{84B2C72C-AC7A-450B-9631-B41685BE4885}" dt="2022-10-07T06:40:24.001" v="498" actId="20578"/>
      <pc:docMkLst>
        <pc:docMk/>
      </pc:docMkLst>
      <pc:sldChg chg="addSp delSp modSp mod">
        <pc:chgData name="Eitan Blumin" userId="36fcb13c-3a5a-43c2-aa2e-520becbaeb9b" providerId="ADAL" clId="{84B2C72C-AC7A-450B-9631-B41685BE4885}" dt="2022-10-07T06:23:20.003" v="3" actId="1076"/>
        <pc:sldMkLst>
          <pc:docMk/>
          <pc:sldMk cId="1854162284" sldId="455"/>
        </pc:sldMkLst>
        <pc:picChg chg="add mod">
          <ac:chgData name="Eitan Blumin" userId="36fcb13c-3a5a-43c2-aa2e-520becbaeb9b" providerId="ADAL" clId="{84B2C72C-AC7A-450B-9631-B41685BE4885}" dt="2022-10-07T06:23:20.003" v="3" actId="1076"/>
          <ac:picMkLst>
            <pc:docMk/>
            <pc:sldMk cId="1854162284" sldId="455"/>
            <ac:picMk id="3" creationId="{A203A304-FCD8-CA3D-F399-425AAD78F6B2}"/>
          </ac:picMkLst>
        </pc:picChg>
        <pc:picChg chg="del">
          <ac:chgData name="Eitan Blumin" userId="36fcb13c-3a5a-43c2-aa2e-520becbaeb9b" providerId="ADAL" clId="{84B2C72C-AC7A-450B-9631-B41685BE4885}" dt="2022-10-07T06:23:15.214" v="2" actId="478"/>
          <ac:picMkLst>
            <pc:docMk/>
            <pc:sldMk cId="1854162284" sldId="455"/>
            <ac:picMk id="2050" creationId="{A8833ABE-233D-1DE9-3368-AEEDA7B252A6}"/>
          </ac:picMkLst>
        </pc:picChg>
      </pc:sldChg>
      <pc:sldChg chg="addSp modSp mod modAnim modNotesTx">
        <pc:chgData name="Eitan Blumin" userId="36fcb13c-3a5a-43c2-aa2e-520becbaeb9b" providerId="ADAL" clId="{84B2C72C-AC7A-450B-9631-B41685BE4885}" dt="2022-10-07T06:37:01.075" v="407" actId="113"/>
        <pc:sldMkLst>
          <pc:docMk/>
          <pc:sldMk cId="3013057641" sldId="463"/>
        </pc:sldMkLst>
        <pc:spChg chg="mod">
          <ac:chgData name="Eitan Blumin" userId="36fcb13c-3a5a-43c2-aa2e-520becbaeb9b" providerId="ADAL" clId="{84B2C72C-AC7A-450B-9631-B41685BE4885}" dt="2022-10-07T06:24:52.596" v="47" actId="20577"/>
          <ac:spMkLst>
            <pc:docMk/>
            <pc:sldMk cId="3013057641" sldId="463"/>
            <ac:spMk id="2" creationId="{7DFFE2A6-D500-60EE-C1A4-3D1EAA680003}"/>
          </ac:spMkLst>
        </pc:spChg>
        <pc:spChg chg="mod">
          <ac:chgData name="Eitan Blumin" userId="36fcb13c-3a5a-43c2-aa2e-520becbaeb9b" providerId="ADAL" clId="{84B2C72C-AC7A-450B-9631-B41685BE4885}" dt="2022-10-07T06:37:01.075" v="407" actId="113"/>
          <ac:spMkLst>
            <pc:docMk/>
            <pc:sldMk cId="3013057641" sldId="463"/>
            <ac:spMk id="3" creationId="{9C87099B-FC2F-BA25-3F18-864CFF575284}"/>
          </ac:spMkLst>
        </pc:spChg>
        <pc:spChg chg="add mod">
          <ac:chgData name="Eitan Blumin" userId="36fcb13c-3a5a-43c2-aa2e-520becbaeb9b" providerId="ADAL" clId="{84B2C72C-AC7A-450B-9631-B41685BE4885}" dt="2022-10-07T06:33:04.774" v="204" actId="1076"/>
          <ac:spMkLst>
            <pc:docMk/>
            <pc:sldMk cId="3013057641" sldId="463"/>
            <ac:spMk id="12" creationId="{FC875411-0F56-9359-56EC-E8C47EF06BD7}"/>
          </ac:spMkLst>
        </pc:spChg>
        <pc:spChg chg="add mod">
          <ac:chgData name="Eitan Blumin" userId="36fcb13c-3a5a-43c2-aa2e-520becbaeb9b" providerId="ADAL" clId="{84B2C72C-AC7A-450B-9631-B41685BE4885}" dt="2022-10-07T06:33:04.774" v="204" actId="1076"/>
          <ac:spMkLst>
            <pc:docMk/>
            <pc:sldMk cId="3013057641" sldId="463"/>
            <ac:spMk id="13" creationId="{D4C615EE-FE5B-459A-1948-A9EAA19292D1}"/>
          </ac:spMkLst>
        </pc:spChg>
        <pc:spChg chg="add mod">
          <ac:chgData name="Eitan Blumin" userId="36fcb13c-3a5a-43c2-aa2e-520becbaeb9b" providerId="ADAL" clId="{84B2C72C-AC7A-450B-9631-B41685BE4885}" dt="2022-10-07T06:35:10.745" v="272" actId="20577"/>
          <ac:spMkLst>
            <pc:docMk/>
            <pc:sldMk cId="3013057641" sldId="463"/>
            <ac:spMk id="14" creationId="{E564AFA2-49B6-1313-F58C-A5DC98870DB9}"/>
          </ac:spMkLst>
        </pc:spChg>
        <pc:grpChg chg="mod">
          <ac:chgData name="Eitan Blumin" userId="36fcb13c-3a5a-43c2-aa2e-520becbaeb9b" providerId="ADAL" clId="{84B2C72C-AC7A-450B-9631-B41685BE4885}" dt="2022-10-07T06:33:11.009" v="206" actId="1076"/>
          <ac:grpSpMkLst>
            <pc:docMk/>
            <pc:sldMk cId="3013057641" sldId="463"/>
            <ac:grpSpMk id="6" creationId="{7C33DFA4-1216-D550-3D8C-267689DF948C}"/>
          </ac:grpSpMkLst>
        </pc:grpChg>
        <pc:picChg chg="add mod">
          <ac:chgData name="Eitan Blumin" userId="36fcb13c-3a5a-43c2-aa2e-520becbaeb9b" providerId="ADAL" clId="{84B2C72C-AC7A-450B-9631-B41685BE4885}" dt="2022-10-07T06:33:04.774" v="204" actId="1076"/>
          <ac:picMkLst>
            <pc:docMk/>
            <pc:sldMk cId="3013057641" sldId="463"/>
            <ac:picMk id="7" creationId="{58C4D14D-B8E4-AED9-4B6B-A93D33C415BF}"/>
          </ac:picMkLst>
        </pc:picChg>
        <pc:picChg chg="add mod">
          <ac:chgData name="Eitan Blumin" userId="36fcb13c-3a5a-43c2-aa2e-520becbaeb9b" providerId="ADAL" clId="{84B2C72C-AC7A-450B-9631-B41685BE4885}" dt="2022-10-07T06:33:04.774" v="204" actId="1076"/>
          <ac:picMkLst>
            <pc:docMk/>
            <pc:sldMk cId="3013057641" sldId="463"/>
            <ac:picMk id="11" creationId="{83289BBB-9150-D77D-0DCD-FC5205D7E625}"/>
          </ac:picMkLst>
        </pc:picChg>
      </pc:sldChg>
      <pc:sldChg chg="modSp ord">
        <pc:chgData name="Eitan Blumin" userId="36fcb13c-3a5a-43c2-aa2e-520becbaeb9b" providerId="ADAL" clId="{84B2C72C-AC7A-450B-9631-B41685BE4885}" dt="2022-10-07T06:40:20.105" v="484" actId="20578"/>
        <pc:sldMkLst>
          <pc:docMk/>
          <pc:sldMk cId="1474643815" sldId="473"/>
        </pc:sldMkLst>
        <pc:spChg chg="mod">
          <ac:chgData name="Eitan Blumin" userId="36fcb13c-3a5a-43c2-aa2e-520becbaeb9b" providerId="ADAL" clId="{84B2C72C-AC7A-450B-9631-B41685BE4885}" dt="2022-10-07T06:23:46.624" v="4" actId="114"/>
          <ac:spMkLst>
            <pc:docMk/>
            <pc:sldMk cId="1474643815" sldId="473"/>
            <ac:spMk id="3" creationId="{BF2F969A-7688-8C53-E8E7-428A3D1F1AF7}"/>
          </ac:spMkLst>
        </pc:spChg>
      </pc:sldChg>
      <pc:sldChg chg="modSp mod ord">
        <pc:chgData name="Eitan Blumin" userId="36fcb13c-3a5a-43c2-aa2e-520becbaeb9b" providerId="ADAL" clId="{84B2C72C-AC7A-450B-9631-B41685BE4885}" dt="2022-10-07T06:40:24.001" v="498" actId="20578"/>
        <pc:sldMkLst>
          <pc:docMk/>
          <pc:sldMk cId="582423696" sldId="476"/>
        </pc:sldMkLst>
        <pc:spChg chg="mod">
          <ac:chgData name="Eitan Blumin" userId="36fcb13c-3a5a-43c2-aa2e-520becbaeb9b" providerId="ADAL" clId="{84B2C72C-AC7A-450B-9631-B41685BE4885}" dt="2022-10-07T06:40:23.750" v="497" actId="20577"/>
          <ac:spMkLst>
            <pc:docMk/>
            <pc:sldMk cId="582423696" sldId="476"/>
            <ac:spMk id="2" creationId="{EF59DA89-D152-C44E-A8AB-21462B26FF75}"/>
          </ac:spMkLst>
        </pc:spChg>
        <pc:spChg chg="mod">
          <ac:chgData name="Eitan Blumin" userId="36fcb13c-3a5a-43c2-aa2e-520becbaeb9b" providerId="ADAL" clId="{84B2C72C-AC7A-450B-9631-B41685BE4885}" dt="2022-10-07T06:39:02.697" v="458" actId="20577"/>
          <ac:spMkLst>
            <pc:docMk/>
            <pc:sldMk cId="582423696" sldId="476"/>
            <ac:spMk id="3" creationId="{61BCCD8C-CE74-FD73-A169-7CBA0D4D95B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0E3828-AA5B-4797-BFDA-018B96E20064}" type="datetimeFigureOut">
              <a:rPr lang="en-US" smtClean="0"/>
              <a:pPr/>
              <a:t>07/10/2022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096EA74-A2CB-42D4-8640-3E7333A52544}" type="slidenum">
              <a:rPr lang="en-US" smtClean="0"/>
              <a:pPr/>
              <a:t>‹#›</a:t>
            </a:fld>
            <a:endParaRPr lang="en-US"/>
          </a:p>
        </p:txBody>
      </p:sp>
    </p:spTree>
    <p:extLst>
      <p:ext uri="{BB962C8B-B14F-4D97-AF65-F5344CB8AC3E}">
        <p14:creationId xmlns:p14="http://schemas.microsoft.com/office/powerpoint/2010/main" val="1291097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6EA74-A2CB-42D4-8640-3E7333A52544}" type="slidenum">
              <a:rPr lang="en-US" smtClean="0"/>
              <a:pPr/>
              <a:t>1</a:t>
            </a:fld>
            <a:endParaRPr lang="en-US"/>
          </a:p>
        </p:txBody>
      </p:sp>
    </p:spTree>
    <p:extLst>
      <p:ext uri="{BB962C8B-B14F-4D97-AF65-F5344CB8AC3E}">
        <p14:creationId xmlns:p14="http://schemas.microsoft.com/office/powerpoint/2010/main" val="262606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6EA74-A2CB-42D4-8640-3E7333A52544}" type="slidenum">
              <a:rPr lang="en-US" smtClean="0"/>
              <a:pPr/>
              <a:t>21</a:t>
            </a:fld>
            <a:endParaRPr lang="en-US"/>
          </a:p>
        </p:txBody>
      </p:sp>
    </p:spTree>
    <p:extLst>
      <p:ext uri="{BB962C8B-B14F-4D97-AF65-F5344CB8AC3E}">
        <p14:creationId xmlns:p14="http://schemas.microsoft.com/office/powerpoint/2010/main" val="2727339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096EA74-A2CB-42D4-8640-3E7333A52544}" type="slidenum">
              <a:rPr lang="en-US" smtClean="0"/>
              <a:pPr/>
              <a:t>2</a:t>
            </a:fld>
            <a:endParaRPr lang="en-US"/>
          </a:p>
        </p:txBody>
      </p:sp>
    </p:spTree>
    <p:extLst>
      <p:ext uri="{BB962C8B-B14F-4D97-AF65-F5344CB8AC3E}">
        <p14:creationId xmlns:p14="http://schemas.microsoft.com/office/powerpoint/2010/main" val="110914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like logging into a virtual world!</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8</a:t>
            </a:fld>
            <a:endParaRPr lang="en-US"/>
          </a:p>
        </p:txBody>
      </p:sp>
    </p:spTree>
    <p:extLst>
      <p:ext uri="{BB962C8B-B14F-4D97-AF65-F5344CB8AC3E}">
        <p14:creationId xmlns:p14="http://schemas.microsoft.com/office/powerpoint/2010/main" val="44734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REUSE_SYSTEM_DATABASES is an optional flag indicating whether you’d want to reuse previously created </a:t>
            </a:r>
            <a:r>
              <a:rPr lang="en-US" dirty="0" err="1"/>
              <a:t>master+msdb</a:t>
            </a:r>
            <a:r>
              <a:rPr lang="en-US" dirty="0"/>
              <a:t> databases, if they already exist with identical names.</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10</a:t>
            </a:fld>
            <a:endParaRPr lang="en-US"/>
          </a:p>
        </p:txBody>
      </p:sp>
    </p:spTree>
    <p:extLst>
      <p:ext uri="{BB962C8B-B14F-4D97-AF65-F5344CB8AC3E}">
        <p14:creationId xmlns:p14="http://schemas.microsoft.com/office/powerpoint/2010/main" val="200575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QUESTIONNAIRE OPPORTUNITY</a:t>
            </a:r>
          </a:p>
          <a:p>
            <a:r>
              <a:rPr lang="en-US" dirty="0"/>
              <a:t>Upon creation of a contained AG, all </a:t>
            </a:r>
            <a:r>
              <a:rPr lang="en-US" b="1" dirty="0"/>
              <a:t>sysadmin</a:t>
            </a:r>
            <a:r>
              <a:rPr lang="en-US" dirty="0"/>
              <a:t> logins are automatically copied into the contained master database.</a:t>
            </a:r>
          </a:p>
          <a:p>
            <a:r>
              <a:rPr lang="en-US" dirty="0"/>
              <a:t>But that’s about it. Everything else will need to be copied/recreated manually.</a:t>
            </a:r>
          </a:p>
          <a:p>
            <a:endParaRPr lang="en-US" dirty="0"/>
          </a:p>
          <a:p>
            <a:r>
              <a:rPr lang="en-US" dirty="0"/>
              <a:t>What happens if:</a:t>
            </a:r>
          </a:p>
          <a:p>
            <a:pPr marL="171450" indent="-171450">
              <a:buFont typeface="Arial" panose="020B0604020202020204" pitchFamily="34" charset="0"/>
              <a:buChar char="•"/>
            </a:pPr>
            <a:r>
              <a:rPr lang="en-US" dirty="0"/>
              <a:t>You connect using a non-contained login into the AG?</a:t>
            </a:r>
          </a:p>
          <a:p>
            <a:pPr marL="171450" indent="-171450">
              <a:buFont typeface="Arial" panose="020B0604020202020204" pitchFamily="34" charset="0"/>
              <a:buChar char="•"/>
            </a:pPr>
            <a:r>
              <a:rPr lang="en-US" dirty="0"/>
              <a:t>You connect using a contained login into a database outside the AG?</a:t>
            </a:r>
          </a:p>
          <a:p>
            <a:pPr marL="171450" indent="-171450">
              <a:buFont typeface="Arial" panose="020B0604020202020204" pitchFamily="34" charset="0"/>
              <a:buChar char="•"/>
            </a:pPr>
            <a:r>
              <a:rPr lang="en-US" dirty="0"/>
              <a:t>The same login exists as contained and non-contained?</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A: Based on the connection point -&gt; authenticate based on relevant master -&gt; get authenticated login SID</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14</a:t>
            </a:fld>
            <a:endParaRPr lang="en-US"/>
          </a:p>
        </p:txBody>
      </p:sp>
    </p:spTree>
    <p:extLst>
      <p:ext uri="{BB962C8B-B14F-4D97-AF65-F5344CB8AC3E}">
        <p14:creationId xmlns:p14="http://schemas.microsoft.com/office/powerpoint/2010/main" val="1685515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QUESTIONNAIRE OPPORTUNITY</a:t>
            </a:r>
          </a:p>
          <a:p>
            <a:r>
              <a:rPr lang="en-US" dirty="0"/>
              <a:t>After you connect to a contained AG:</a:t>
            </a:r>
          </a:p>
          <a:p>
            <a:pPr marL="171450" indent="-171450">
              <a:buFont typeface="Arial" panose="020B0604020202020204" pitchFamily="34" charset="0"/>
              <a:buChar char="•"/>
            </a:pPr>
            <a:r>
              <a:rPr lang="en-US" dirty="0"/>
              <a:t>All references to </a:t>
            </a:r>
            <a:r>
              <a:rPr lang="en-US" dirty="0" err="1"/>
              <a:t>msdb</a:t>
            </a:r>
            <a:r>
              <a:rPr lang="en-US" dirty="0"/>
              <a:t> and master go to the contained AG system databases (including USE and 3-part names)</a:t>
            </a:r>
          </a:p>
          <a:p>
            <a:pPr marL="171450" indent="-171450">
              <a:buFont typeface="Arial" panose="020B0604020202020204" pitchFamily="34" charset="0"/>
              <a:buChar char="•"/>
            </a:pPr>
            <a:r>
              <a:rPr lang="en-US" dirty="0"/>
              <a:t>Accessing the “instance-level” system databases becomes impossible.</a:t>
            </a:r>
          </a:p>
          <a:p>
            <a:pPr marL="171450" indent="-171450">
              <a:buFont typeface="Arial" panose="020B0604020202020204" pitchFamily="34" charset="0"/>
              <a:buChar char="•"/>
            </a:pPr>
            <a:r>
              <a:rPr lang="en-US" dirty="0"/>
              <a:t>If your login has permissions (based on its SID), you’re still able to access user databases external to the AG, and it doesn’t take you out of the “context” of the contained AG</a:t>
            </a:r>
          </a:p>
          <a:p>
            <a:pPr marL="628650" lvl="1" indent="-171450">
              <a:buFont typeface="Arial" panose="020B0604020202020204" pitchFamily="34" charset="0"/>
              <a:buChar char="•"/>
            </a:pPr>
            <a:r>
              <a:rPr lang="en-US" dirty="0"/>
              <a:t>This is based on SID, so it automatically affects Windows Auth logins, but not necessarily SQL Auth logins</a:t>
            </a:r>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15</a:t>
            </a:fld>
            <a:endParaRPr lang="en-US"/>
          </a:p>
        </p:txBody>
      </p:sp>
    </p:spTree>
    <p:extLst>
      <p:ext uri="{BB962C8B-B14F-4D97-AF65-F5344CB8AC3E}">
        <p14:creationId xmlns:p14="http://schemas.microsoft.com/office/powerpoint/2010/main" val="417525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QUESTIONNAIRE OPPORTUNITY</a:t>
            </a:r>
          </a:p>
          <a:p>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17</a:t>
            </a:fld>
            <a:endParaRPr lang="en-US"/>
          </a:p>
        </p:txBody>
      </p:sp>
    </p:spTree>
    <p:extLst>
      <p:ext uri="{BB962C8B-B14F-4D97-AF65-F5344CB8AC3E}">
        <p14:creationId xmlns:p14="http://schemas.microsoft.com/office/powerpoint/2010/main" val="2786835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QUESTIONNAIRE OPPORTUNITY</a:t>
            </a:r>
          </a:p>
          <a:p>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18</a:t>
            </a:fld>
            <a:endParaRPr lang="en-US"/>
          </a:p>
        </p:txBody>
      </p:sp>
    </p:spTree>
    <p:extLst>
      <p:ext uri="{BB962C8B-B14F-4D97-AF65-F5344CB8AC3E}">
        <p14:creationId xmlns:p14="http://schemas.microsoft.com/office/powerpoint/2010/main" val="2790759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https://docs.microsoft.com/sql/sql-server/what-s-new-in-sql-server-2022?view=sql-server-ver16#availability</a:t>
            </a:r>
          </a:p>
          <a:p>
            <a:endParaRPr lang="en-US" dirty="0"/>
          </a:p>
          <a:p>
            <a:r>
              <a:rPr lang="en-US" dirty="0"/>
              <a:t>SQL Server 2017 introduces the REQUIRED_SYNCHRONIZED_SECONDARIES_TO_COMMIT cluster resource setting. This setting guarantees the specified number of secondary replicas write the transaction data to log before the primary replica commits each transaction.</a:t>
            </a:r>
          </a:p>
          <a:p>
            <a:endParaRPr lang="en-IL" dirty="0"/>
          </a:p>
        </p:txBody>
      </p:sp>
      <p:sp>
        <p:nvSpPr>
          <p:cNvPr id="4" name="Slide Number Placeholder 3"/>
          <p:cNvSpPr>
            <a:spLocks noGrp="1"/>
          </p:cNvSpPr>
          <p:nvPr>
            <p:ph type="sldNum" sz="quarter" idx="5"/>
          </p:nvPr>
        </p:nvSpPr>
        <p:spPr/>
        <p:txBody>
          <a:bodyPr/>
          <a:lstStyle/>
          <a:p>
            <a:fld id="{2096EA74-A2CB-42D4-8640-3E7333A52544}" type="slidenum">
              <a:rPr lang="en-US" smtClean="0"/>
              <a:pPr/>
              <a:t>20</a:t>
            </a:fld>
            <a:endParaRPr lang="en-US"/>
          </a:p>
        </p:txBody>
      </p:sp>
    </p:spTree>
    <p:extLst>
      <p:ext uri="{BB962C8B-B14F-4D97-AF65-F5344CB8AC3E}">
        <p14:creationId xmlns:p14="http://schemas.microsoft.com/office/powerpoint/2010/main" val="28543805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Wave8.png"/>
          <p:cNvPicPr>
            <a:picLocks noChangeAspect="1"/>
          </p:cNvPicPr>
          <p:nvPr userDrawn="1"/>
        </p:nvPicPr>
        <p:blipFill>
          <a:blip r:embed="rId2" cstate="print">
            <a:duotone>
              <a:prstClr val="black"/>
              <a:schemeClr val="accent1">
                <a:tint val="45000"/>
                <a:satMod val="400000"/>
              </a:schemeClr>
            </a:duotone>
            <a:lum bright="20000" contrast="63000"/>
          </a:blip>
          <a:stretch>
            <a:fillRect/>
          </a:stretch>
        </p:blipFill>
        <p:spPr>
          <a:xfrm>
            <a:off x="0" y="3290240"/>
            <a:ext cx="8458200" cy="3454415"/>
          </a:xfrm>
          <a:prstGeom prst="rect">
            <a:avLst/>
          </a:prstGeom>
        </p:spPr>
      </p:pic>
      <p:pic>
        <p:nvPicPr>
          <p:cNvPr id="11" name="Picture 10" descr="Wave11.png"/>
          <p:cNvPicPr>
            <a:picLocks noChangeAspect="1"/>
          </p:cNvPicPr>
          <p:nvPr userDrawn="1"/>
        </p:nvPicPr>
        <p:blipFill>
          <a:blip r:embed="rId3" cstate="print">
            <a:duotone>
              <a:prstClr val="black"/>
              <a:schemeClr val="accent5">
                <a:tint val="45000"/>
                <a:satMod val="400000"/>
              </a:schemeClr>
            </a:duotone>
            <a:lum bright="19000" contrast="78000"/>
          </a:blip>
          <a:stretch>
            <a:fillRect/>
          </a:stretch>
        </p:blipFill>
        <p:spPr>
          <a:xfrm>
            <a:off x="2104372" y="3730911"/>
            <a:ext cx="7039627" cy="3139615"/>
          </a:xfrm>
          <a:prstGeom prst="rect">
            <a:avLst/>
          </a:prstGeom>
        </p:spPr>
      </p:pic>
      <p:pic>
        <p:nvPicPr>
          <p:cNvPr id="8" name="Picture 7" descr="Wave2.png"/>
          <p:cNvPicPr>
            <a:picLocks noChangeAspect="1"/>
          </p:cNvPicPr>
          <p:nvPr userDrawn="1"/>
        </p:nvPicPr>
        <p:blipFill>
          <a:blip r:embed="rId4" cstate="print">
            <a:duotone>
              <a:prstClr val="black"/>
              <a:schemeClr val="accent6">
                <a:tint val="45000"/>
                <a:satMod val="400000"/>
              </a:schemeClr>
            </a:duotone>
            <a:lum bright="5000" contrast="52000"/>
          </a:blip>
          <a:stretch>
            <a:fillRect/>
          </a:stretch>
        </p:blipFill>
        <p:spPr>
          <a:xfrm>
            <a:off x="-12526" y="0"/>
            <a:ext cx="5373635" cy="643129"/>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7" name="Picture 6" descr="Wave1.png"/>
          <p:cNvPicPr>
            <a:picLocks noChangeAspect="1"/>
          </p:cNvPicPr>
          <p:nvPr userDrawn="1"/>
        </p:nvPicPr>
        <p:blipFill>
          <a:blip r:embed="rId5" cstate="print">
            <a:duotone>
              <a:prstClr val="black"/>
              <a:schemeClr val="accent1">
                <a:tint val="45000"/>
                <a:satMod val="400000"/>
              </a:schemeClr>
            </a:duotone>
            <a:lum bright="17000" contrast="42000"/>
          </a:blip>
          <a:stretch>
            <a:fillRect/>
          </a:stretch>
        </p:blipFill>
        <p:spPr>
          <a:xfrm>
            <a:off x="-12526" y="-25052"/>
            <a:ext cx="5373635" cy="563881"/>
          </a:xfrm>
          <a:prstGeom prst="rect">
            <a:avLst/>
          </a:prstGeom>
        </p:spPr>
      </p:pic>
      <p:pic>
        <p:nvPicPr>
          <p:cNvPr id="14" name="Picture 13" descr="Wave8.png"/>
          <p:cNvPicPr>
            <a:picLocks noChangeAspect="1"/>
          </p:cNvPicPr>
          <p:nvPr userDrawn="1"/>
        </p:nvPicPr>
        <p:blipFill>
          <a:blip r:embed="rId6" cstate="print">
            <a:duotone>
              <a:schemeClr val="bg2">
                <a:shade val="45000"/>
                <a:satMod val="135000"/>
              </a:schemeClr>
              <a:prstClr val="white"/>
            </a:duotone>
            <a:lum bright="24000"/>
          </a:blip>
          <a:stretch>
            <a:fillRect/>
          </a:stretch>
        </p:blipFill>
        <p:spPr>
          <a:xfrm>
            <a:off x="0" y="3185175"/>
            <a:ext cx="9144000" cy="3636226"/>
          </a:xfrm>
          <a:prstGeom prst="rect">
            <a:avLst/>
          </a:prstGeom>
        </p:spPr>
      </p:pic>
      <p:pic>
        <p:nvPicPr>
          <p:cNvPr id="9" name="Picture 8" descr="Wave8.png"/>
          <p:cNvPicPr>
            <a:picLocks noChangeAspect="1"/>
          </p:cNvPicPr>
          <p:nvPr userDrawn="1"/>
        </p:nvPicPr>
        <p:blipFill>
          <a:blip r:embed="rId6" cstate="print">
            <a:duotone>
              <a:prstClr val="black"/>
              <a:schemeClr val="accent1">
                <a:tint val="45000"/>
                <a:satMod val="400000"/>
              </a:schemeClr>
            </a:duotone>
            <a:lum bright="6000" contrast="63000"/>
          </a:blip>
          <a:stretch>
            <a:fillRect/>
          </a:stretch>
        </p:blipFill>
        <p:spPr>
          <a:xfrm>
            <a:off x="0" y="3234300"/>
            <a:ext cx="9144000" cy="3636226"/>
          </a:xfrm>
          <a:prstGeom prst="rect">
            <a:avLst/>
          </a:prstGeom>
        </p:spPr>
      </p:pic>
      <p:pic>
        <p:nvPicPr>
          <p:cNvPr id="10" name="Picture 9" descr="Wave10.png"/>
          <p:cNvPicPr>
            <a:picLocks noChangeAspect="1"/>
          </p:cNvPicPr>
          <p:nvPr userDrawn="1"/>
        </p:nvPicPr>
        <p:blipFill>
          <a:blip r:embed="rId7" cstate="print">
            <a:duotone>
              <a:prstClr val="black"/>
              <a:schemeClr val="accent6">
                <a:tint val="45000"/>
                <a:satMod val="400000"/>
              </a:schemeClr>
            </a:duotone>
            <a:lum bright="9000" contrast="86000"/>
          </a:blip>
          <a:stretch>
            <a:fillRect/>
          </a:stretch>
        </p:blipFill>
        <p:spPr>
          <a:xfrm>
            <a:off x="0" y="4480469"/>
            <a:ext cx="9144000" cy="2102938"/>
          </a:xfrm>
          <a:prstGeom prst="rect">
            <a:avLst/>
          </a:prstGeom>
        </p:spPr>
      </p:pic>
      <p:pic>
        <p:nvPicPr>
          <p:cNvPr id="16" name="Picture 15" descr="Wave9.png"/>
          <p:cNvPicPr>
            <a:picLocks noChangeAspect="1"/>
          </p:cNvPicPr>
          <p:nvPr userDrawn="1"/>
        </p:nvPicPr>
        <p:blipFill>
          <a:blip r:embed="rId8" cstate="print">
            <a:duotone>
              <a:prstClr val="black"/>
              <a:schemeClr val="accent6">
                <a:tint val="45000"/>
                <a:satMod val="400000"/>
              </a:schemeClr>
            </a:duotone>
            <a:lum bright="-4000" contrast="66000"/>
          </a:blip>
          <a:stretch>
            <a:fillRect/>
          </a:stretch>
        </p:blipFill>
        <p:spPr>
          <a:xfrm>
            <a:off x="5830816" y="3591837"/>
            <a:ext cx="3313183" cy="1341123"/>
          </a:xfrm>
          <a:prstGeom prst="rect">
            <a:avLst/>
          </a:prstGeom>
        </p:spPr>
      </p:pic>
      <p:pic>
        <p:nvPicPr>
          <p:cNvPr id="17" name="Picture 16" descr="Wave6.png"/>
          <p:cNvPicPr>
            <a:picLocks noChangeAspect="1"/>
          </p:cNvPicPr>
          <p:nvPr userDrawn="1"/>
        </p:nvPicPr>
        <p:blipFill>
          <a:blip r:embed="rId9" cstate="print">
            <a:duotone>
              <a:prstClr val="black"/>
              <a:schemeClr val="accent6">
                <a:tint val="45000"/>
                <a:satMod val="400000"/>
              </a:schemeClr>
            </a:duotone>
            <a:lum contrast="59000"/>
          </a:blip>
          <a:stretch>
            <a:fillRect/>
          </a:stretch>
        </p:blipFill>
        <p:spPr>
          <a:xfrm>
            <a:off x="-16807" y="4967350"/>
            <a:ext cx="4476074" cy="809685"/>
          </a:xfrm>
          <a:prstGeom prst="rect">
            <a:avLst/>
          </a:prstGeom>
        </p:spPr>
      </p:pic>
      <p:pic>
        <p:nvPicPr>
          <p:cNvPr id="19" name="Picture 18" descr="Wave3.png"/>
          <p:cNvPicPr>
            <a:picLocks noChangeAspect="1"/>
          </p:cNvPicPr>
          <p:nvPr userDrawn="1"/>
        </p:nvPicPr>
        <p:blipFill>
          <a:blip r:embed="rId10" cstate="print">
            <a:duotone>
              <a:prstClr val="black"/>
              <a:schemeClr val="accent1">
                <a:tint val="45000"/>
                <a:satMod val="400000"/>
              </a:schemeClr>
            </a:duotone>
          </a:blip>
          <a:stretch>
            <a:fillRect/>
          </a:stretch>
        </p:blipFill>
        <p:spPr>
          <a:xfrm rot="21421655">
            <a:off x="-106626" y="3101774"/>
            <a:ext cx="9455699" cy="2325798"/>
          </a:xfrm>
          <a:prstGeom prst="rect">
            <a:avLst/>
          </a:prstGeom>
        </p:spPr>
      </p:pic>
      <p:pic>
        <p:nvPicPr>
          <p:cNvPr id="20" name="Picture 19" descr="Wave11.png"/>
          <p:cNvPicPr>
            <a:picLocks noChangeAspect="1"/>
          </p:cNvPicPr>
          <p:nvPr userDrawn="1"/>
        </p:nvPicPr>
        <p:blipFill>
          <a:blip r:embed="rId3" cstate="print">
            <a:lum bright="70000" contrast="-70000"/>
          </a:blip>
          <a:stretch>
            <a:fillRect/>
          </a:stretch>
        </p:blipFill>
        <p:spPr>
          <a:xfrm>
            <a:off x="2590800" y="3260331"/>
            <a:ext cx="6553200" cy="361188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0958" y="461417"/>
            <a:ext cx="7485841" cy="769441"/>
          </a:xfrm>
          <a:noFill/>
        </p:spPr>
        <p:txBody>
          <a:bodyPr wrap="square" rtlCol="0">
            <a:spAutoFit/>
          </a:bodyPr>
          <a:lstStyle>
            <a:lvl1pPr>
              <a:defRPr lang="en-US" b="1" dirty="0">
                <a:solidFill>
                  <a:srgbClr val="002060"/>
                </a:solidFill>
                <a:effectLst>
                  <a:outerShdw blurRad="38100" dist="38100" dir="2700000" algn="tl">
                    <a:srgbClr val="000000">
                      <a:alpha val="43137"/>
                    </a:srgbClr>
                  </a:outerShdw>
                </a:effectLst>
                <a:latin typeface="Calibri" pitchFamily="34" charset="0"/>
                <a:ea typeface="+mn-ea"/>
                <a:cs typeface="+mn-cs"/>
              </a:defRPr>
            </a:lvl1pPr>
          </a:lstStyle>
          <a:p>
            <a:pPr marL="0" lvl="0"/>
            <a:r>
              <a:rPr lang="en-US"/>
              <a:t>Click to edit Master title style</a:t>
            </a:r>
            <a:endParaRPr lang="en-US" dirty="0"/>
          </a:p>
        </p:txBody>
      </p:sp>
      <p:sp>
        <p:nvSpPr>
          <p:cNvPr id="3" name="Content Placeholder 2"/>
          <p:cNvSpPr>
            <a:spLocks noGrp="1"/>
          </p:cNvSpPr>
          <p:nvPr>
            <p:ph idx="1"/>
          </p:nvPr>
        </p:nvSpPr>
        <p:spPr>
          <a:xfrm>
            <a:off x="1200959" y="1417638"/>
            <a:ext cx="7485840" cy="4708525"/>
          </a:xfrm>
        </p:spPr>
        <p:txBody>
          <a:bodyPr/>
          <a:lstStyle>
            <a:lvl1pPr>
              <a:buClr>
                <a:schemeClr val="tx2">
                  <a:lumMod val="75000"/>
                </a:schemeClr>
              </a:buClr>
              <a:buSzPct val="75000"/>
              <a:buFont typeface="Wingdings" pitchFamily="2" charset="2"/>
              <a:buChar char="Ø"/>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pic>
        <p:nvPicPr>
          <p:cNvPr id="15" name="Picture 14"/>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031134" y="5399321"/>
            <a:ext cx="2050733" cy="93394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3CAB21-1395-4141-91B7-B6012F24BF17}" type="datetimeFigureOut">
              <a:rPr lang="en-US" smtClean="0"/>
              <a:pPr/>
              <a:t>07/10/2022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57CD05-1A93-40BF-BDF1-07CA5CA97E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Wave8.png">
            <a:extLst>
              <a:ext uri="{FF2B5EF4-FFF2-40B4-BE49-F238E27FC236}">
                <a16:creationId xmlns:a16="http://schemas.microsoft.com/office/drawing/2014/main" id="{0F6FF4BD-5545-481A-A9D6-6A69E8ECBBD8}"/>
              </a:ext>
            </a:extLst>
          </p:cNvPr>
          <p:cNvPicPr>
            <a:picLocks noChangeAspect="1"/>
          </p:cNvPicPr>
          <p:nvPr userDrawn="1"/>
        </p:nvPicPr>
        <p:blipFill>
          <a:blip r:embed="rId13" cstate="print">
            <a:duotone>
              <a:prstClr val="black"/>
              <a:schemeClr val="accent6">
                <a:tint val="45000"/>
                <a:satMod val="400000"/>
              </a:schemeClr>
            </a:duotone>
            <a:lum bright="23000" contrast="72000"/>
          </a:blip>
          <a:stretch>
            <a:fillRect/>
          </a:stretch>
        </p:blipFill>
        <p:spPr>
          <a:xfrm rot="5400000">
            <a:off x="-2816379" y="2865715"/>
            <a:ext cx="6857999" cy="1126571"/>
          </a:xfrm>
          <a:prstGeom prst="rect">
            <a:avLst/>
          </a:prstGeom>
        </p:spPr>
      </p:pic>
      <p:pic>
        <p:nvPicPr>
          <p:cNvPr id="8" name="Picture 7" descr="Wave8.png">
            <a:extLst>
              <a:ext uri="{FF2B5EF4-FFF2-40B4-BE49-F238E27FC236}">
                <a16:creationId xmlns:a16="http://schemas.microsoft.com/office/drawing/2014/main" id="{BA669BE2-DBEA-4DED-A09F-5AFE04B71114}"/>
              </a:ext>
            </a:extLst>
          </p:cNvPr>
          <p:cNvPicPr>
            <a:picLocks noChangeAspect="1"/>
          </p:cNvPicPr>
          <p:nvPr userDrawn="1"/>
        </p:nvPicPr>
        <p:blipFill>
          <a:blip r:embed="rId14" cstate="print">
            <a:duotone>
              <a:schemeClr val="bg2">
                <a:shade val="45000"/>
                <a:satMod val="135000"/>
              </a:schemeClr>
              <a:prstClr val="white"/>
            </a:duotone>
            <a:lum bright="53000"/>
          </a:blip>
          <a:stretch>
            <a:fillRect/>
          </a:stretch>
        </p:blipFill>
        <p:spPr>
          <a:xfrm rot="5400000">
            <a:off x="-2891150" y="2830213"/>
            <a:ext cx="6858000" cy="1200958"/>
          </a:xfrm>
          <a:prstGeom prst="rect">
            <a:avLst/>
          </a:prstGeom>
        </p:spPr>
      </p:pic>
      <p:pic>
        <p:nvPicPr>
          <p:cNvPr id="9" name="Picture 8" descr="Wave8.png">
            <a:extLst>
              <a:ext uri="{FF2B5EF4-FFF2-40B4-BE49-F238E27FC236}">
                <a16:creationId xmlns:a16="http://schemas.microsoft.com/office/drawing/2014/main" id="{767FD2B3-119C-4AF6-BB10-DF63A033B2E4}"/>
              </a:ext>
            </a:extLst>
          </p:cNvPr>
          <p:cNvPicPr>
            <a:picLocks noChangeAspect="1"/>
          </p:cNvPicPr>
          <p:nvPr userDrawn="1"/>
        </p:nvPicPr>
        <p:blipFill>
          <a:blip r:embed="rId14" cstate="print">
            <a:duotone>
              <a:prstClr val="black"/>
              <a:schemeClr val="accent1">
                <a:tint val="45000"/>
                <a:satMod val="400000"/>
              </a:schemeClr>
            </a:duotone>
            <a:lum bright="6000" contrast="63000"/>
          </a:blip>
          <a:stretch>
            <a:fillRect/>
          </a:stretch>
        </p:blipFill>
        <p:spPr>
          <a:xfrm rot="5400000">
            <a:off x="-2953781" y="2828521"/>
            <a:ext cx="6858000" cy="1200958"/>
          </a:xfrm>
          <a:prstGeom prst="rect">
            <a:avLst/>
          </a:prstGeom>
        </p:spPr>
      </p:pic>
      <p:pic>
        <p:nvPicPr>
          <p:cNvPr id="10" name="Picture 9" descr="Wave10.png">
            <a:extLst>
              <a:ext uri="{FF2B5EF4-FFF2-40B4-BE49-F238E27FC236}">
                <a16:creationId xmlns:a16="http://schemas.microsoft.com/office/drawing/2014/main" id="{1671FA0F-CED9-4129-A05F-209E93BB1E29}"/>
              </a:ext>
            </a:extLst>
          </p:cNvPr>
          <p:cNvPicPr>
            <a:picLocks noChangeAspect="1"/>
          </p:cNvPicPr>
          <p:nvPr userDrawn="1"/>
        </p:nvPicPr>
        <p:blipFill>
          <a:blip r:embed="rId15" cstate="print">
            <a:duotone>
              <a:prstClr val="black"/>
              <a:schemeClr val="accent6">
                <a:tint val="45000"/>
                <a:satMod val="400000"/>
              </a:schemeClr>
            </a:duotone>
            <a:lum bright="9000" contrast="86000"/>
          </a:blip>
          <a:stretch>
            <a:fillRect/>
          </a:stretch>
        </p:blipFill>
        <p:spPr>
          <a:xfrm rot="5400000">
            <a:off x="-3062616" y="2956141"/>
            <a:ext cx="6858001" cy="945719"/>
          </a:xfrm>
          <a:prstGeom prst="rect">
            <a:avLst/>
          </a:prstGeom>
        </p:spPr>
      </p:pic>
      <p:pic>
        <p:nvPicPr>
          <p:cNvPr id="11" name="Picture 10" descr="Wave11.png">
            <a:extLst>
              <a:ext uri="{FF2B5EF4-FFF2-40B4-BE49-F238E27FC236}">
                <a16:creationId xmlns:a16="http://schemas.microsoft.com/office/drawing/2014/main" id="{931B8817-6741-4BA6-812D-1281BAFEFCE6}"/>
              </a:ext>
            </a:extLst>
          </p:cNvPr>
          <p:cNvPicPr>
            <a:picLocks noChangeAspect="1"/>
          </p:cNvPicPr>
          <p:nvPr userDrawn="1"/>
        </p:nvPicPr>
        <p:blipFill>
          <a:blip r:embed="rId16" cstate="print">
            <a:duotone>
              <a:prstClr val="black"/>
              <a:schemeClr val="accent1">
                <a:tint val="45000"/>
                <a:satMod val="400000"/>
              </a:schemeClr>
            </a:duotone>
            <a:lum bright="26000" contrast="66000"/>
          </a:blip>
          <a:stretch>
            <a:fillRect/>
          </a:stretch>
        </p:blipFill>
        <p:spPr>
          <a:xfrm>
            <a:off x="-106475" y="5436296"/>
            <a:ext cx="9250475" cy="1435922"/>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CAB21-1395-4141-91B7-B6012F24BF17}" type="datetimeFigureOut">
              <a:rPr lang="en-US" smtClean="0"/>
              <a:pPr/>
              <a:t>07/10/2022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7CD05-1A93-40BF-BDF1-07CA5CA97E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3.sv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7.svg"/><Relationship Id="rId11" Type="http://schemas.openxmlformats.org/officeDocument/2006/relationships/image" Target="../media/image51.sv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svg"/><Relationship Id="rId9" Type="http://schemas.openxmlformats.org/officeDocument/2006/relationships/hyperlink" Target="https://github.com/MadeiraData/MadeiraToolbox/blob/master/Utility%20Scripts/sp_GetSrvPermissions.sq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hyperlink" Target="https://bit.ly/HADRMyJob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svg"/></Relationships>
</file>

<file path=ppt/slides/_rels/slide19.xml.rels><?xml version="1.0" encoding="UTF-8" standalone="yes"?>
<Relationships xmlns="http://schemas.openxmlformats.org/package/2006/relationships"><Relationship Id="rId3" Type="http://schemas.openxmlformats.org/officeDocument/2006/relationships/hyperlink" Target="https://dbatools.io/" TargetMode="External"/><Relationship Id="rId2" Type="http://schemas.openxmlformats.org/officeDocument/2006/relationships/hyperlink" Target="https://bit.ly/HADRMyJob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s://docs.microsoft.com/en-us/sql/relational-databases/performance/monitoring-performance-by-using-the-query-store?view=sql-server-ver16#query-store-for-secondary-replica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docs.microsoft.com/en-us/sql/relational-databases/system-tables/backupset-transact-sql?view=sql-server-ver16" TargetMode="External"/><Relationship Id="rId5" Type="http://schemas.openxmlformats.org/officeDocument/2006/relationships/hyperlink" Target="https://docs.microsoft.com/en-us/sql/t-sql/statements/alter-availability-group-transact-sql?view=sql-server-ver16" TargetMode="External"/><Relationship Id="rId4" Type="http://schemas.openxmlformats.org/officeDocument/2006/relationships/hyperlink" Target="https://docs.microsoft.com/en-us/azure/azure-sql/managed-instance/managed-instance-link-feature-overview"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hyperlink" Target="http://www.sqlserverradio.com/" TargetMode="External"/><Relationship Id="rId13" Type="http://schemas.openxmlformats.org/officeDocument/2006/relationships/hyperlink" Target="https://github.com/microsoft/bobsql/tree/master/demos/sqlserver2022/containedag" TargetMode="External"/><Relationship Id="rId3" Type="http://schemas.openxmlformats.org/officeDocument/2006/relationships/hyperlink" Target="mailto:eitan@madeiradata.com" TargetMode="External"/><Relationship Id="rId7" Type="http://schemas.openxmlformats.org/officeDocument/2006/relationships/hyperlink" Target="http://www.sqlserverradio.co.il/" TargetMode="External"/><Relationship Id="rId12" Type="http://schemas.openxmlformats.org/officeDocument/2006/relationships/hyperlink" Target="https://docs.microsoft.com/sql/sql-server/what-s-new-in-sql-server-2022" TargetMode="External"/><Relationship Id="rId2" Type="http://schemas.openxmlformats.org/officeDocument/2006/relationships/image" Target="../media/image16.jpeg"/><Relationship Id="rId1" Type="http://schemas.openxmlformats.org/officeDocument/2006/relationships/slideLayout" Target="../slideLayouts/slideLayout8.xml"/><Relationship Id="rId6" Type="http://schemas.openxmlformats.org/officeDocument/2006/relationships/hyperlink" Target="http://www.eitanblumin.com/" TargetMode="External"/><Relationship Id="rId11" Type="http://schemas.openxmlformats.org/officeDocument/2006/relationships/hyperlink" Target="https://docs.microsoft.com/sql/database-engine/availability-groups/windows/contained-availability-groups-overview" TargetMode="External"/><Relationship Id="rId5" Type="http://schemas.openxmlformats.org/officeDocument/2006/relationships/hyperlink" Target="http://www.linkedin.com/in/eitanblumin" TargetMode="External"/><Relationship Id="rId10" Type="http://schemas.openxmlformats.org/officeDocument/2006/relationships/hyperlink" Target="http://www.madeiradata.com/" TargetMode="External"/><Relationship Id="rId4" Type="http://schemas.openxmlformats.org/officeDocument/2006/relationships/hyperlink" Target="https://twitter.com/EitanBlumin" TargetMode="External"/><Relationship Id="rId9" Type="http://schemas.openxmlformats.org/officeDocument/2006/relationships/image" Target="../media/image17.png"/><Relationship Id="rId14" Type="http://schemas.openxmlformats.org/officeDocument/2006/relationships/hyperlink" Target="https://bit.ly/HADRMyJob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http://www.sqlserverradio.co.il/" TargetMode="External"/><Relationship Id="rId3" Type="http://schemas.openxmlformats.org/officeDocument/2006/relationships/hyperlink" Target="mailto:eitan@madeiradata.com" TargetMode="External"/><Relationship Id="rId7" Type="http://schemas.openxmlformats.org/officeDocument/2006/relationships/image" Target="../media/image17.png"/><Relationship Id="rId12" Type="http://schemas.openxmlformats.org/officeDocument/2006/relationships/hyperlink" Target="http://www.madeiradata.com/" TargetMode="External"/><Relationship Id="rId17" Type="http://schemas.openxmlformats.org/officeDocument/2006/relationships/image" Target="../media/image24.svg"/><Relationship Id="rId2" Type="http://schemas.openxmlformats.org/officeDocument/2006/relationships/image" Target="../media/image16.jpeg"/><Relationship Id="rId16" Type="http://schemas.openxmlformats.org/officeDocument/2006/relationships/image" Target="../media/image23.png"/><Relationship Id="rId1" Type="http://schemas.openxmlformats.org/officeDocument/2006/relationships/slideLayout" Target="../slideLayouts/slideLayout8.xml"/><Relationship Id="rId6" Type="http://schemas.openxmlformats.org/officeDocument/2006/relationships/hyperlink" Target="http://www.eitanblumin.com/" TargetMode="External"/><Relationship Id="rId11" Type="http://schemas.openxmlformats.org/officeDocument/2006/relationships/image" Target="../media/image21.png"/><Relationship Id="rId5" Type="http://schemas.openxmlformats.org/officeDocument/2006/relationships/hyperlink" Target="http://www.linkedin.com/in/eitanblumin" TargetMode="External"/><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hyperlink" Target="https://twitter.com/EitanBlumin" TargetMode="External"/><Relationship Id="rId9" Type="http://schemas.openxmlformats.org/officeDocument/2006/relationships/image" Target="../media/image19.png"/><Relationship Id="rId14" Type="http://schemas.openxmlformats.org/officeDocument/2006/relationships/hyperlink" Target="http://www.sqlserverradio.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bit.ly/HADRMyJobs" TargetMode="External"/><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1444479"/>
            <a:ext cx="9144000" cy="1569660"/>
          </a:xfrm>
          <a:prstGeom prst="rect">
            <a:avLst/>
          </a:prstGeom>
          <a:noFill/>
        </p:spPr>
        <p:txBody>
          <a:bodyPr wrap="square" rtlCol="0">
            <a:spAutoFit/>
          </a:bodyPr>
          <a:lstStyle/>
          <a:p>
            <a:pPr algn="ctr"/>
            <a:r>
              <a:rPr lang="en-US" sz="4800" b="1" dirty="0">
                <a:solidFill>
                  <a:srgbClr val="002060"/>
                </a:solidFill>
                <a:effectLst>
                  <a:outerShdw blurRad="38100" dist="38100" dir="2700000" algn="tl">
                    <a:srgbClr val="000000">
                      <a:alpha val="43137"/>
                    </a:srgbClr>
                  </a:outerShdw>
                </a:effectLst>
                <a:latin typeface="Calibri" pitchFamily="34" charset="0"/>
              </a:rPr>
              <a:t>SQL Server 2022</a:t>
            </a:r>
          </a:p>
          <a:p>
            <a:pPr algn="ctr"/>
            <a:r>
              <a:rPr lang="en-US" sz="4800" b="1" dirty="0">
                <a:solidFill>
                  <a:srgbClr val="002060"/>
                </a:solidFill>
                <a:effectLst>
                  <a:outerShdw blurRad="38100" dist="38100" dir="2700000" algn="tl">
                    <a:srgbClr val="000000">
                      <a:alpha val="43137"/>
                    </a:srgbClr>
                  </a:outerShdw>
                </a:effectLst>
                <a:latin typeface="Calibri" pitchFamily="34" charset="0"/>
              </a:rPr>
              <a:t>Contained Availability Groups</a:t>
            </a: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bwMode="auto">
          <a:xfrm>
            <a:off x="1474898" y="3015817"/>
            <a:ext cx="3097102" cy="1410487"/>
          </a:xfrm>
          <a:prstGeom prst="rect">
            <a:avLst/>
          </a:prstGeom>
          <a:noFill/>
          <a:ln>
            <a:noFill/>
          </a:ln>
        </p:spPr>
      </p:pic>
      <p:pic>
        <p:nvPicPr>
          <p:cNvPr id="3" name="Picture 2" descr="Chart, icon, funnel chart&#10;&#10;Description automatically generated">
            <a:extLst>
              <a:ext uri="{FF2B5EF4-FFF2-40B4-BE49-F238E27FC236}">
                <a16:creationId xmlns:a16="http://schemas.microsoft.com/office/drawing/2014/main" id="{CF3B8528-AE0E-39E9-5D59-85A3093EFA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62325" y="478213"/>
            <a:ext cx="1543500" cy="15696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386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D136-2E5B-58B1-8E60-8338A9A284D3}"/>
              </a:ext>
            </a:extLst>
          </p:cNvPr>
          <p:cNvSpPr>
            <a:spLocks noGrp="1"/>
          </p:cNvSpPr>
          <p:nvPr>
            <p:ph type="title"/>
          </p:nvPr>
        </p:nvSpPr>
        <p:spPr/>
        <p:txBody>
          <a:bodyPr/>
          <a:lstStyle/>
          <a:p>
            <a:r>
              <a:rPr lang="en-US" dirty="0"/>
              <a:t>T-SQL Changes</a:t>
            </a:r>
            <a:endParaRPr lang="en-IL" dirty="0"/>
          </a:p>
        </p:txBody>
      </p:sp>
      <p:pic>
        <p:nvPicPr>
          <p:cNvPr id="9" name="Content Placeholder 8">
            <a:extLst>
              <a:ext uri="{FF2B5EF4-FFF2-40B4-BE49-F238E27FC236}">
                <a16:creationId xmlns:a16="http://schemas.microsoft.com/office/drawing/2014/main" id="{F637F28C-A32D-0A23-FA03-C50EA68D075C}"/>
              </a:ext>
            </a:extLst>
          </p:cNvPr>
          <p:cNvPicPr>
            <a:picLocks noGrp="1" noChangeAspect="1"/>
          </p:cNvPicPr>
          <p:nvPr>
            <p:ph idx="1"/>
          </p:nvPr>
        </p:nvPicPr>
        <p:blipFill>
          <a:blip r:embed="rId3"/>
          <a:stretch>
            <a:fillRect/>
          </a:stretch>
        </p:blipFill>
        <p:spPr>
          <a:xfrm>
            <a:off x="2153783" y="1649290"/>
            <a:ext cx="5580190" cy="1939944"/>
          </a:xfrm>
        </p:spPr>
      </p:pic>
      <p:grpSp>
        <p:nvGrpSpPr>
          <p:cNvPr id="10" name="Group 9">
            <a:extLst>
              <a:ext uri="{FF2B5EF4-FFF2-40B4-BE49-F238E27FC236}">
                <a16:creationId xmlns:a16="http://schemas.microsoft.com/office/drawing/2014/main" id="{731C1810-D13A-9678-2DAD-33322E2D16DF}"/>
              </a:ext>
            </a:extLst>
          </p:cNvPr>
          <p:cNvGrpSpPr/>
          <p:nvPr/>
        </p:nvGrpSpPr>
        <p:grpSpPr>
          <a:xfrm>
            <a:off x="5060608" y="5096425"/>
            <a:ext cx="2424009" cy="1154904"/>
            <a:chOff x="3768831" y="4526296"/>
            <a:chExt cx="2424009" cy="1154904"/>
          </a:xfrm>
        </p:grpSpPr>
        <p:pic>
          <p:nvPicPr>
            <p:cNvPr id="11" name="Picture 2" descr="How to clear all data from SQL Database? → Explore with me!">
              <a:extLst>
                <a:ext uri="{FF2B5EF4-FFF2-40B4-BE49-F238E27FC236}">
                  <a16:creationId xmlns:a16="http://schemas.microsoft.com/office/drawing/2014/main" id="{0DE3D352-3BC7-4F9B-1940-8E1EA71975D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F85CE839-D917-E435-A086-416687880455}"/>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pic>
        <p:nvPicPr>
          <p:cNvPr id="14" name="Picture 13" descr="Shape&#10;&#10;Description automatically generated with low confidence">
            <a:extLst>
              <a:ext uri="{FF2B5EF4-FFF2-40B4-BE49-F238E27FC236}">
                <a16:creationId xmlns:a16="http://schemas.microsoft.com/office/drawing/2014/main" id="{C2A7923B-054A-79B0-0272-5F5E35DA17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8673" y="327177"/>
            <a:ext cx="1037920" cy="1037920"/>
          </a:xfrm>
          <a:prstGeom prst="rect">
            <a:avLst/>
          </a:prstGeom>
        </p:spPr>
      </p:pic>
    </p:spTree>
    <p:extLst>
      <p:ext uri="{BB962C8B-B14F-4D97-AF65-F5344CB8AC3E}">
        <p14:creationId xmlns:p14="http://schemas.microsoft.com/office/powerpoint/2010/main" val="779522274"/>
      </p:ext>
    </p:extLst>
  </p:cSld>
  <p:clrMapOvr>
    <a:masterClrMapping/>
  </p:clrMapOvr>
  <p:transition spd="slow">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D136-2E5B-58B1-8E60-8338A9A284D3}"/>
              </a:ext>
            </a:extLst>
          </p:cNvPr>
          <p:cNvSpPr>
            <a:spLocks noGrp="1"/>
          </p:cNvSpPr>
          <p:nvPr>
            <p:ph type="title"/>
          </p:nvPr>
        </p:nvSpPr>
        <p:spPr/>
        <p:txBody>
          <a:bodyPr/>
          <a:lstStyle/>
          <a:p>
            <a:r>
              <a:rPr lang="en-US" dirty="0"/>
              <a:t>DMV Changes</a:t>
            </a:r>
            <a:endParaRPr lang="en-IL" dirty="0"/>
          </a:p>
        </p:txBody>
      </p:sp>
      <p:pic>
        <p:nvPicPr>
          <p:cNvPr id="6" name="Content Placeholder 5">
            <a:extLst>
              <a:ext uri="{FF2B5EF4-FFF2-40B4-BE49-F238E27FC236}">
                <a16:creationId xmlns:a16="http://schemas.microsoft.com/office/drawing/2014/main" id="{463326DB-B62C-53DF-C75F-E9416A0A1C4A}"/>
              </a:ext>
            </a:extLst>
          </p:cNvPr>
          <p:cNvPicPr>
            <a:picLocks noGrp="1" noChangeAspect="1"/>
          </p:cNvPicPr>
          <p:nvPr>
            <p:ph idx="1"/>
          </p:nvPr>
        </p:nvPicPr>
        <p:blipFill>
          <a:blip r:embed="rId2"/>
          <a:stretch>
            <a:fillRect/>
          </a:stretch>
        </p:blipFill>
        <p:spPr>
          <a:xfrm>
            <a:off x="1723978" y="1656974"/>
            <a:ext cx="6439799" cy="1733792"/>
          </a:xfrm>
        </p:spPr>
      </p:pic>
      <p:pic>
        <p:nvPicPr>
          <p:cNvPr id="8" name="Picture 7">
            <a:extLst>
              <a:ext uri="{FF2B5EF4-FFF2-40B4-BE49-F238E27FC236}">
                <a16:creationId xmlns:a16="http://schemas.microsoft.com/office/drawing/2014/main" id="{C2554949-753A-0574-A81A-DAFDB92F65E7}"/>
              </a:ext>
            </a:extLst>
          </p:cNvPr>
          <p:cNvPicPr>
            <a:picLocks noChangeAspect="1"/>
          </p:cNvPicPr>
          <p:nvPr/>
        </p:nvPicPr>
        <p:blipFill>
          <a:blip r:embed="rId3"/>
          <a:stretch>
            <a:fillRect/>
          </a:stretch>
        </p:blipFill>
        <p:spPr>
          <a:xfrm>
            <a:off x="2842971" y="3715107"/>
            <a:ext cx="3458058" cy="1381318"/>
          </a:xfrm>
          <a:prstGeom prst="rect">
            <a:avLst/>
          </a:prstGeom>
        </p:spPr>
      </p:pic>
      <p:grpSp>
        <p:nvGrpSpPr>
          <p:cNvPr id="10" name="Group 9">
            <a:extLst>
              <a:ext uri="{FF2B5EF4-FFF2-40B4-BE49-F238E27FC236}">
                <a16:creationId xmlns:a16="http://schemas.microsoft.com/office/drawing/2014/main" id="{5B26CC14-BD8D-6EAB-2C0B-22BE4D2ADDD4}"/>
              </a:ext>
            </a:extLst>
          </p:cNvPr>
          <p:cNvGrpSpPr/>
          <p:nvPr/>
        </p:nvGrpSpPr>
        <p:grpSpPr>
          <a:xfrm>
            <a:off x="5060608" y="5096425"/>
            <a:ext cx="2424009" cy="1154904"/>
            <a:chOff x="3768831" y="4526296"/>
            <a:chExt cx="2424009" cy="1154904"/>
          </a:xfrm>
        </p:grpSpPr>
        <p:pic>
          <p:nvPicPr>
            <p:cNvPr id="11" name="Picture 2" descr="How to clear all data from SQL Database? → Explore with me!">
              <a:extLst>
                <a:ext uri="{FF2B5EF4-FFF2-40B4-BE49-F238E27FC236}">
                  <a16:creationId xmlns:a16="http://schemas.microsoft.com/office/drawing/2014/main" id="{6DA856AE-FE6F-24C0-2619-A0FE7CDBBC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8CCB57F-342B-20C7-75A4-C96CC4AF4BFC}"/>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pic>
        <p:nvPicPr>
          <p:cNvPr id="14" name="Picture 13" descr="A picture containing calendar&#10;&#10;Description automatically generated">
            <a:extLst>
              <a:ext uri="{FF2B5EF4-FFF2-40B4-BE49-F238E27FC236}">
                <a16:creationId xmlns:a16="http://schemas.microsoft.com/office/drawing/2014/main" id="{81C02FB7-4A21-CCB1-BEC2-52205F00486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458" y="345338"/>
            <a:ext cx="885520" cy="8855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629523479"/>
      </p:ext>
    </p:extLst>
  </p:cSld>
  <p:clrMapOvr>
    <a:masterClrMapping/>
  </p:clrMapOvr>
  <p:transition spd="slow">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26AA7-AA76-147C-42F7-A85444BB0972}"/>
              </a:ext>
            </a:extLst>
          </p:cNvPr>
          <p:cNvSpPr>
            <a:spLocks noGrp="1"/>
          </p:cNvSpPr>
          <p:nvPr>
            <p:ph type="title"/>
          </p:nvPr>
        </p:nvSpPr>
        <p:spPr/>
        <p:txBody>
          <a:bodyPr/>
          <a:lstStyle/>
          <a:p>
            <a:r>
              <a:rPr lang="en-US" dirty="0"/>
              <a:t>Supported Interoperability</a:t>
            </a:r>
            <a:endParaRPr lang="en-IL" dirty="0"/>
          </a:p>
        </p:txBody>
      </p:sp>
      <p:sp>
        <p:nvSpPr>
          <p:cNvPr id="3" name="Content Placeholder 2">
            <a:extLst>
              <a:ext uri="{FF2B5EF4-FFF2-40B4-BE49-F238E27FC236}">
                <a16:creationId xmlns:a16="http://schemas.microsoft.com/office/drawing/2014/main" id="{CDB919DE-F97A-134A-DEF5-FFEEEB616C02}"/>
              </a:ext>
            </a:extLst>
          </p:cNvPr>
          <p:cNvSpPr>
            <a:spLocks noGrp="1"/>
          </p:cNvSpPr>
          <p:nvPr>
            <p:ph idx="1"/>
          </p:nvPr>
        </p:nvSpPr>
        <p:spPr/>
        <p:txBody>
          <a:bodyPr/>
          <a:lstStyle/>
          <a:p>
            <a:r>
              <a:rPr lang="en-US" dirty="0"/>
              <a:t>Change Data Capture (CDC)</a:t>
            </a:r>
          </a:p>
          <a:p>
            <a:r>
              <a:rPr lang="en-US" dirty="0"/>
              <a:t>Log Shipping (Primary)</a:t>
            </a:r>
          </a:p>
          <a:p>
            <a:r>
              <a:rPr lang="en-US" dirty="0"/>
              <a:t>Transparent Data Encryption (TDE)</a:t>
            </a:r>
            <a:endParaRPr lang="en-IL" dirty="0"/>
          </a:p>
        </p:txBody>
      </p:sp>
      <p:pic>
        <p:nvPicPr>
          <p:cNvPr id="11" name="Graphic 10" descr="Thumbs up sign with solid fill">
            <a:extLst>
              <a:ext uri="{FF2B5EF4-FFF2-40B4-BE49-F238E27FC236}">
                <a16:creationId xmlns:a16="http://schemas.microsoft.com/office/drawing/2014/main" id="{000FF109-F766-0028-D209-898758EA9C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6110" y="3320489"/>
            <a:ext cx="1311780" cy="1311780"/>
          </a:xfrm>
          <a:prstGeom prst="rect">
            <a:avLst/>
          </a:prstGeom>
          <a:effectLst>
            <a:outerShdw blurRad="50800" dist="38100" dir="2700000" algn="tl" rotWithShape="0">
              <a:prstClr val="black">
                <a:alpha val="40000"/>
              </a:prstClr>
            </a:outerShdw>
          </a:effectLst>
        </p:spPr>
      </p:pic>
      <p:grpSp>
        <p:nvGrpSpPr>
          <p:cNvPr id="14" name="Group 13">
            <a:extLst>
              <a:ext uri="{FF2B5EF4-FFF2-40B4-BE49-F238E27FC236}">
                <a16:creationId xmlns:a16="http://schemas.microsoft.com/office/drawing/2014/main" id="{EB4A957F-0856-67ED-BCAD-88DFCA9C820C}"/>
              </a:ext>
            </a:extLst>
          </p:cNvPr>
          <p:cNvGrpSpPr/>
          <p:nvPr/>
        </p:nvGrpSpPr>
        <p:grpSpPr>
          <a:xfrm>
            <a:off x="5060608" y="5096425"/>
            <a:ext cx="2424009" cy="1154904"/>
            <a:chOff x="3768831" y="4526296"/>
            <a:chExt cx="2424009" cy="1154904"/>
          </a:xfrm>
        </p:grpSpPr>
        <p:pic>
          <p:nvPicPr>
            <p:cNvPr id="15" name="Picture 2" descr="How to clear all data from SQL Database? → Explore with me!">
              <a:extLst>
                <a:ext uri="{FF2B5EF4-FFF2-40B4-BE49-F238E27FC236}">
                  <a16:creationId xmlns:a16="http://schemas.microsoft.com/office/drawing/2014/main" id="{30ED6220-6893-6B27-C33E-A0B2D8E0F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153CFCD-09CE-C6E0-17E8-171B992C929F}"/>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spTree>
    <p:extLst>
      <p:ext uri="{BB962C8B-B14F-4D97-AF65-F5344CB8AC3E}">
        <p14:creationId xmlns:p14="http://schemas.microsoft.com/office/powerpoint/2010/main" val="105898596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A75E4-9D3A-1B8F-830F-C53E0401F464}"/>
              </a:ext>
            </a:extLst>
          </p:cNvPr>
          <p:cNvSpPr>
            <a:spLocks noGrp="1"/>
          </p:cNvSpPr>
          <p:nvPr>
            <p:ph type="title"/>
          </p:nvPr>
        </p:nvSpPr>
        <p:spPr/>
        <p:txBody>
          <a:bodyPr/>
          <a:lstStyle/>
          <a:p>
            <a:r>
              <a:rPr lang="en-US" dirty="0"/>
              <a:t>Not Supported Interoperability</a:t>
            </a:r>
            <a:endParaRPr lang="en-IL" dirty="0"/>
          </a:p>
        </p:txBody>
      </p:sp>
      <p:sp>
        <p:nvSpPr>
          <p:cNvPr id="3" name="Content Placeholder 2">
            <a:extLst>
              <a:ext uri="{FF2B5EF4-FFF2-40B4-BE49-F238E27FC236}">
                <a16:creationId xmlns:a16="http://schemas.microsoft.com/office/drawing/2014/main" id="{85A3751B-B095-B318-29E2-A281369D0825}"/>
              </a:ext>
            </a:extLst>
          </p:cNvPr>
          <p:cNvSpPr>
            <a:spLocks noGrp="1"/>
          </p:cNvSpPr>
          <p:nvPr>
            <p:ph idx="1"/>
          </p:nvPr>
        </p:nvSpPr>
        <p:spPr/>
        <p:txBody>
          <a:bodyPr/>
          <a:lstStyle/>
          <a:p>
            <a:r>
              <a:rPr lang="en-US" dirty="0"/>
              <a:t>Replication (all types)</a:t>
            </a:r>
          </a:p>
          <a:p>
            <a:r>
              <a:rPr lang="en-US" dirty="0"/>
              <a:t>Log Shipping (Secondary)</a:t>
            </a:r>
          </a:p>
          <a:p>
            <a:r>
              <a:rPr lang="en-US" dirty="0"/>
              <a:t>Distributed Availability Groups</a:t>
            </a:r>
            <a:endParaRPr lang="en-IL" dirty="0"/>
          </a:p>
        </p:txBody>
      </p:sp>
      <p:pic>
        <p:nvPicPr>
          <p:cNvPr id="5" name="Graphic 4" descr="Thumbs Down with solid fill">
            <a:extLst>
              <a:ext uri="{FF2B5EF4-FFF2-40B4-BE49-F238E27FC236}">
                <a16:creationId xmlns:a16="http://schemas.microsoft.com/office/drawing/2014/main" id="{1040DD4D-7828-6B62-1E55-F2AF23254A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6109" y="3429000"/>
            <a:ext cx="1311781" cy="1311781"/>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32F11DAF-5638-2CAB-866A-F51E9D1C9523}"/>
              </a:ext>
            </a:extLst>
          </p:cNvPr>
          <p:cNvGrpSpPr/>
          <p:nvPr/>
        </p:nvGrpSpPr>
        <p:grpSpPr>
          <a:xfrm>
            <a:off x="5060608" y="5096425"/>
            <a:ext cx="2424009" cy="1154904"/>
            <a:chOff x="3768831" y="4526296"/>
            <a:chExt cx="2424009" cy="1154904"/>
          </a:xfrm>
        </p:grpSpPr>
        <p:pic>
          <p:nvPicPr>
            <p:cNvPr id="7" name="Picture 2" descr="How to clear all data from SQL Database? → Explore with me!">
              <a:extLst>
                <a:ext uri="{FF2B5EF4-FFF2-40B4-BE49-F238E27FC236}">
                  <a16:creationId xmlns:a16="http://schemas.microsoft.com/office/drawing/2014/main" id="{0C3EA23C-EEB8-FAA3-A72A-B70474C014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8E7D6E-0670-6D44-4D21-37C18B82CB7E}"/>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spTree>
    <p:extLst>
      <p:ext uri="{BB962C8B-B14F-4D97-AF65-F5344CB8AC3E}">
        <p14:creationId xmlns:p14="http://schemas.microsoft.com/office/powerpoint/2010/main" val="7233353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FE2A6-D500-60EE-C1A4-3D1EAA680003}"/>
              </a:ext>
            </a:extLst>
          </p:cNvPr>
          <p:cNvSpPr>
            <a:spLocks noGrp="1"/>
          </p:cNvSpPr>
          <p:nvPr>
            <p:ph type="title"/>
          </p:nvPr>
        </p:nvSpPr>
        <p:spPr/>
        <p:txBody>
          <a:bodyPr/>
          <a:lstStyle/>
          <a:p>
            <a:r>
              <a:rPr lang="en-US" dirty="0"/>
              <a:t>Upon Creation of Contained AG</a:t>
            </a:r>
            <a:endParaRPr lang="en-IL" dirty="0"/>
          </a:p>
        </p:txBody>
      </p:sp>
      <p:sp>
        <p:nvSpPr>
          <p:cNvPr id="3" name="Content Placeholder 2">
            <a:extLst>
              <a:ext uri="{FF2B5EF4-FFF2-40B4-BE49-F238E27FC236}">
                <a16:creationId xmlns:a16="http://schemas.microsoft.com/office/drawing/2014/main" id="{9C87099B-FC2F-BA25-3F18-864CFF575284}"/>
              </a:ext>
            </a:extLst>
          </p:cNvPr>
          <p:cNvSpPr>
            <a:spLocks noGrp="1"/>
          </p:cNvSpPr>
          <p:nvPr>
            <p:ph idx="1"/>
          </p:nvPr>
        </p:nvSpPr>
        <p:spPr/>
        <p:txBody>
          <a:bodyPr/>
          <a:lstStyle/>
          <a:p>
            <a:r>
              <a:rPr lang="en-US" dirty="0"/>
              <a:t>Sysadmin Logins in instance-level </a:t>
            </a:r>
            <a:r>
              <a:rPr lang="en-US" b="1" dirty="0"/>
              <a:t>master</a:t>
            </a:r>
            <a:r>
              <a:rPr lang="en-US" dirty="0"/>
              <a:t> are copied to the Contained AG </a:t>
            </a:r>
            <a:r>
              <a:rPr lang="en-US" b="1" dirty="0"/>
              <a:t>master</a:t>
            </a:r>
          </a:p>
          <a:p>
            <a:r>
              <a:rPr lang="en-US" dirty="0"/>
              <a:t>What about other logins?</a:t>
            </a:r>
          </a:p>
          <a:p>
            <a:r>
              <a:rPr lang="en-US" dirty="0"/>
              <a:t>How login authentication works?</a:t>
            </a:r>
            <a:endParaRPr lang="en-IL" dirty="0"/>
          </a:p>
        </p:txBody>
      </p:sp>
      <p:grpSp>
        <p:nvGrpSpPr>
          <p:cNvPr id="6" name="Group 5">
            <a:extLst>
              <a:ext uri="{FF2B5EF4-FFF2-40B4-BE49-F238E27FC236}">
                <a16:creationId xmlns:a16="http://schemas.microsoft.com/office/drawing/2014/main" id="{7C33DFA4-1216-D550-3D8C-267689DF948C}"/>
              </a:ext>
            </a:extLst>
          </p:cNvPr>
          <p:cNvGrpSpPr/>
          <p:nvPr/>
        </p:nvGrpSpPr>
        <p:grpSpPr>
          <a:xfrm>
            <a:off x="7120340" y="3680737"/>
            <a:ext cx="1371600" cy="1338807"/>
            <a:chOff x="4029478" y="3771900"/>
            <a:chExt cx="1371600" cy="1338807"/>
          </a:xfrm>
        </p:grpSpPr>
        <p:pic>
          <p:nvPicPr>
            <p:cNvPr id="9" name="Graphic 8" descr="User with solid fill">
              <a:extLst>
                <a:ext uri="{FF2B5EF4-FFF2-40B4-BE49-F238E27FC236}">
                  <a16:creationId xmlns:a16="http://schemas.microsoft.com/office/drawing/2014/main" id="{E34D8FD0-F7E4-FEF2-85B3-D4062F9C2E9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486678" y="3771900"/>
              <a:ext cx="914400" cy="914400"/>
            </a:xfrm>
            <a:prstGeom prst="rect">
              <a:avLst/>
            </a:prstGeom>
          </p:spPr>
        </p:pic>
        <p:pic>
          <p:nvPicPr>
            <p:cNvPr id="8" name="Graphic 7" descr="User with solid fill">
              <a:extLst>
                <a:ext uri="{FF2B5EF4-FFF2-40B4-BE49-F238E27FC236}">
                  <a16:creationId xmlns:a16="http://schemas.microsoft.com/office/drawing/2014/main" id="{D2B1FC70-D927-8DCA-653A-D37CD3B97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8078" y="3958182"/>
              <a:ext cx="914400" cy="914400"/>
            </a:xfrm>
            <a:prstGeom prst="rect">
              <a:avLst/>
            </a:prstGeom>
          </p:spPr>
        </p:pic>
        <p:pic>
          <p:nvPicPr>
            <p:cNvPr id="5" name="Graphic 4" descr="User with solid fill">
              <a:extLst>
                <a:ext uri="{FF2B5EF4-FFF2-40B4-BE49-F238E27FC236}">
                  <a16:creationId xmlns:a16="http://schemas.microsoft.com/office/drawing/2014/main" id="{D66D0DE7-C9DA-F8C8-42F7-1741AE69CE1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29478" y="4196307"/>
              <a:ext cx="914400" cy="914400"/>
            </a:xfrm>
            <a:prstGeom prst="rect">
              <a:avLst/>
            </a:prstGeom>
          </p:spPr>
        </p:pic>
      </p:grpSp>
      <p:sp>
        <p:nvSpPr>
          <p:cNvPr id="10" name="TextBox 9">
            <a:extLst>
              <a:ext uri="{FF2B5EF4-FFF2-40B4-BE49-F238E27FC236}">
                <a16:creationId xmlns:a16="http://schemas.microsoft.com/office/drawing/2014/main" id="{33E1B831-B686-A901-73CA-DB49BC846CFB}"/>
              </a:ext>
            </a:extLst>
          </p:cNvPr>
          <p:cNvSpPr txBox="1"/>
          <p:nvPr/>
        </p:nvSpPr>
        <p:spPr>
          <a:xfrm>
            <a:off x="1853016" y="5132585"/>
            <a:ext cx="6638924" cy="307777"/>
          </a:xfrm>
          <a:prstGeom prst="rect">
            <a:avLst/>
          </a:prstGeom>
          <a:noFill/>
        </p:spPr>
        <p:txBody>
          <a:bodyPr wrap="square">
            <a:spAutoFit/>
          </a:bodyPr>
          <a:lstStyle/>
          <a:p>
            <a:pPr algn="ctr"/>
            <a:r>
              <a:rPr lang="en-IL" sz="1400" dirty="0">
                <a:hlinkClick r:id="rId9"/>
              </a:rPr>
              <a:t>github.com/MadeiraData/</a:t>
            </a:r>
            <a:r>
              <a:rPr lang="en-IL" sz="1400" dirty="0" err="1">
                <a:hlinkClick r:id="rId9"/>
              </a:rPr>
              <a:t>MadeiraToolbox</a:t>
            </a:r>
            <a:r>
              <a:rPr lang="en-IL" sz="1400" dirty="0">
                <a:hlinkClick r:id="rId9"/>
              </a:rPr>
              <a:t>/Utility%20Scripts/sp_GetSrvPermissions.sql</a:t>
            </a:r>
            <a:endParaRPr lang="en-IL" sz="1400" dirty="0"/>
          </a:p>
        </p:txBody>
      </p:sp>
      <p:pic>
        <p:nvPicPr>
          <p:cNvPr id="7" name="Graphic 6" descr="Database with solid fill">
            <a:extLst>
              <a:ext uri="{FF2B5EF4-FFF2-40B4-BE49-F238E27FC236}">
                <a16:creationId xmlns:a16="http://schemas.microsoft.com/office/drawing/2014/main" id="{58C4D14D-B8E4-AED9-4B6B-A93D33C415B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495548" y="3771900"/>
            <a:ext cx="529567" cy="529567"/>
          </a:xfrm>
          <a:prstGeom prst="rect">
            <a:avLst/>
          </a:prstGeom>
        </p:spPr>
      </p:pic>
      <p:pic>
        <p:nvPicPr>
          <p:cNvPr id="11" name="Graphic 10" descr="Database with solid fill">
            <a:extLst>
              <a:ext uri="{FF2B5EF4-FFF2-40B4-BE49-F238E27FC236}">
                <a16:creationId xmlns:a16="http://schemas.microsoft.com/office/drawing/2014/main" id="{83289BBB-9150-D77D-0DCD-FC5205D7E6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495549" y="4488247"/>
            <a:ext cx="529567" cy="529567"/>
          </a:xfrm>
          <a:prstGeom prst="rect">
            <a:avLst/>
          </a:prstGeom>
        </p:spPr>
      </p:pic>
      <p:sp>
        <p:nvSpPr>
          <p:cNvPr id="12" name="TextBox 11">
            <a:extLst>
              <a:ext uri="{FF2B5EF4-FFF2-40B4-BE49-F238E27FC236}">
                <a16:creationId xmlns:a16="http://schemas.microsoft.com/office/drawing/2014/main" id="{FC875411-0F56-9359-56EC-E8C47EF06BD7}"/>
              </a:ext>
            </a:extLst>
          </p:cNvPr>
          <p:cNvSpPr txBox="1"/>
          <p:nvPr/>
        </p:nvSpPr>
        <p:spPr>
          <a:xfrm>
            <a:off x="3114675" y="3896241"/>
            <a:ext cx="3527504" cy="369332"/>
          </a:xfrm>
          <a:prstGeom prst="rect">
            <a:avLst/>
          </a:prstGeom>
          <a:noFill/>
        </p:spPr>
        <p:txBody>
          <a:bodyPr wrap="none" rtlCol="0">
            <a:spAutoFit/>
          </a:bodyPr>
          <a:lstStyle/>
          <a:p>
            <a:r>
              <a:rPr lang="en-US" dirty="0"/>
              <a:t>-&gt; instance-level master -&gt; login SID</a:t>
            </a:r>
            <a:endParaRPr lang="en-IL" dirty="0"/>
          </a:p>
        </p:txBody>
      </p:sp>
      <p:sp>
        <p:nvSpPr>
          <p:cNvPr id="13" name="TextBox 12">
            <a:extLst>
              <a:ext uri="{FF2B5EF4-FFF2-40B4-BE49-F238E27FC236}">
                <a16:creationId xmlns:a16="http://schemas.microsoft.com/office/drawing/2014/main" id="{D4C615EE-FE5B-459A-1948-A9EAA19292D1}"/>
              </a:ext>
            </a:extLst>
          </p:cNvPr>
          <p:cNvSpPr txBox="1"/>
          <p:nvPr/>
        </p:nvSpPr>
        <p:spPr>
          <a:xfrm>
            <a:off x="3114675" y="4537171"/>
            <a:ext cx="3519746" cy="369332"/>
          </a:xfrm>
          <a:prstGeom prst="rect">
            <a:avLst/>
          </a:prstGeom>
          <a:noFill/>
        </p:spPr>
        <p:txBody>
          <a:bodyPr wrap="none" rtlCol="0">
            <a:spAutoFit/>
          </a:bodyPr>
          <a:lstStyle/>
          <a:p>
            <a:r>
              <a:rPr lang="en-US" dirty="0"/>
              <a:t>-&gt; contained-AG master -&gt; login SID</a:t>
            </a:r>
            <a:endParaRPr lang="en-IL" dirty="0"/>
          </a:p>
        </p:txBody>
      </p:sp>
      <p:sp>
        <p:nvSpPr>
          <p:cNvPr id="14" name="TextBox 13">
            <a:extLst>
              <a:ext uri="{FF2B5EF4-FFF2-40B4-BE49-F238E27FC236}">
                <a16:creationId xmlns:a16="http://schemas.microsoft.com/office/drawing/2014/main" id="{E564AFA2-49B6-1313-F58C-A5DC98870DB9}"/>
              </a:ext>
            </a:extLst>
          </p:cNvPr>
          <p:cNvSpPr txBox="1"/>
          <p:nvPr/>
        </p:nvSpPr>
        <p:spPr>
          <a:xfrm>
            <a:off x="829336" y="4061530"/>
            <a:ext cx="1699440" cy="954107"/>
          </a:xfrm>
          <a:prstGeom prst="rect">
            <a:avLst/>
          </a:prstGeom>
          <a:noFill/>
        </p:spPr>
        <p:txBody>
          <a:bodyPr wrap="none" rtlCol="0">
            <a:spAutoFit/>
          </a:bodyPr>
          <a:lstStyle/>
          <a:p>
            <a:pPr algn="ctr"/>
            <a:r>
              <a:rPr lang="en-US" sz="1400" dirty="0"/>
              <a:t>Connection point</a:t>
            </a:r>
          </a:p>
          <a:p>
            <a:pPr algn="ctr"/>
            <a:r>
              <a:rPr lang="en-US" sz="1400" dirty="0"/>
              <a:t>=</a:t>
            </a:r>
          </a:p>
          <a:p>
            <a:pPr algn="ctr"/>
            <a:r>
              <a:rPr lang="en-US" sz="1400" dirty="0"/>
              <a:t>Authentication point</a:t>
            </a:r>
          </a:p>
          <a:p>
            <a:pPr algn="ctr"/>
            <a:r>
              <a:rPr lang="en-US" sz="1400" dirty="0"/>
              <a:t>(no inheritance!)</a:t>
            </a:r>
            <a:endParaRPr lang="en-IL" sz="1400" dirty="0"/>
          </a:p>
        </p:txBody>
      </p:sp>
    </p:spTree>
    <p:extLst>
      <p:ext uri="{BB962C8B-B14F-4D97-AF65-F5344CB8AC3E}">
        <p14:creationId xmlns:p14="http://schemas.microsoft.com/office/powerpoint/2010/main" val="301305764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B0EA-DEE7-3F6E-0F91-E9ABAA42E076}"/>
              </a:ext>
            </a:extLst>
          </p:cNvPr>
          <p:cNvSpPr>
            <a:spLocks noGrp="1"/>
          </p:cNvSpPr>
          <p:nvPr>
            <p:ph type="title"/>
          </p:nvPr>
        </p:nvSpPr>
        <p:spPr>
          <a:xfrm>
            <a:off x="829079" y="461417"/>
            <a:ext cx="7485841" cy="769441"/>
          </a:xfrm>
        </p:spPr>
        <p:txBody>
          <a:bodyPr/>
          <a:lstStyle/>
          <a:p>
            <a:r>
              <a:rPr lang="en-US" dirty="0"/>
              <a:t>USE and 3-part names</a:t>
            </a:r>
            <a:endParaRPr lang="en-IL" dirty="0"/>
          </a:p>
        </p:txBody>
      </p:sp>
      <p:sp>
        <p:nvSpPr>
          <p:cNvPr id="3" name="Content Placeholder 2">
            <a:extLst>
              <a:ext uri="{FF2B5EF4-FFF2-40B4-BE49-F238E27FC236}">
                <a16:creationId xmlns:a16="http://schemas.microsoft.com/office/drawing/2014/main" id="{D61A0AA0-C240-A3E4-C403-1CC116800AE9}"/>
              </a:ext>
            </a:extLst>
          </p:cNvPr>
          <p:cNvSpPr>
            <a:spLocks noGrp="1"/>
          </p:cNvSpPr>
          <p:nvPr>
            <p:ph idx="1"/>
          </p:nvPr>
        </p:nvSpPr>
        <p:spPr/>
        <p:txBody>
          <a:bodyPr/>
          <a:lstStyle/>
          <a:p>
            <a:r>
              <a:rPr lang="en-US" dirty="0"/>
              <a:t>User databases outside the AG</a:t>
            </a:r>
          </a:p>
          <a:p>
            <a:r>
              <a:rPr lang="en-US" dirty="0"/>
              <a:t>Contained MSDB and Master</a:t>
            </a:r>
          </a:p>
          <a:p>
            <a:r>
              <a:rPr lang="en-US" dirty="0"/>
              <a:t>Non-contained MSDB and Master</a:t>
            </a:r>
          </a:p>
        </p:txBody>
      </p:sp>
      <p:pic>
        <p:nvPicPr>
          <p:cNvPr id="4" name="Picture 3" descr="Chart, icon, funnel chart&#10;&#10;Description automatically generated">
            <a:extLst>
              <a:ext uri="{FF2B5EF4-FFF2-40B4-BE49-F238E27FC236}">
                <a16:creationId xmlns:a16="http://schemas.microsoft.com/office/drawing/2014/main" id="{8E43989F-41AC-E3BF-DB52-F8453307B3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1635" y="3286125"/>
            <a:ext cx="2386296" cy="2426742"/>
          </a:xfrm>
          <a:prstGeom prst="rect">
            <a:avLst/>
          </a:prstGeom>
          <a:ln>
            <a:noFill/>
          </a:ln>
          <a:effectLst>
            <a:outerShdw blurRad="190500" algn="tl" rotWithShape="0">
              <a:srgbClr val="000000">
                <a:alpha val="70000"/>
              </a:srgbClr>
            </a:outerShdw>
          </a:effectLst>
        </p:spPr>
      </p:pic>
      <p:pic>
        <p:nvPicPr>
          <p:cNvPr id="6" name="Picture 5" descr="Icon&#10;&#10;Description automatically generated">
            <a:extLst>
              <a:ext uri="{FF2B5EF4-FFF2-40B4-BE49-F238E27FC236}">
                <a16:creationId xmlns:a16="http://schemas.microsoft.com/office/drawing/2014/main" id="{E2C30B0D-57E0-7E42-5988-D6ADBEAF4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1959" y="3900449"/>
            <a:ext cx="929456" cy="1152525"/>
          </a:xfrm>
          <a:prstGeom prst="rect">
            <a:avLst/>
          </a:prstGeom>
        </p:spPr>
      </p:pic>
      <p:sp>
        <p:nvSpPr>
          <p:cNvPr id="7" name="Arrow: Notched Right 6">
            <a:extLst>
              <a:ext uri="{FF2B5EF4-FFF2-40B4-BE49-F238E27FC236}">
                <a16:creationId xmlns:a16="http://schemas.microsoft.com/office/drawing/2014/main" id="{81FF4DD9-713E-1745-66E0-AD94340F23E5}"/>
              </a:ext>
            </a:extLst>
          </p:cNvPr>
          <p:cNvSpPr/>
          <p:nvPr/>
        </p:nvSpPr>
        <p:spPr>
          <a:xfrm flipH="1">
            <a:off x="3565883" y="4233824"/>
            <a:ext cx="2387240" cy="514350"/>
          </a:xfrm>
          <a:prstGeom prst="notchedRightArrow">
            <a:avLst/>
          </a:prstGeom>
          <a:ln/>
          <a:effectLst>
            <a:outerShdw blurRad="50800" dist="38100" dir="2700000" algn="tl"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rtlCol="0" anchor="ctr"/>
          <a:lstStyle/>
          <a:p>
            <a:pPr algn="ctr"/>
            <a:endParaRPr lang="en-IL"/>
          </a:p>
        </p:txBody>
      </p:sp>
      <p:pic>
        <p:nvPicPr>
          <p:cNvPr id="9" name="Graphic 8" descr="Run with solid fill">
            <a:extLst>
              <a:ext uri="{FF2B5EF4-FFF2-40B4-BE49-F238E27FC236}">
                <a16:creationId xmlns:a16="http://schemas.microsoft.com/office/drawing/2014/main" id="{FFD708C1-5CCB-9F51-2380-F6158673F06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217281" flipH="1">
            <a:off x="4210831" y="3443250"/>
            <a:ext cx="929456" cy="914400"/>
          </a:xfrm>
          <a:prstGeom prst="rect">
            <a:avLst/>
          </a:prstGeom>
          <a:effectLst>
            <a:outerShdw blurRad="50800" dist="38100" algn="l" rotWithShape="0">
              <a:prstClr val="black">
                <a:alpha val="40000"/>
              </a:prstClr>
            </a:outerShdw>
          </a:effectLst>
        </p:spPr>
      </p:pic>
    </p:spTree>
    <p:extLst>
      <p:ext uri="{BB962C8B-B14F-4D97-AF65-F5344CB8AC3E}">
        <p14:creationId xmlns:p14="http://schemas.microsoft.com/office/powerpoint/2010/main" val="107446035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2000"/>
                                  </p:stCondLst>
                                  <p:childTnLst>
                                    <p:animRot by="120000">
                                      <p:cBhvr>
                                        <p:cTn id="6" dur="200" fill="hold">
                                          <p:stCondLst>
                                            <p:cond delay="0"/>
                                          </p:stCondLst>
                                        </p:cTn>
                                        <p:tgtEl>
                                          <p:spTgt spid="9"/>
                                        </p:tgtEl>
                                        <p:attrNameLst>
                                          <p:attrName>r</p:attrName>
                                        </p:attrNameLst>
                                      </p:cBhvr>
                                    </p:animRot>
                                    <p:animRot by="-240000">
                                      <p:cBhvr>
                                        <p:cTn id="7" dur="400" fill="hold">
                                          <p:stCondLst>
                                            <p:cond delay="400"/>
                                          </p:stCondLst>
                                        </p:cTn>
                                        <p:tgtEl>
                                          <p:spTgt spid="9"/>
                                        </p:tgtEl>
                                        <p:attrNameLst>
                                          <p:attrName>r</p:attrName>
                                        </p:attrNameLst>
                                      </p:cBhvr>
                                    </p:animRot>
                                    <p:animRot by="240000">
                                      <p:cBhvr>
                                        <p:cTn id="8" dur="400" fill="hold">
                                          <p:stCondLst>
                                            <p:cond delay="800"/>
                                          </p:stCondLst>
                                        </p:cTn>
                                        <p:tgtEl>
                                          <p:spTgt spid="9"/>
                                        </p:tgtEl>
                                        <p:attrNameLst>
                                          <p:attrName>r</p:attrName>
                                        </p:attrNameLst>
                                      </p:cBhvr>
                                    </p:animRot>
                                    <p:animRot by="-240000">
                                      <p:cBhvr>
                                        <p:cTn id="9" dur="400" fill="hold">
                                          <p:stCondLst>
                                            <p:cond delay="1200"/>
                                          </p:stCondLst>
                                        </p:cTn>
                                        <p:tgtEl>
                                          <p:spTgt spid="9"/>
                                        </p:tgtEl>
                                        <p:attrNameLst>
                                          <p:attrName>r</p:attrName>
                                        </p:attrNameLst>
                                      </p:cBhvr>
                                    </p:animRot>
                                    <p:animRot by="120000">
                                      <p:cBhvr>
                                        <p:cTn id="10" dur="400" fill="hold">
                                          <p:stCondLst>
                                            <p:cond delay="16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9DA89-D152-C44E-A8AB-21462B26FF75}"/>
              </a:ext>
            </a:extLst>
          </p:cNvPr>
          <p:cNvSpPr>
            <a:spLocks noGrp="1"/>
          </p:cNvSpPr>
          <p:nvPr>
            <p:ph type="title"/>
          </p:nvPr>
        </p:nvSpPr>
        <p:spPr>
          <a:xfrm>
            <a:off x="779318" y="-123358"/>
            <a:ext cx="7907481" cy="1938992"/>
          </a:xfrm>
        </p:spPr>
        <p:txBody>
          <a:bodyPr/>
          <a:lstStyle/>
          <a:p>
            <a:r>
              <a:rPr lang="en-US" sz="4000" dirty="0"/>
              <a:t>Connecting to Contained AG vs connecting to the “global” Instance</a:t>
            </a:r>
            <a:endParaRPr lang="en-IL" sz="4000" dirty="0"/>
          </a:p>
        </p:txBody>
      </p:sp>
      <p:sp>
        <p:nvSpPr>
          <p:cNvPr id="3" name="Content Placeholder 2">
            <a:extLst>
              <a:ext uri="{FF2B5EF4-FFF2-40B4-BE49-F238E27FC236}">
                <a16:creationId xmlns:a16="http://schemas.microsoft.com/office/drawing/2014/main" id="{61BCCD8C-CE74-FD73-A169-7CBA0D4D95B4}"/>
              </a:ext>
            </a:extLst>
          </p:cNvPr>
          <p:cNvSpPr>
            <a:spLocks noGrp="1"/>
          </p:cNvSpPr>
          <p:nvPr>
            <p:ph idx="1"/>
          </p:nvPr>
        </p:nvSpPr>
        <p:spPr>
          <a:xfrm>
            <a:off x="1200959" y="1579417"/>
            <a:ext cx="7485840" cy="4260273"/>
          </a:xfrm>
        </p:spPr>
        <p:txBody>
          <a:bodyPr>
            <a:normAutofit lnSpcReduction="10000"/>
          </a:bodyPr>
          <a:lstStyle/>
          <a:p>
            <a:r>
              <a:rPr lang="en-US" sz="1600" dirty="0"/>
              <a:t>When connected to contained AG, users will only see databases in the contained AG, plus </a:t>
            </a:r>
            <a:r>
              <a:rPr lang="en-US" sz="1600" dirty="0" err="1"/>
              <a:t>tempdb</a:t>
            </a:r>
            <a:r>
              <a:rPr lang="en-US" sz="1600" dirty="0"/>
              <a:t>.</a:t>
            </a:r>
          </a:p>
          <a:p>
            <a:r>
              <a:rPr lang="en-US" sz="1600" dirty="0"/>
              <a:t>At instance level, contained AG master and </a:t>
            </a:r>
            <a:r>
              <a:rPr lang="en-US" sz="1600" dirty="0" err="1"/>
              <a:t>msdb</a:t>
            </a:r>
            <a:r>
              <a:rPr lang="en-US" sz="1600" dirty="0"/>
              <a:t> names will be</a:t>
            </a:r>
            <a:br>
              <a:rPr lang="en-US" sz="1600" dirty="0"/>
            </a:br>
            <a:r>
              <a:rPr lang="en-US" sz="1600" dirty="0"/>
              <a:t>[contained AG]_master, and [contained AG]_</a:t>
            </a:r>
            <a:r>
              <a:rPr lang="en-US" sz="1600" dirty="0" err="1"/>
              <a:t>msdb</a:t>
            </a:r>
            <a:r>
              <a:rPr lang="en-US" sz="1600" dirty="0"/>
              <a:t>.</a:t>
            </a:r>
            <a:br>
              <a:rPr lang="en-US" sz="1600" dirty="0"/>
            </a:br>
            <a:r>
              <a:rPr lang="en-US" sz="1600" dirty="0"/>
              <a:t>Inside contained AG, their names are master and </a:t>
            </a:r>
            <a:r>
              <a:rPr lang="en-US" sz="1600" dirty="0" err="1"/>
              <a:t>msdb</a:t>
            </a:r>
            <a:r>
              <a:rPr lang="en-US" sz="1600" dirty="0"/>
              <a:t>.</a:t>
            </a:r>
          </a:p>
          <a:p>
            <a:r>
              <a:rPr lang="en-US" sz="1600" dirty="0"/>
              <a:t>Database ID for contained AG master is 1 from inside contained AG, but something else when connected to the instance. [same is NOT TRUE for </a:t>
            </a:r>
            <a:r>
              <a:rPr lang="en-US" sz="1600" dirty="0" err="1"/>
              <a:t>msdb</a:t>
            </a:r>
            <a:r>
              <a:rPr lang="en-US" sz="1600" dirty="0"/>
              <a:t>]</a:t>
            </a:r>
          </a:p>
          <a:p>
            <a:r>
              <a:rPr lang="en-US" sz="1600" dirty="0"/>
              <a:t>While users will not see databases outside of the contained AG in </a:t>
            </a:r>
            <a:r>
              <a:rPr lang="en-US" sz="1600" dirty="0" err="1"/>
              <a:t>sys.databases</a:t>
            </a:r>
            <a:r>
              <a:rPr lang="en-US" sz="1600" dirty="0"/>
              <a:t> when connected in a contained AG connection, they will be able to access those databases by 4-part name or through the use command [based on SID].</a:t>
            </a:r>
          </a:p>
          <a:p>
            <a:r>
              <a:rPr lang="en-US" sz="1600" dirty="0"/>
              <a:t>Server configurations can be read from contained AG connection but can only be written from instance level.</a:t>
            </a:r>
          </a:p>
          <a:p>
            <a:r>
              <a:rPr lang="en-US" sz="1600" dirty="0"/>
              <a:t>From contained AG connections, sysadmin can perform instance level operations, such as shutting down SQL Server.</a:t>
            </a:r>
          </a:p>
          <a:p>
            <a:r>
              <a:rPr lang="en-US" sz="1600" dirty="0"/>
              <a:t>Most instance level, DB level, end point level, or AG level configuration changes can only be performed from instance-level connections, not contained AG connections.</a:t>
            </a:r>
            <a:endParaRPr lang="en-IL" sz="1600" dirty="0"/>
          </a:p>
        </p:txBody>
      </p:sp>
    </p:spTree>
    <p:extLst>
      <p:ext uri="{BB962C8B-B14F-4D97-AF65-F5344CB8AC3E}">
        <p14:creationId xmlns:p14="http://schemas.microsoft.com/office/powerpoint/2010/main" val="582423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E6891-39E9-CC12-550C-83B39FFEACFC}"/>
              </a:ext>
            </a:extLst>
          </p:cNvPr>
          <p:cNvSpPr>
            <a:spLocks noGrp="1"/>
          </p:cNvSpPr>
          <p:nvPr>
            <p:ph type="title"/>
          </p:nvPr>
        </p:nvSpPr>
        <p:spPr>
          <a:xfrm>
            <a:off x="902896" y="461417"/>
            <a:ext cx="7485841" cy="769441"/>
          </a:xfrm>
        </p:spPr>
        <p:txBody>
          <a:bodyPr/>
          <a:lstStyle/>
          <a:p>
            <a:r>
              <a:rPr lang="en-US" dirty="0"/>
              <a:t>Contained AG Jobs</a:t>
            </a:r>
            <a:endParaRPr lang="en-IL" dirty="0"/>
          </a:p>
        </p:txBody>
      </p:sp>
      <p:sp>
        <p:nvSpPr>
          <p:cNvPr id="6" name="Content Placeholder 5">
            <a:extLst>
              <a:ext uri="{FF2B5EF4-FFF2-40B4-BE49-F238E27FC236}">
                <a16:creationId xmlns:a16="http://schemas.microsoft.com/office/drawing/2014/main" id="{77398407-9F5D-D3F7-0BB3-8412B1A5F02A}"/>
              </a:ext>
            </a:extLst>
          </p:cNvPr>
          <p:cNvSpPr>
            <a:spLocks noGrp="1"/>
          </p:cNvSpPr>
          <p:nvPr>
            <p:ph idx="1"/>
          </p:nvPr>
        </p:nvSpPr>
        <p:spPr>
          <a:xfrm>
            <a:off x="1200959" y="1417638"/>
            <a:ext cx="7485840" cy="3426750"/>
          </a:xfrm>
        </p:spPr>
        <p:txBody>
          <a:bodyPr>
            <a:normAutofit/>
          </a:bodyPr>
          <a:lstStyle/>
          <a:p>
            <a:r>
              <a:rPr lang="en-US" dirty="0"/>
              <a:t>Jobs execute on the PRIMARY replica.</a:t>
            </a:r>
          </a:p>
          <a:p>
            <a:r>
              <a:rPr lang="en-US" dirty="0"/>
              <a:t>That’s it.</a:t>
            </a:r>
          </a:p>
          <a:p>
            <a:r>
              <a:rPr lang="en-US" dirty="0"/>
              <a:t>Yes, even if you have a readable secondary.</a:t>
            </a:r>
          </a:p>
          <a:p>
            <a:r>
              <a:rPr lang="en-US" dirty="0"/>
              <a:t>Because the contained </a:t>
            </a:r>
            <a:br>
              <a:rPr lang="en-US" dirty="0"/>
            </a:br>
            <a:r>
              <a:rPr lang="en-US" dirty="0" err="1"/>
              <a:t>msdb</a:t>
            </a:r>
            <a:r>
              <a:rPr lang="en-US" dirty="0"/>
              <a:t> is not writeable.</a:t>
            </a:r>
          </a:p>
        </p:txBody>
      </p:sp>
      <p:pic>
        <p:nvPicPr>
          <p:cNvPr id="9" name="Picture 8" descr="Icon&#10;&#10;Description automatically generated">
            <a:extLst>
              <a:ext uri="{FF2B5EF4-FFF2-40B4-BE49-F238E27FC236}">
                <a16:creationId xmlns:a16="http://schemas.microsoft.com/office/drawing/2014/main" id="{667C26B4-B927-E29E-6FB5-0E1F2D3E7F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4919" y="3551812"/>
            <a:ext cx="1547811" cy="1547811"/>
          </a:xfrm>
          <a:prstGeom prst="rect">
            <a:avLst/>
          </a:prstGeom>
        </p:spPr>
      </p:pic>
      <p:pic>
        <p:nvPicPr>
          <p:cNvPr id="10" name="Picture 9" descr="Icon&#10;&#10;Description automatically generated">
            <a:extLst>
              <a:ext uri="{FF2B5EF4-FFF2-40B4-BE49-F238E27FC236}">
                <a16:creationId xmlns:a16="http://schemas.microsoft.com/office/drawing/2014/main" id="{40673E11-73B1-A0D3-6B2B-57F8A6F61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92730" y="3551811"/>
            <a:ext cx="1547811" cy="1547811"/>
          </a:xfrm>
          <a:prstGeom prst="rect">
            <a:avLst/>
          </a:prstGeom>
        </p:spPr>
      </p:pic>
      <p:pic>
        <p:nvPicPr>
          <p:cNvPr id="11" name="Picture 10" descr="Icon&#10;&#10;Description automatically generated">
            <a:extLst>
              <a:ext uri="{FF2B5EF4-FFF2-40B4-BE49-F238E27FC236}">
                <a16:creationId xmlns:a16="http://schemas.microsoft.com/office/drawing/2014/main" id="{D18DB814-5B07-4444-A409-6C75395D59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437" y="4504381"/>
            <a:ext cx="1547811" cy="1547811"/>
          </a:xfrm>
          <a:prstGeom prst="rect">
            <a:avLst/>
          </a:prstGeom>
        </p:spPr>
      </p:pic>
      <p:sp>
        <p:nvSpPr>
          <p:cNvPr id="12" name="TextBox 11">
            <a:extLst>
              <a:ext uri="{FF2B5EF4-FFF2-40B4-BE49-F238E27FC236}">
                <a16:creationId xmlns:a16="http://schemas.microsoft.com/office/drawing/2014/main" id="{76AA451C-C057-A83F-FDFC-0DA45D0569AF}"/>
              </a:ext>
            </a:extLst>
          </p:cNvPr>
          <p:cNvSpPr txBox="1"/>
          <p:nvPr/>
        </p:nvSpPr>
        <p:spPr>
          <a:xfrm>
            <a:off x="3048809" y="5398935"/>
            <a:ext cx="3931175" cy="584775"/>
          </a:xfrm>
          <a:prstGeom prst="rect">
            <a:avLst/>
          </a:prstGeom>
          <a:noFill/>
        </p:spPr>
        <p:txBody>
          <a:bodyPr wrap="square">
            <a:spAutoFit/>
          </a:bodyPr>
          <a:lstStyle/>
          <a:p>
            <a:pPr marL="285750" indent="-285750">
              <a:buFont typeface="Wingdings" panose="05000000000000000000" pitchFamily="2" charset="2"/>
              <a:buChar char="Ø"/>
            </a:pPr>
            <a:r>
              <a:rPr lang="en-IL" sz="3200" dirty="0">
                <a:hlinkClick r:id="rId4"/>
              </a:rPr>
              <a:t>bit.ly/HADRMyJobs</a:t>
            </a:r>
            <a:endParaRPr lang="en-IL" sz="3200" dirty="0"/>
          </a:p>
        </p:txBody>
      </p:sp>
      <p:pic>
        <p:nvPicPr>
          <p:cNvPr id="14" name="Picture 13">
            <a:extLst>
              <a:ext uri="{FF2B5EF4-FFF2-40B4-BE49-F238E27FC236}">
                <a16:creationId xmlns:a16="http://schemas.microsoft.com/office/drawing/2014/main" id="{289F4D58-BE82-0EB2-54D4-B721A5D7F954}"/>
              </a:ext>
            </a:extLst>
          </p:cNvPr>
          <p:cNvPicPr>
            <a:picLocks noChangeAspect="1"/>
          </p:cNvPicPr>
          <p:nvPr/>
        </p:nvPicPr>
        <p:blipFill>
          <a:blip r:embed="rId5"/>
          <a:stretch>
            <a:fillRect/>
          </a:stretch>
        </p:blipFill>
        <p:spPr>
          <a:xfrm>
            <a:off x="1294474" y="2737512"/>
            <a:ext cx="5920714" cy="21068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19817298"/>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2000"/>
                                        <p:tgtEl>
                                          <p:spTgt spid="12"/>
                                        </p:tgtEl>
                                      </p:cBhvr>
                                    </p:animEffect>
                                    <p:anim calcmode="lin" valueType="num">
                                      <p:cBhvr>
                                        <p:cTn id="39" dur="2000" fill="hold"/>
                                        <p:tgtEl>
                                          <p:spTgt spid="12"/>
                                        </p:tgtEl>
                                        <p:attrNameLst>
                                          <p:attrName>ppt_x</p:attrName>
                                        </p:attrNameLst>
                                      </p:cBhvr>
                                      <p:tavLst>
                                        <p:tav tm="0">
                                          <p:val>
                                            <p:strVal val="#ppt_x"/>
                                          </p:val>
                                        </p:tav>
                                        <p:tav tm="100000">
                                          <p:val>
                                            <p:strVal val="#ppt_x"/>
                                          </p:val>
                                        </p:tav>
                                      </p:tavLst>
                                    </p:anim>
                                    <p:anim calcmode="lin" valueType="num">
                                      <p:cBhvr>
                                        <p:cTn id="40"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0CD54-D5E1-5368-FF62-63E5752490B4}"/>
              </a:ext>
            </a:extLst>
          </p:cNvPr>
          <p:cNvSpPr>
            <a:spLocks noGrp="1"/>
          </p:cNvSpPr>
          <p:nvPr>
            <p:ph type="title"/>
          </p:nvPr>
        </p:nvSpPr>
        <p:spPr>
          <a:xfrm>
            <a:off x="1200958" y="461417"/>
            <a:ext cx="7485841" cy="769441"/>
          </a:xfrm>
        </p:spPr>
        <p:txBody>
          <a:bodyPr/>
          <a:lstStyle/>
          <a:p>
            <a:r>
              <a:rPr lang="en-US" dirty="0"/>
              <a:t>Contained AG Does NOT:</a:t>
            </a:r>
            <a:endParaRPr lang="en-IL" dirty="0"/>
          </a:p>
        </p:txBody>
      </p:sp>
      <p:sp>
        <p:nvSpPr>
          <p:cNvPr id="3" name="Content Placeholder 2">
            <a:extLst>
              <a:ext uri="{FF2B5EF4-FFF2-40B4-BE49-F238E27FC236}">
                <a16:creationId xmlns:a16="http://schemas.microsoft.com/office/drawing/2014/main" id="{BF2F969A-7688-8C53-E8E7-428A3D1F1AF7}"/>
              </a:ext>
            </a:extLst>
          </p:cNvPr>
          <p:cNvSpPr>
            <a:spLocks noGrp="1"/>
          </p:cNvSpPr>
          <p:nvPr>
            <p:ph idx="1"/>
          </p:nvPr>
        </p:nvSpPr>
        <p:spPr>
          <a:xfrm>
            <a:off x="1200959" y="1275557"/>
            <a:ext cx="7485840" cy="4306886"/>
          </a:xfrm>
        </p:spPr>
        <p:txBody>
          <a:bodyPr>
            <a:normAutofit fontScale="85000" lnSpcReduction="10000"/>
          </a:bodyPr>
          <a:lstStyle/>
          <a:p>
            <a:pPr>
              <a:buFont typeface="Wingdings" panose="05000000000000000000" pitchFamily="2" charset="2"/>
              <a:buChar char="q"/>
            </a:pPr>
            <a:r>
              <a:rPr lang="en-US" dirty="0"/>
              <a:t>Allow contained jobs to run on secondary replicas</a:t>
            </a:r>
          </a:p>
          <a:p>
            <a:pPr>
              <a:buFont typeface="Wingdings" panose="05000000000000000000" pitchFamily="2" charset="2"/>
              <a:buChar char="q"/>
            </a:pPr>
            <a:r>
              <a:rPr lang="en-US" dirty="0"/>
              <a:t>Automatically synchronize instance-level objects to contained AG-level objects and vice-versa</a:t>
            </a:r>
          </a:p>
          <a:p>
            <a:pPr>
              <a:buFont typeface="Wingdings" panose="05000000000000000000" pitchFamily="2" charset="2"/>
              <a:buChar char="q"/>
            </a:pPr>
            <a:r>
              <a:rPr lang="en-US" dirty="0"/>
              <a:t>Synchronize instance-level objects across multiple [contained] Availability Groups</a:t>
            </a:r>
          </a:p>
          <a:p>
            <a:pPr>
              <a:buFont typeface="Wingdings" panose="05000000000000000000" pitchFamily="2" charset="2"/>
              <a:buChar char="q"/>
            </a:pPr>
            <a:r>
              <a:rPr lang="en-US" dirty="0"/>
              <a:t>Affect objects </a:t>
            </a:r>
            <a:r>
              <a:rPr lang="en-US" i="1" dirty="0"/>
              <a:t>outside</a:t>
            </a:r>
            <a:r>
              <a:rPr lang="en-US" dirty="0"/>
              <a:t> SQL Server:</a:t>
            </a:r>
          </a:p>
          <a:p>
            <a:pPr lvl="1">
              <a:buFont typeface="Wingdings" panose="05000000000000000000" pitchFamily="2" charset="2"/>
              <a:buChar char="q"/>
            </a:pPr>
            <a:r>
              <a:rPr lang="en-US" dirty="0"/>
              <a:t>Application/backend services</a:t>
            </a:r>
          </a:p>
          <a:p>
            <a:pPr lvl="1">
              <a:buFont typeface="Wingdings" panose="05000000000000000000" pitchFamily="2" charset="2"/>
              <a:buChar char="q"/>
            </a:pPr>
            <a:r>
              <a:rPr lang="en-US" dirty="0"/>
              <a:t>Files used by app/backend</a:t>
            </a:r>
          </a:p>
          <a:p>
            <a:pPr lvl="1">
              <a:buFont typeface="Wingdings" panose="05000000000000000000" pitchFamily="2" charset="2"/>
              <a:buChar char="q"/>
            </a:pPr>
            <a:r>
              <a:rPr lang="en-US" dirty="0"/>
              <a:t>Environment variables</a:t>
            </a:r>
          </a:p>
          <a:p>
            <a:pPr lvl="1">
              <a:buFont typeface="Wingdings" panose="05000000000000000000" pitchFamily="2" charset="2"/>
              <a:buChar char="q"/>
            </a:pPr>
            <a:r>
              <a:rPr lang="en-US" dirty="0"/>
              <a:t>Firewall rules</a:t>
            </a:r>
          </a:p>
        </p:txBody>
      </p:sp>
      <p:pic>
        <p:nvPicPr>
          <p:cNvPr id="4" name="Graphic 3" descr="Thumbs Down with solid fill">
            <a:extLst>
              <a:ext uri="{FF2B5EF4-FFF2-40B4-BE49-F238E27FC236}">
                <a16:creationId xmlns:a16="http://schemas.microsoft.com/office/drawing/2014/main" id="{D3F2B8C1-FFE3-3E6F-A139-8C0FF03B937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4109" y="3714750"/>
            <a:ext cx="1311781" cy="13117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746438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2" presetClass="entr" presetSubtype="8"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2" presetClass="entr" presetSubtype="8" fill="hold" grpId="0" nodeType="after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par>
                          <p:cTn id="44" fill="hold">
                            <p:stCondLst>
                              <p:cond delay="1500"/>
                            </p:stCondLst>
                            <p:childTnLst>
                              <p:par>
                                <p:cTn id="45" presetID="2" presetClass="entr" presetSubtype="8" fill="hold" grpId="0" nodeType="after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49" fill="hold">
                            <p:stCondLst>
                              <p:cond delay="2000"/>
                            </p:stCondLst>
                            <p:childTnLst>
                              <p:par>
                                <p:cTn id="50" presetID="2" presetClass="entr" presetSubtype="8" fill="hold" grpId="0" nodeType="afterEffect">
                                  <p:stCondLst>
                                    <p:cond delay="0"/>
                                  </p:stCondLst>
                                  <p:childTnLst>
                                    <p:set>
                                      <p:cBhvr>
                                        <p:cTn id="51" dur="1" fill="hold">
                                          <p:stCondLst>
                                            <p:cond delay="0"/>
                                          </p:stCondLst>
                                        </p:cTn>
                                        <p:tgtEl>
                                          <p:spTgt spid="3">
                                            <p:txEl>
                                              <p:pRg st="7" end="7"/>
                                            </p:txEl>
                                          </p:spTgt>
                                        </p:tgtEl>
                                        <p:attrNameLst>
                                          <p:attrName>style.visibility</p:attrName>
                                        </p:attrNameLst>
                                      </p:cBhvr>
                                      <p:to>
                                        <p:strVal val="visible"/>
                                      </p:to>
                                    </p:set>
                                    <p:anim calcmode="lin" valueType="num">
                                      <p:cBhvr additive="base">
                                        <p:cTn id="52"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3"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1043-49F6-8BDA-744A-0F028DFB4EFB}"/>
              </a:ext>
            </a:extLst>
          </p:cNvPr>
          <p:cNvSpPr>
            <a:spLocks noGrp="1"/>
          </p:cNvSpPr>
          <p:nvPr>
            <p:ph type="title"/>
          </p:nvPr>
        </p:nvSpPr>
        <p:spPr/>
        <p:txBody>
          <a:bodyPr/>
          <a:lstStyle/>
          <a:p>
            <a:r>
              <a:rPr lang="en-US" dirty="0"/>
              <a:t>Current Alternatives</a:t>
            </a:r>
            <a:endParaRPr lang="en-IL" dirty="0"/>
          </a:p>
        </p:txBody>
      </p:sp>
      <p:sp>
        <p:nvSpPr>
          <p:cNvPr id="3" name="Content Placeholder 2">
            <a:extLst>
              <a:ext uri="{FF2B5EF4-FFF2-40B4-BE49-F238E27FC236}">
                <a16:creationId xmlns:a16="http://schemas.microsoft.com/office/drawing/2014/main" id="{C755F9E6-3664-D404-C0E4-D610D63FB9EF}"/>
              </a:ext>
            </a:extLst>
          </p:cNvPr>
          <p:cNvSpPr>
            <a:spLocks noGrp="1"/>
          </p:cNvSpPr>
          <p:nvPr>
            <p:ph idx="1"/>
          </p:nvPr>
        </p:nvSpPr>
        <p:spPr/>
        <p:txBody>
          <a:bodyPr/>
          <a:lstStyle/>
          <a:p>
            <a:r>
              <a:rPr lang="en-IL" dirty="0">
                <a:hlinkClick r:id="rId2"/>
              </a:rPr>
              <a:t>https://bit.ly/HADRMyJobs</a:t>
            </a:r>
            <a:endParaRPr lang="en-US" dirty="0"/>
          </a:p>
          <a:p>
            <a:r>
              <a:rPr lang="en-US" dirty="0">
                <a:hlinkClick r:id="rId3"/>
              </a:rPr>
              <a:t>https://dbatools.io</a:t>
            </a:r>
            <a:endParaRPr lang="en-US" dirty="0"/>
          </a:p>
          <a:p>
            <a:r>
              <a:rPr lang="en-US" dirty="0"/>
              <a:t>Separate between SQL Server and other components (use other availability options suitable for the need)</a:t>
            </a:r>
          </a:p>
          <a:p>
            <a:r>
              <a:rPr lang="en-US" dirty="0"/>
              <a:t>Policy Management at the Windows/Domain level</a:t>
            </a:r>
            <a:endParaRPr lang="en-IL" dirty="0"/>
          </a:p>
        </p:txBody>
      </p:sp>
    </p:spTree>
    <p:extLst>
      <p:ext uri="{BB962C8B-B14F-4D97-AF65-F5344CB8AC3E}">
        <p14:creationId xmlns:p14="http://schemas.microsoft.com/office/powerpoint/2010/main" val="8293104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8"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948136"/>
            <a:ext cx="9144000" cy="1631216"/>
          </a:xfrm>
          <a:prstGeom prst="rect">
            <a:avLst/>
          </a:prstGeom>
          <a:noFill/>
        </p:spPr>
        <p:txBody>
          <a:bodyPr wrap="square" rtlCol="0">
            <a:spAutoFit/>
          </a:bodyPr>
          <a:lstStyle/>
          <a:p>
            <a:pPr algn="ctr"/>
            <a:r>
              <a:rPr lang="en-US" sz="2000" dirty="0">
                <a:solidFill>
                  <a:srgbClr val="002060"/>
                </a:solidFill>
                <a:latin typeface="Calibri" pitchFamily="34" charset="0"/>
              </a:rPr>
              <a:t>Copyright © 2022 Madeira Ltd</a:t>
            </a:r>
          </a:p>
          <a:p>
            <a:pPr algn="ctr"/>
            <a:r>
              <a:rPr lang="en-US" sz="2000" dirty="0">
                <a:solidFill>
                  <a:srgbClr val="002060"/>
                </a:solidFill>
                <a:latin typeface="Calibri" pitchFamily="34" charset="0"/>
              </a:rPr>
              <a:t>All Rights Reserved</a:t>
            </a:r>
          </a:p>
          <a:p>
            <a:pPr algn="ctr"/>
            <a:r>
              <a:rPr lang="en-US" sz="2000" dirty="0">
                <a:solidFill>
                  <a:srgbClr val="002060"/>
                </a:solidFill>
                <a:latin typeface="Calibri" pitchFamily="34" charset="0"/>
              </a:rPr>
              <a:t>Full rights, including copyrights, belong exclusively to Madeira Ltd</a:t>
            </a:r>
          </a:p>
          <a:p>
            <a:pPr algn="ctr"/>
            <a:r>
              <a:rPr lang="en-US" sz="2000" dirty="0">
                <a:solidFill>
                  <a:srgbClr val="002060"/>
                </a:solidFill>
                <a:latin typeface="Calibri" pitchFamily="34" charset="0"/>
              </a:rPr>
              <a:t>No use of the materials, in any form, is allowed,</a:t>
            </a:r>
          </a:p>
          <a:p>
            <a:pPr algn="ctr"/>
            <a:r>
              <a:rPr lang="en-US" sz="2000" dirty="0">
                <a:solidFill>
                  <a:srgbClr val="002060"/>
                </a:solidFill>
                <a:latin typeface="Calibri" pitchFamily="34" charset="0"/>
              </a:rPr>
              <a:t>unless receiving a prior written permission from Madeira Ltd</a:t>
            </a: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2507285" y="2706101"/>
            <a:ext cx="3097102" cy="1410487"/>
          </a:xfrm>
          <a:prstGeom prst="rect">
            <a:avLst/>
          </a:prstGeom>
          <a:noFill/>
          <a:ln>
            <a:noFill/>
          </a:ln>
        </p:spPr>
      </p:pic>
    </p:spTree>
    <p:extLst>
      <p:ext uri="{BB962C8B-B14F-4D97-AF65-F5344CB8AC3E}">
        <p14:creationId xmlns:p14="http://schemas.microsoft.com/office/powerpoint/2010/main" val="27716073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19E9845-3109-C3DE-4DE0-5C7057E00D32}"/>
              </a:ext>
            </a:extLst>
          </p:cNvPr>
          <p:cNvGrpSpPr/>
          <p:nvPr/>
        </p:nvGrpSpPr>
        <p:grpSpPr>
          <a:xfrm>
            <a:off x="5376965" y="5838722"/>
            <a:ext cx="2424009" cy="1154904"/>
            <a:chOff x="3768831" y="4526296"/>
            <a:chExt cx="2424009" cy="1154904"/>
          </a:xfrm>
        </p:grpSpPr>
        <p:pic>
          <p:nvPicPr>
            <p:cNvPr id="6" name="Picture 2" descr="How to clear all data from SQL Database? → Explore with me!">
              <a:extLst>
                <a:ext uri="{FF2B5EF4-FFF2-40B4-BE49-F238E27FC236}">
                  <a16:creationId xmlns:a16="http://schemas.microsoft.com/office/drawing/2014/main" id="{7CCDC5EA-A274-BB70-8EC5-F87AE1F4F0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627C4AB-4A19-68FF-210D-D947CCF3175D}"/>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sp>
        <p:nvSpPr>
          <p:cNvPr id="2" name="Title 1">
            <a:extLst>
              <a:ext uri="{FF2B5EF4-FFF2-40B4-BE49-F238E27FC236}">
                <a16:creationId xmlns:a16="http://schemas.microsoft.com/office/drawing/2014/main" id="{B743B980-3B80-C533-E99C-8ABAA55AB2F2}"/>
              </a:ext>
            </a:extLst>
          </p:cNvPr>
          <p:cNvSpPr>
            <a:spLocks noGrp="1"/>
          </p:cNvSpPr>
          <p:nvPr>
            <p:ph type="title"/>
          </p:nvPr>
        </p:nvSpPr>
        <p:spPr>
          <a:xfrm>
            <a:off x="809626" y="54710"/>
            <a:ext cx="7964096" cy="776196"/>
          </a:xfrm>
        </p:spPr>
        <p:txBody>
          <a:bodyPr/>
          <a:lstStyle/>
          <a:p>
            <a:r>
              <a:rPr lang="en-US" dirty="0"/>
              <a:t>Other Availability Improvements</a:t>
            </a:r>
            <a:endParaRPr lang="en-IL" dirty="0"/>
          </a:p>
        </p:txBody>
      </p:sp>
      <p:graphicFrame>
        <p:nvGraphicFramePr>
          <p:cNvPr id="4" name="Content Placeholder 3">
            <a:extLst>
              <a:ext uri="{FF2B5EF4-FFF2-40B4-BE49-F238E27FC236}">
                <a16:creationId xmlns:a16="http://schemas.microsoft.com/office/drawing/2014/main" id="{057F42D9-698E-AAAF-D40D-BD2B379647E8}"/>
              </a:ext>
            </a:extLst>
          </p:cNvPr>
          <p:cNvGraphicFramePr>
            <a:graphicFrameLocks noGrp="1"/>
          </p:cNvGraphicFramePr>
          <p:nvPr>
            <p:ph idx="1"/>
            <p:extLst>
              <p:ext uri="{D42A27DB-BD31-4B8C-83A1-F6EECF244321}">
                <p14:modId xmlns:p14="http://schemas.microsoft.com/office/powerpoint/2010/main" val="3506385531"/>
              </p:ext>
            </p:extLst>
          </p:nvPr>
        </p:nvGraphicFramePr>
        <p:xfrm>
          <a:off x="1114034" y="848703"/>
          <a:ext cx="7659688" cy="4492917"/>
        </p:xfrm>
        <a:graphic>
          <a:graphicData uri="http://schemas.openxmlformats.org/drawingml/2006/table">
            <a:tbl>
              <a:tblPr firstCol="1" bandRow="1">
                <a:tableStyleId>{5FD0F851-EC5A-4D38-B0AD-8093EC10F338}</a:tableStyleId>
              </a:tblPr>
              <a:tblGrid>
                <a:gridCol w="1828800">
                  <a:extLst>
                    <a:ext uri="{9D8B030D-6E8A-4147-A177-3AD203B41FA5}">
                      <a16:colId xmlns:a16="http://schemas.microsoft.com/office/drawing/2014/main" val="2159596292"/>
                    </a:ext>
                  </a:extLst>
                </a:gridCol>
                <a:gridCol w="5830888">
                  <a:extLst>
                    <a:ext uri="{9D8B030D-6E8A-4147-A177-3AD203B41FA5}">
                      <a16:colId xmlns:a16="http://schemas.microsoft.com/office/drawing/2014/main" val="993422375"/>
                    </a:ext>
                  </a:extLst>
                </a:gridCol>
              </a:tblGrid>
              <a:tr h="627672">
                <a:tc>
                  <a:txBody>
                    <a:bodyPr/>
                    <a:lstStyle/>
                    <a:p>
                      <a:pPr algn="l" fontAlgn="t"/>
                      <a:r>
                        <a:rPr lang="en-US" sz="1400" dirty="0">
                          <a:effectLst/>
                        </a:rPr>
                        <a:t>Link to Azure SQL Managed Instance</a:t>
                      </a:r>
                    </a:p>
                  </a:txBody>
                  <a:tcPr marL="30546" marR="30546" marT="15273" marB="15273"/>
                </a:tc>
                <a:tc>
                  <a:txBody>
                    <a:bodyPr/>
                    <a:lstStyle/>
                    <a:p>
                      <a:pPr algn="l" fontAlgn="t"/>
                      <a:r>
                        <a:rPr lang="en-US" sz="1400" dirty="0">
                          <a:effectLst/>
                        </a:rPr>
                        <a:t>Connect your SQL Server instance to </a:t>
                      </a:r>
                      <a:r>
                        <a:rPr lang="en-US" sz="1400" b="1" dirty="0">
                          <a:effectLst/>
                        </a:rPr>
                        <a:t>Azure SQL Managed Instance</a:t>
                      </a:r>
                      <a:r>
                        <a:rPr lang="en-US" sz="1400" dirty="0">
                          <a:effectLst/>
                        </a:rPr>
                        <a:t>. See </a:t>
                      </a:r>
                      <a:r>
                        <a:rPr lang="en-US" sz="1400" u="none" strike="noStrike" dirty="0">
                          <a:effectLst/>
                          <a:hlinkClick r:id="rId4"/>
                        </a:rPr>
                        <a:t>Link feature for Azure SQL Managed Instance (preview)</a:t>
                      </a:r>
                      <a:r>
                        <a:rPr lang="en-US" sz="1400" dirty="0">
                          <a:effectLst/>
                        </a:rPr>
                        <a:t>.</a:t>
                      </a:r>
                    </a:p>
                  </a:txBody>
                  <a:tcPr marL="30546" marR="30546" marT="15273" marB="15273"/>
                </a:tc>
                <a:extLst>
                  <a:ext uri="{0D108BD9-81ED-4DB2-BD59-A6C34878D82A}">
                    <a16:rowId xmlns:a16="http://schemas.microsoft.com/office/drawing/2014/main" val="868978083"/>
                  </a:ext>
                </a:extLst>
              </a:tr>
              <a:tr h="1274564">
                <a:tc>
                  <a:txBody>
                    <a:bodyPr/>
                    <a:lstStyle/>
                    <a:p>
                      <a:pPr marL="0" algn="l" defTabSz="914400" rtl="0" eaLnBrk="1" fontAlgn="t" latinLnBrk="0" hangingPunct="1"/>
                      <a:r>
                        <a:rPr lang="en-US" sz="1400" b="1" kern="1200" dirty="0">
                          <a:solidFill>
                            <a:schemeClr val="tx1"/>
                          </a:solidFill>
                          <a:effectLst/>
                          <a:latin typeface="+mn-lt"/>
                          <a:ea typeface="+mn-ea"/>
                          <a:cs typeface="+mn-cs"/>
                        </a:rPr>
                        <a:t>Distributed availability group</a:t>
                      </a:r>
                    </a:p>
                  </a:txBody>
                  <a:tcPr marL="30546" marR="30546" marT="15273" marB="15273"/>
                </a:tc>
                <a:tc>
                  <a:txBody>
                    <a:bodyPr/>
                    <a:lstStyle/>
                    <a:p>
                      <a:pPr marL="285750" indent="-285750" algn="l" fontAlgn="t">
                        <a:buFont typeface="Arial" panose="020B0604020202020204" pitchFamily="34" charset="0"/>
                        <a:buChar char="•"/>
                      </a:pPr>
                      <a:r>
                        <a:rPr lang="en-US" sz="1400" dirty="0">
                          <a:effectLst/>
                        </a:rPr>
                        <a:t>Changing </a:t>
                      </a:r>
                      <a:r>
                        <a:rPr lang="en-US" sz="1400" b="1" dirty="0">
                          <a:effectLst/>
                        </a:rPr>
                        <a:t>REQUIRED_SYNCHRONIZED_SECONDARIES_TO_COMMIT </a:t>
                      </a:r>
                      <a:r>
                        <a:rPr lang="en-US" sz="1400" dirty="0">
                          <a:effectLst/>
                        </a:rPr>
                        <a:t>is supported. For more information, visit </a:t>
                      </a:r>
                      <a:r>
                        <a:rPr lang="en-US" sz="1400" u="none" strike="noStrike" dirty="0">
                          <a:effectLst/>
                          <a:hlinkClick r:id="rId5"/>
                        </a:rPr>
                        <a:t>ALTER AVAILABILITY GROUP (Transact-SQL)</a:t>
                      </a:r>
                      <a:endParaRPr lang="en-US" sz="1400" u="none" strike="noStrike" dirty="0">
                        <a:effectLst/>
                      </a:endParaRPr>
                    </a:p>
                    <a:p>
                      <a:pPr marL="285750" indent="-285750" algn="l" fontAlgn="t">
                        <a:buFont typeface="Arial" panose="020B0604020202020204" pitchFamily="34" charset="0"/>
                        <a:buChar char="•"/>
                      </a:pPr>
                      <a:r>
                        <a:rPr lang="en-US" sz="1400" dirty="0">
                          <a:effectLst/>
                        </a:rPr>
                        <a:t>Now using </a:t>
                      </a:r>
                      <a:r>
                        <a:rPr lang="en-US" sz="1400" b="1" dirty="0">
                          <a:effectLst/>
                        </a:rPr>
                        <a:t>multiple TCP connections </a:t>
                      </a:r>
                      <a:r>
                        <a:rPr lang="en-US" sz="1400" dirty="0">
                          <a:effectLst/>
                        </a:rPr>
                        <a:t>for better network bandwidth utilization across a remote link with long </a:t>
                      </a:r>
                      <a:r>
                        <a:rPr lang="en-US" sz="1400" dirty="0" err="1">
                          <a:effectLst/>
                        </a:rPr>
                        <a:t>tcp</a:t>
                      </a:r>
                      <a:r>
                        <a:rPr lang="en-US" sz="1400" dirty="0">
                          <a:effectLst/>
                        </a:rPr>
                        <a:t> latencies.</a:t>
                      </a:r>
                    </a:p>
                  </a:txBody>
                  <a:tcPr marL="30546" marR="30546" marT="15273" marB="15273"/>
                </a:tc>
                <a:extLst>
                  <a:ext uri="{0D108BD9-81ED-4DB2-BD59-A6C34878D82A}">
                    <a16:rowId xmlns:a16="http://schemas.microsoft.com/office/drawing/2014/main" val="2782662693"/>
                  </a:ext>
                </a:extLst>
              </a:tr>
              <a:tr h="1294491">
                <a:tc>
                  <a:txBody>
                    <a:bodyPr/>
                    <a:lstStyle/>
                    <a:p>
                      <a:pPr algn="l" fontAlgn="t"/>
                      <a:r>
                        <a:rPr lang="en-US" sz="1400" dirty="0">
                          <a:effectLst/>
                        </a:rPr>
                        <a:t>Improved availability groups</a:t>
                      </a:r>
                    </a:p>
                  </a:txBody>
                  <a:tcPr marL="30546" marR="30546" marT="15273" marB="15273"/>
                </a:tc>
                <a:tc>
                  <a:txBody>
                    <a:bodyPr/>
                    <a:lstStyle/>
                    <a:p>
                      <a:pPr marL="285750" indent="-285750" algn="l" fontAlgn="t">
                        <a:buFont typeface="Arial" panose="020B0604020202020204" pitchFamily="34" charset="0"/>
                        <a:buChar char="•"/>
                      </a:pPr>
                      <a:r>
                        <a:rPr lang="en-US" sz="1400" b="1" dirty="0" err="1">
                          <a:effectLst/>
                        </a:rPr>
                        <a:t>ParallelRedoThreadPool</a:t>
                      </a:r>
                      <a:r>
                        <a:rPr lang="en-US" sz="1400" dirty="0">
                          <a:effectLst/>
                        </a:rPr>
                        <a:t> : Instance level thread pool shared with all databases having redo work. With this, each database can take the benefit of parallel redo. Limited to max 100 threads.</a:t>
                      </a:r>
                    </a:p>
                    <a:p>
                      <a:pPr marL="285750" indent="-285750" algn="l" fontAlgn="t">
                        <a:buFont typeface="Arial" panose="020B0604020202020204" pitchFamily="34" charset="0"/>
                        <a:buChar char="•"/>
                      </a:pPr>
                      <a:r>
                        <a:rPr lang="en-US" sz="1400" b="1" dirty="0">
                          <a:effectLst/>
                        </a:rPr>
                        <a:t>Parallel Redo Batch Redo </a:t>
                      </a:r>
                      <a:r>
                        <a:rPr lang="en-US" sz="1400" dirty="0">
                          <a:effectLst/>
                        </a:rPr>
                        <a:t>- Redo of log records are batched under one latch improving speed. This helps both, catchup redo and crash recovery redo.</a:t>
                      </a:r>
                    </a:p>
                  </a:txBody>
                  <a:tcPr marL="30546" marR="30546" marT="15273" marB="15273"/>
                </a:tc>
                <a:extLst>
                  <a:ext uri="{0D108BD9-81ED-4DB2-BD59-A6C34878D82A}">
                    <a16:rowId xmlns:a16="http://schemas.microsoft.com/office/drawing/2014/main" val="1356006186"/>
                  </a:ext>
                </a:extLst>
              </a:tr>
              <a:tr h="564670">
                <a:tc>
                  <a:txBody>
                    <a:bodyPr/>
                    <a:lstStyle/>
                    <a:p>
                      <a:pPr algn="l" fontAlgn="t"/>
                      <a:r>
                        <a:rPr lang="en-US" sz="1400" dirty="0">
                          <a:effectLst/>
                        </a:rPr>
                        <a:t>Improved backup metadata</a:t>
                      </a:r>
                    </a:p>
                  </a:txBody>
                  <a:tcPr marL="30546" marR="30546" marT="15273" marB="15273"/>
                </a:tc>
                <a:tc>
                  <a:txBody>
                    <a:bodyPr/>
                    <a:lstStyle/>
                    <a:p>
                      <a:pPr algn="l" fontAlgn="t"/>
                      <a:r>
                        <a:rPr lang="en-US" sz="1400" dirty="0" err="1">
                          <a:effectLst/>
                        </a:rPr>
                        <a:t>msdb.dbo.backupset</a:t>
                      </a:r>
                      <a:r>
                        <a:rPr lang="en-US" sz="1400" dirty="0">
                          <a:effectLst/>
                        </a:rPr>
                        <a:t> system table returns </a:t>
                      </a:r>
                      <a:r>
                        <a:rPr lang="en-US" sz="1400" b="1" dirty="0">
                          <a:effectLst/>
                        </a:rPr>
                        <a:t>last valid restore time</a:t>
                      </a:r>
                      <a:r>
                        <a:rPr lang="en-US" sz="1400" dirty="0">
                          <a:effectLst/>
                        </a:rPr>
                        <a:t>. See </a:t>
                      </a:r>
                      <a:r>
                        <a:rPr lang="en-US" sz="1400" u="none" strike="noStrike" dirty="0" err="1">
                          <a:effectLst/>
                          <a:hlinkClick r:id="rId6"/>
                        </a:rPr>
                        <a:t>backupset</a:t>
                      </a:r>
                      <a:r>
                        <a:rPr lang="en-US" sz="1400" u="none" strike="noStrike" dirty="0">
                          <a:effectLst/>
                          <a:hlinkClick r:id="rId6"/>
                        </a:rPr>
                        <a:t> (Transact-SQL)</a:t>
                      </a:r>
                      <a:r>
                        <a:rPr lang="en-US" sz="1400" dirty="0">
                          <a:effectLst/>
                        </a:rPr>
                        <a:t>.</a:t>
                      </a:r>
                    </a:p>
                  </a:txBody>
                  <a:tcPr marL="30546" marR="30546" marT="15273" marB="15273"/>
                </a:tc>
                <a:extLst>
                  <a:ext uri="{0D108BD9-81ED-4DB2-BD59-A6C34878D82A}">
                    <a16:rowId xmlns:a16="http://schemas.microsoft.com/office/drawing/2014/main" val="2588714227"/>
                  </a:ext>
                </a:extLst>
              </a:tr>
              <a:tr h="587750">
                <a:tc>
                  <a:txBody>
                    <a:bodyPr/>
                    <a:lstStyle/>
                    <a:p>
                      <a:pPr marL="0" algn="l" defTabSz="914400" rtl="0" eaLnBrk="1" fontAlgn="t" latinLnBrk="0" hangingPunct="1"/>
                      <a:r>
                        <a:rPr lang="en-US" sz="1400" b="1" kern="1200" dirty="0">
                          <a:solidFill>
                            <a:schemeClr val="tx1"/>
                          </a:solidFill>
                          <a:effectLst/>
                          <a:latin typeface="+mn-lt"/>
                          <a:ea typeface="+mn-ea"/>
                          <a:cs typeface="+mn-cs"/>
                        </a:rPr>
                        <a:t>Query Store on secondary replicas</a:t>
                      </a:r>
                    </a:p>
                  </a:txBody>
                  <a:tcPr/>
                </a:tc>
                <a:tc>
                  <a:txBody>
                    <a:bodyPr/>
                    <a:lstStyle/>
                    <a:p>
                      <a:pPr algn="l" fontAlgn="t"/>
                      <a:r>
                        <a:rPr lang="en-US" sz="1400" dirty="0">
                          <a:effectLst/>
                        </a:rPr>
                        <a:t>Query Store on secondary replicas enables the same Query Store functionality on secondary replica workloads that is available for primary replicas. Learn more in </a:t>
                      </a:r>
                      <a:r>
                        <a:rPr lang="en-US" sz="1400" u="none" strike="noStrike" dirty="0">
                          <a:effectLst/>
                          <a:hlinkClick r:id="rId7"/>
                        </a:rPr>
                        <a:t>Query Store for secondary replicas</a:t>
                      </a:r>
                      <a:r>
                        <a:rPr lang="en-US" sz="1400" dirty="0">
                          <a:effectLst/>
                        </a:rPr>
                        <a:t>.</a:t>
                      </a:r>
                    </a:p>
                  </a:txBody>
                  <a:tcPr/>
                </a:tc>
                <a:extLst>
                  <a:ext uri="{0D108BD9-81ED-4DB2-BD59-A6C34878D82A}">
                    <a16:rowId xmlns:a16="http://schemas.microsoft.com/office/drawing/2014/main" val="4026380497"/>
                  </a:ext>
                </a:extLst>
              </a:tr>
            </a:tbl>
          </a:graphicData>
        </a:graphic>
      </p:graphicFrame>
    </p:spTree>
    <p:extLst>
      <p:ext uri="{BB962C8B-B14F-4D97-AF65-F5344CB8AC3E}">
        <p14:creationId xmlns:p14="http://schemas.microsoft.com/office/powerpoint/2010/main" val="27161892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46974" y="251178"/>
            <a:ext cx="8105469" cy="769441"/>
          </a:xfrm>
          <a:prstGeom prst="rect">
            <a:avLst/>
          </a:prstGeom>
          <a:noFill/>
        </p:spPr>
        <p:txBody>
          <a:bodyPr wrap="square" rtlCol="0">
            <a:spAutoFit/>
          </a:bodyPr>
          <a:lstStyle/>
          <a:p>
            <a:pPr algn="ctr"/>
            <a:r>
              <a:rPr lang="en-US" sz="4400" b="1" dirty="0">
                <a:solidFill>
                  <a:srgbClr val="002060"/>
                </a:solidFill>
                <a:effectLst>
                  <a:outerShdw blurRad="38100" dist="38100" dir="2700000" algn="tl">
                    <a:srgbClr val="000000">
                      <a:alpha val="43137"/>
                    </a:srgbClr>
                  </a:outerShdw>
                </a:effectLst>
                <a:latin typeface="Calibri" pitchFamily="34" charset="0"/>
              </a:rPr>
              <a:t>Questions?</a:t>
            </a:r>
          </a:p>
        </p:txBody>
      </p:sp>
      <p:pic>
        <p:nvPicPr>
          <p:cNvPr id="4" name="Content Placeholder 4">
            <a:extLst>
              <a:ext uri="{FF2B5EF4-FFF2-40B4-BE49-F238E27FC236}">
                <a16:creationId xmlns:a16="http://schemas.microsoft.com/office/drawing/2014/main" id="{33D9C533-AD3C-BADB-D2D1-09EDF14AB59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35011" y="1020619"/>
            <a:ext cx="6117432" cy="4078288"/>
          </a:xfrm>
        </p:spPr>
      </p:pic>
      <p:pic>
        <p:nvPicPr>
          <p:cNvPr id="5" name="Picture 4" descr="Chart, icon, funnel chart&#10;&#10;Description automatically generated">
            <a:extLst>
              <a:ext uri="{FF2B5EF4-FFF2-40B4-BE49-F238E27FC236}">
                <a16:creationId xmlns:a16="http://schemas.microsoft.com/office/drawing/2014/main" id="{8925C2E3-783F-71F4-9858-547C6A49E6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405" y="1169307"/>
            <a:ext cx="2763176" cy="2810010"/>
          </a:xfrm>
          <a:prstGeom prst="rect">
            <a:avLst/>
          </a:prstGeom>
          <a:ln>
            <a:noFill/>
          </a:ln>
          <a:effectLst>
            <a:glow rad="228600">
              <a:schemeClr val="accent6">
                <a:satMod val="175000"/>
                <a:alpha val="40000"/>
              </a:schemeClr>
            </a:glow>
            <a:outerShdw blurRad="190500" algn="tl" rotWithShape="0">
              <a:srgbClr val="000000">
                <a:alpha val="70000"/>
              </a:srgbClr>
            </a:outerShdw>
          </a:effectLst>
        </p:spPr>
      </p:pic>
    </p:spTree>
    <p:extLst>
      <p:ext uri="{BB962C8B-B14F-4D97-AF65-F5344CB8AC3E}">
        <p14:creationId xmlns:p14="http://schemas.microsoft.com/office/powerpoint/2010/main" val="3859757657"/>
      </p:ext>
    </p:extLst>
  </p:cSld>
  <p:clrMapOvr>
    <a:masterClrMapping/>
  </p:clrMapOvr>
  <mc:AlternateContent xmlns:mc="http://schemas.openxmlformats.org/markup-compatibility/2006" xmlns:p14="http://schemas.microsoft.com/office/powerpoint/2010/main">
    <mc:Choice Requires="p14">
      <p:transition spd="slow" p14:dur="900">
        <p14:flythrough dir="out" hasBounce="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E4109C-0B23-9C5E-8C96-F8D33E370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992" y="2403161"/>
            <a:ext cx="1900275" cy="1900275"/>
          </a:xfrm>
          <a:prstGeom prst="rect">
            <a:avLst/>
          </a:prstGeom>
        </p:spPr>
      </p:pic>
      <p:sp>
        <p:nvSpPr>
          <p:cNvPr id="2" name="Title 1">
            <a:extLst>
              <a:ext uri="{FF2B5EF4-FFF2-40B4-BE49-F238E27FC236}">
                <a16:creationId xmlns:a16="http://schemas.microsoft.com/office/drawing/2014/main" id="{49CDF84E-2917-24EA-3C5F-38A2FFC81099}"/>
              </a:ext>
            </a:extLst>
          </p:cNvPr>
          <p:cNvSpPr>
            <a:spLocks noGrp="1"/>
          </p:cNvSpPr>
          <p:nvPr>
            <p:ph type="title"/>
          </p:nvPr>
        </p:nvSpPr>
        <p:spPr>
          <a:xfrm>
            <a:off x="491447" y="430306"/>
            <a:ext cx="3008313" cy="600865"/>
          </a:xfrm>
        </p:spPr>
        <p:txBody>
          <a:bodyPr>
            <a:normAutofit/>
          </a:bodyPr>
          <a:lstStyle/>
          <a:p>
            <a:r>
              <a:rPr lang="en-US" sz="2400" dirty="0"/>
              <a:t>Eitan Blumin</a:t>
            </a:r>
            <a:endParaRPr lang="en-IL" sz="2400" dirty="0"/>
          </a:p>
        </p:txBody>
      </p:sp>
      <p:sp>
        <p:nvSpPr>
          <p:cNvPr id="14" name="Text Placeholder 13">
            <a:extLst>
              <a:ext uri="{FF2B5EF4-FFF2-40B4-BE49-F238E27FC236}">
                <a16:creationId xmlns:a16="http://schemas.microsoft.com/office/drawing/2014/main" id="{5629F786-1BDE-DD57-84C1-4CF0F5677079}"/>
              </a:ext>
            </a:extLst>
          </p:cNvPr>
          <p:cNvSpPr>
            <a:spLocks noGrp="1"/>
          </p:cNvSpPr>
          <p:nvPr>
            <p:ph type="body" sz="half" idx="2"/>
          </p:nvPr>
        </p:nvSpPr>
        <p:spPr>
          <a:xfrm>
            <a:off x="491447" y="1016497"/>
            <a:ext cx="4935132" cy="2788063"/>
          </a:xfrm>
        </p:spPr>
        <p:txBody>
          <a:bodyPr>
            <a:normAutofit/>
          </a:bodyPr>
          <a:lstStyle/>
          <a:p>
            <a:pPr marL="360000" lvl="0" indent="-360000" algn="l">
              <a:spcBef>
                <a:spcPts val="600"/>
              </a:spcBef>
              <a:tabLst>
                <a:tab pos="179388" algn="l"/>
                <a:tab pos="1795463" algn="l"/>
              </a:tabLst>
            </a:pPr>
            <a:r>
              <a:rPr lang="en-US" sz="1600" dirty="0">
                <a:solidFill>
                  <a:srgbClr val="002060"/>
                </a:solidFill>
                <a:latin typeface="Calibri" pitchFamily="34" charset="0"/>
              </a:rPr>
              <a:t>Senior SQL Server Consultant</a:t>
            </a:r>
          </a:p>
          <a:p>
            <a:pPr marL="360000" lvl="0" indent="-360000" algn="l">
              <a:spcBef>
                <a:spcPts val="600"/>
              </a:spcBef>
              <a:tabLst>
                <a:tab pos="179388" algn="l"/>
                <a:tab pos="1795463" algn="l"/>
              </a:tabLst>
            </a:pPr>
            <a:r>
              <a:rPr lang="en-US" sz="1600" dirty="0">
                <a:solidFill>
                  <a:srgbClr val="002060"/>
                </a:solidFill>
                <a:latin typeface="Calibri" pitchFamily="34" charset="0"/>
              </a:rPr>
              <a:t>DBA Team Leader</a:t>
            </a:r>
          </a:p>
          <a:p>
            <a:pPr marL="360000" lvl="0" indent="-360000" algn="l">
              <a:spcBef>
                <a:spcPts val="600"/>
              </a:spcBef>
              <a:tabLst>
                <a:tab pos="179388" algn="l"/>
                <a:tab pos="1795463" algn="l"/>
              </a:tabLst>
            </a:pPr>
            <a:r>
              <a:rPr lang="en-US" sz="1600" dirty="0">
                <a:solidFill>
                  <a:srgbClr val="002060"/>
                </a:solidFill>
                <a:latin typeface="Calibri" pitchFamily="34" charset="0"/>
              </a:rPr>
              <a:t>Email:	</a:t>
            </a:r>
            <a:r>
              <a:rPr lang="en-US" sz="1600" dirty="0">
                <a:solidFill>
                  <a:srgbClr val="002060"/>
                </a:solidFill>
                <a:latin typeface="Calibri" pitchFamily="34" charset="0"/>
                <a:hlinkClick r:id="rId3"/>
              </a:rPr>
              <a:t>eitan@madeiradata.com</a:t>
            </a:r>
            <a:r>
              <a:rPr lang="en-US" sz="1600" dirty="0">
                <a:solidFill>
                  <a:srgbClr val="002060"/>
                </a:solidFill>
                <a:latin typeface="Calibri" pitchFamily="34" charset="0"/>
              </a:rPr>
              <a:t> </a:t>
            </a:r>
          </a:p>
          <a:p>
            <a:pPr marL="360000" lvl="0" indent="-360000" algn="l">
              <a:spcBef>
                <a:spcPts val="600"/>
              </a:spcBef>
              <a:tabLst>
                <a:tab pos="179388" algn="l"/>
                <a:tab pos="1795463" algn="l"/>
              </a:tabLst>
            </a:pPr>
            <a:r>
              <a:rPr lang="en-US" sz="1600" dirty="0">
                <a:solidFill>
                  <a:srgbClr val="002060"/>
                </a:solidFill>
                <a:latin typeface="Calibri" pitchFamily="34" charset="0"/>
              </a:rPr>
              <a:t>Twitter:	</a:t>
            </a:r>
            <a:r>
              <a:rPr lang="en-US" sz="1600" dirty="0">
                <a:solidFill>
                  <a:srgbClr val="002060"/>
                </a:solidFill>
                <a:latin typeface="Calibri" pitchFamily="34" charset="0"/>
                <a:hlinkClick r:id="rId4"/>
              </a:rPr>
              <a:t>@EitanBlumin</a:t>
            </a:r>
            <a:endParaRPr lang="en-US" sz="1600" dirty="0">
              <a:solidFill>
                <a:srgbClr val="002060"/>
              </a:solidFill>
              <a:latin typeface="Calibri" pitchFamily="34" charset="0"/>
            </a:endParaRPr>
          </a:p>
          <a:p>
            <a:pPr marL="360000" lvl="0" indent="-360000">
              <a:spcBef>
                <a:spcPts val="600"/>
              </a:spcBef>
              <a:tabLst>
                <a:tab pos="179388" algn="l"/>
                <a:tab pos="1795463" algn="l"/>
              </a:tabLst>
            </a:pPr>
            <a:r>
              <a:rPr lang="en-US" sz="1600" dirty="0">
                <a:solidFill>
                  <a:srgbClr val="002060"/>
                </a:solidFill>
                <a:latin typeface="Calibri" pitchFamily="34" charset="0"/>
              </a:rPr>
              <a:t>LinkedIn:	</a:t>
            </a:r>
            <a:r>
              <a:rPr lang="en-US" sz="1600" dirty="0">
                <a:solidFill>
                  <a:srgbClr val="002060"/>
                </a:solidFill>
                <a:latin typeface="Calibri" pitchFamily="34" charset="0"/>
                <a:hlinkClick r:id="rId5"/>
              </a:rPr>
              <a:t>linkedin.com/in/eitanblumin</a:t>
            </a:r>
            <a:r>
              <a:rPr lang="en-US" sz="1600" dirty="0">
                <a:solidFill>
                  <a:srgbClr val="002060"/>
                </a:solidFill>
                <a:latin typeface="Calibri" pitchFamily="34" charset="0"/>
              </a:rPr>
              <a:t> </a:t>
            </a:r>
          </a:p>
          <a:p>
            <a:pPr marL="360000" lvl="0" indent="-360000" algn="l">
              <a:spcBef>
                <a:spcPts val="600"/>
              </a:spcBef>
              <a:tabLst>
                <a:tab pos="179388" algn="l"/>
                <a:tab pos="1795463" algn="l"/>
              </a:tabLst>
            </a:pPr>
            <a:r>
              <a:rPr lang="en-US" sz="1600" dirty="0">
                <a:solidFill>
                  <a:srgbClr val="002060"/>
                </a:solidFill>
                <a:latin typeface="Calibri" pitchFamily="34" charset="0"/>
              </a:rPr>
              <a:t>Blog: 	</a:t>
            </a:r>
            <a:r>
              <a:rPr lang="en-US" sz="1600" dirty="0">
                <a:solidFill>
                  <a:srgbClr val="002060"/>
                </a:solidFill>
                <a:latin typeface="Calibri" pitchFamily="34" charset="0"/>
                <a:hlinkClick r:id="rId6"/>
              </a:rPr>
              <a:t>EitanBlumin.com</a:t>
            </a:r>
            <a:endParaRPr lang="en-US" sz="1600" dirty="0">
              <a:solidFill>
                <a:srgbClr val="002060"/>
              </a:solidFill>
              <a:latin typeface="Calibri" pitchFamily="34" charset="0"/>
            </a:endParaRPr>
          </a:p>
          <a:p>
            <a:pPr marL="360000" lvl="0" indent="-360000" algn="l" rtl="0">
              <a:spcBef>
                <a:spcPts val="600"/>
              </a:spcBef>
              <a:tabLst>
                <a:tab pos="179388" algn="l"/>
                <a:tab pos="1795463" algn="l"/>
              </a:tabLst>
            </a:pPr>
            <a:r>
              <a:rPr lang="en-US" sz="1600" dirty="0">
                <a:solidFill>
                  <a:srgbClr val="002060"/>
                </a:solidFill>
                <a:latin typeface="Calibri" pitchFamily="34" charset="0"/>
              </a:rPr>
              <a:t>Podcast: 	</a:t>
            </a:r>
            <a:r>
              <a:rPr lang="en-US" sz="1600" dirty="0">
                <a:solidFill>
                  <a:srgbClr val="002060"/>
                </a:solidFill>
                <a:latin typeface="Calibri" pitchFamily="34" charset="0"/>
                <a:hlinkClick r:id="rId7"/>
              </a:rPr>
              <a:t>SqlServerRadio.co.il</a:t>
            </a:r>
            <a:endParaRPr lang="en-US" sz="1600" dirty="0">
              <a:solidFill>
                <a:srgbClr val="002060"/>
              </a:solidFill>
              <a:latin typeface="Calibri" pitchFamily="34" charset="0"/>
            </a:endParaRPr>
          </a:p>
          <a:p>
            <a:pPr marL="360000" lvl="0" indent="-360000" algn="l" rtl="0">
              <a:spcBef>
                <a:spcPts val="600"/>
              </a:spcBef>
              <a:tabLst>
                <a:tab pos="179388" algn="l"/>
                <a:tab pos="1795463" algn="l"/>
              </a:tabLst>
            </a:pPr>
            <a:r>
              <a:rPr lang="en-US" sz="2000" dirty="0">
                <a:solidFill>
                  <a:srgbClr val="002060"/>
                </a:solidFill>
                <a:latin typeface="Calibri" pitchFamily="34" charset="0"/>
              </a:rPr>
              <a:t>		         	</a:t>
            </a:r>
            <a:r>
              <a:rPr lang="en-US" sz="1600" dirty="0">
                <a:solidFill>
                  <a:srgbClr val="002060"/>
                </a:solidFill>
                <a:latin typeface="Calibri" pitchFamily="34" charset="0"/>
                <a:hlinkClick r:id="rId8"/>
              </a:rPr>
              <a:t>SqlServerRadio.com</a:t>
            </a:r>
            <a:r>
              <a:rPr lang="en-US" sz="1600" dirty="0">
                <a:solidFill>
                  <a:srgbClr val="002060"/>
                </a:solidFill>
                <a:latin typeface="Calibri" pitchFamily="34" charset="0"/>
              </a:rPr>
              <a:t> </a:t>
            </a:r>
          </a:p>
          <a:p>
            <a:pPr marL="360000" lvl="0" indent="-360000" algn="l">
              <a:spcBef>
                <a:spcPts val="600"/>
              </a:spcBef>
              <a:tabLst>
                <a:tab pos="179388" algn="l"/>
                <a:tab pos="1795463" algn="l"/>
              </a:tabLst>
            </a:pPr>
            <a:endParaRPr lang="en-US" sz="1600" dirty="0">
              <a:solidFill>
                <a:srgbClr val="002060"/>
              </a:solidFill>
              <a:latin typeface="Calibri" pitchFamily="34" charset="0"/>
            </a:endParaRPr>
          </a:p>
        </p:txBody>
      </p:sp>
      <p:pic>
        <p:nvPicPr>
          <p:cNvPr id="16" name="Content Placeholder 15">
            <a:extLst>
              <a:ext uri="{FF2B5EF4-FFF2-40B4-BE49-F238E27FC236}">
                <a16:creationId xmlns:a16="http://schemas.microsoft.com/office/drawing/2014/main" id="{CB12AF61-EFBC-E268-97A5-F8931CD63D61}"/>
              </a:ext>
            </a:extLst>
          </p:cNvPr>
          <p:cNvPicPr>
            <a:picLocks noGrp="1" noChangeAspect="1"/>
          </p:cNvPicPr>
          <p:nvPr>
            <p:ph idx="1"/>
          </p:nvPr>
        </p:nvPicPr>
        <p:blipFill>
          <a:blip r:embed="rId9">
            <a:extLst>
              <a:ext uri="{28A0092B-C50C-407E-A947-70E740481C1C}">
                <a14:useLocalDpi xmlns:a14="http://schemas.microsoft.com/office/drawing/2010/main" val="0"/>
              </a:ext>
            </a:extLst>
          </a:blip>
          <a:srcRect/>
          <a:stretch/>
        </p:blipFill>
        <p:spPr>
          <a:xfrm>
            <a:off x="5556511" y="305900"/>
            <a:ext cx="2438095" cy="2438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5" name="TextBox 24">
            <a:extLst>
              <a:ext uri="{FF2B5EF4-FFF2-40B4-BE49-F238E27FC236}">
                <a16:creationId xmlns:a16="http://schemas.microsoft.com/office/drawing/2014/main" id="{B61262A9-8CAD-8029-DE96-FD7C59C0EE7F}"/>
              </a:ext>
            </a:extLst>
          </p:cNvPr>
          <p:cNvSpPr txBox="1"/>
          <p:nvPr/>
        </p:nvSpPr>
        <p:spPr>
          <a:xfrm>
            <a:off x="5518867" y="3716943"/>
            <a:ext cx="2513380" cy="369332"/>
          </a:xfrm>
          <a:prstGeom prst="rect">
            <a:avLst/>
          </a:prstGeom>
          <a:noFill/>
        </p:spPr>
        <p:txBody>
          <a:bodyPr wrap="square">
            <a:spAutoFit/>
          </a:bodyPr>
          <a:lstStyle/>
          <a:p>
            <a:pPr algn="ctr"/>
            <a:r>
              <a:rPr lang="en-US" sz="1800" dirty="0">
                <a:solidFill>
                  <a:srgbClr val="002060"/>
                </a:solidFill>
                <a:latin typeface="Calibri" pitchFamily="34" charset="0"/>
                <a:hlinkClick r:id="rId10"/>
              </a:rPr>
              <a:t>MadeiraData.com</a:t>
            </a:r>
            <a:endParaRPr lang="en-IL" dirty="0"/>
          </a:p>
        </p:txBody>
      </p:sp>
      <p:sp>
        <p:nvSpPr>
          <p:cNvPr id="15" name="TextBox 14">
            <a:extLst>
              <a:ext uri="{FF2B5EF4-FFF2-40B4-BE49-F238E27FC236}">
                <a16:creationId xmlns:a16="http://schemas.microsoft.com/office/drawing/2014/main" id="{06055CFD-61BE-5572-D583-FD8E072FC120}"/>
              </a:ext>
            </a:extLst>
          </p:cNvPr>
          <p:cNvSpPr txBox="1"/>
          <p:nvPr/>
        </p:nvSpPr>
        <p:spPr>
          <a:xfrm>
            <a:off x="1076325" y="4303436"/>
            <a:ext cx="8067675" cy="201914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dirty="0">
                <a:hlinkClick r:id="rId11"/>
              </a:rPr>
              <a:t>docs.microsoft.com/</a:t>
            </a:r>
            <a:r>
              <a:rPr lang="en-US" dirty="0" err="1">
                <a:hlinkClick r:id="rId11"/>
              </a:rPr>
              <a:t>sql</a:t>
            </a:r>
            <a:r>
              <a:rPr lang="en-US" dirty="0">
                <a:hlinkClick r:id="rId11"/>
              </a:rPr>
              <a:t>/database-engine/availability-groups/windows/contained-availability-groups-overview</a:t>
            </a:r>
            <a:endParaRPr lang="en-US" dirty="0"/>
          </a:p>
          <a:p>
            <a:pPr marL="285750" indent="-285750">
              <a:spcAft>
                <a:spcPts val="1200"/>
              </a:spcAft>
              <a:buFont typeface="Arial" panose="020B0604020202020204" pitchFamily="34" charset="0"/>
              <a:buChar char="•"/>
            </a:pPr>
            <a:r>
              <a:rPr lang="en-US" dirty="0">
                <a:hlinkClick r:id="rId12"/>
              </a:rPr>
              <a:t>https://docs.microsoft.com/sql/sql-server/what-s-new-in-sql-server-2022</a:t>
            </a:r>
            <a:endParaRPr lang="en-US" dirty="0"/>
          </a:p>
          <a:p>
            <a:pPr marL="285750" indent="-285750">
              <a:lnSpc>
                <a:spcPct val="150000"/>
              </a:lnSpc>
              <a:buFont typeface="Arial" panose="020B0604020202020204" pitchFamily="34" charset="0"/>
              <a:buChar char="•"/>
            </a:pPr>
            <a:r>
              <a:rPr lang="en-IL" dirty="0">
                <a:hlinkClick r:id="rId13"/>
              </a:rPr>
              <a:t>github.com/microsoft/</a:t>
            </a:r>
            <a:r>
              <a:rPr lang="en-IL" dirty="0" err="1">
                <a:hlinkClick r:id="rId13"/>
              </a:rPr>
              <a:t>bobsql</a:t>
            </a:r>
            <a:r>
              <a:rPr lang="en-IL" dirty="0">
                <a:hlinkClick r:id="rId13"/>
              </a:rPr>
              <a:t>/demos/sqlserver2022/</a:t>
            </a:r>
            <a:r>
              <a:rPr lang="en-IL" dirty="0" err="1">
                <a:hlinkClick r:id="rId13"/>
              </a:rPr>
              <a:t>containedag</a:t>
            </a:r>
            <a:endParaRPr lang="en-US" dirty="0"/>
          </a:p>
          <a:p>
            <a:pPr marL="285750" indent="-285750">
              <a:lnSpc>
                <a:spcPct val="150000"/>
              </a:lnSpc>
              <a:buFont typeface="Arial" panose="020B0604020202020204" pitchFamily="34" charset="0"/>
              <a:buChar char="•"/>
            </a:pPr>
            <a:r>
              <a:rPr lang="en-IL" sz="1800" dirty="0">
                <a:hlinkClick r:id="rId14"/>
              </a:rPr>
              <a:t>bit.ly/</a:t>
            </a:r>
            <a:r>
              <a:rPr lang="en-IL" sz="1800" dirty="0" err="1">
                <a:hlinkClick r:id="rId14"/>
              </a:rPr>
              <a:t>HADRMyJobs</a:t>
            </a:r>
            <a:endParaRPr lang="en-US" dirty="0"/>
          </a:p>
        </p:txBody>
      </p:sp>
      <p:sp>
        <p:nvSpPr>
          <p:cNvPr id="21" name="Title 1">
            <a:extLst>
              <a:ext uri="{FF2B5EF4-FFF2-40B4-BE49-F238E27FC236}">
                <a16:creationId xmlns:a16="http://schemas.microsoft.com/office/drawing/2014/main" id="{92CB042F-9A11-6945-1647-D638C49267A7}"/>
              </a:ext>
            </a:extLst>
          </p:cNvPr>
          <p:cNvSpPr txBox="1">
            <a:spLocks/>
          </p:cNvSpPr>
          <p:nvPr/>
        </p:nvSpPr>
        <p:spPr>
          <a:xfrm>
            <a:off x="883154" y="3702571"/>
            <a:ext cx="3008313" cy="60086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sz="2400" dirty="0"/>
              <a:t>Additional Resources:</a:t>
            </a:r>
            <a:endParaRPr lang="en-IL" sz="2400" dirty="0"/>
          </a:p>
        </p:txBody>
      </p:sp>
    </p:spTree>
    <p:extLst>
      <p:ext uri="{BB962C8B-B14F-4D97-AF65-F5344CB8AC3E}">
        <p14:creationId xmlns:p14="http://schemas.microsoft.com/office/powerpoint/2010/main" val="1152581440"/>
      </p:ext>
    </p:extLst>
  </p:cSld>
  <p:clrMapOvr>
    <a:masterClrMapping/>
  </p:clrMapOvr>
  <p:transition spd="med">
    <p:pull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EE4109C-0B23-9C5E-8C96-F8D33E3705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07989" y="2676844"/>
            <a:ext cx="1900275" cy="1900275"/>
          </a:xfrm>
          <a:prstGeom prst="rect">
            <a:avLst/>
          </a:prstGeom>
        </p:spPr>
      </p:pic>
      <p:sp>
        <p:nvSpPr>
          <p:cNvPr id="2" name="Title 1">
            <a:extLst>
              <a:ext uri="{FF2B5EF4-FFF2-40B4-BE49-F238E27FC236}">
                <a16:creationId xmlns:a16="http://schemas.microsoft.com/office/drawing/2014/main" id="{49CDF84E-2917-24EA-3C5F-38A2FFC81099}"/>
              </a:ext>
            </a:extLst>
          </p:cNvPr>
          <p:cNvSpPr>
            <a:spLocks noGrp="1"/>
          </p:cNvSpPr>
          <p:nvPr>
            <p:ph type="title"/>
          </p:nvPr>
        </p:nvSpPr>
        <p:spPr>
          <a:xfrm>
            <a:off x="491447" y="430306"/>
            <a:ext cx="3008313" cy="600865"/>
          </a:xfrm>
        </p:spPr>
        <p:txBody>
          <a:bodyPr>
            <a:normAutofit/>
          </a:bodyPr>
          <a:lstStyle/>
          <a:p>
            <a:r>
              <a:rPr lang="en-US" sz="2400" dirty="0"/>
              <a:t>Eitan Blumin</a:t>
            </a:r>
            <a:endParaRPr lang="en-IL" sz="2400" dirty="0"/>
          </a:p>
        </p:txBody>
      </p:sp>
      <p:sp>
        <p:nvSpPr>
          <p:cNvPr id="14" name="Text Placeholder 13">
            <a:extLst>
              <a:ext uri="{FF2B5EF4-FFF2-40B4-BE49-F238E27FC236}">
                <a16:creationId xmlns:a16="http://schemas.microsoft.com/office/drawing/2014/main" id="{5629F786-1BDE-DD57-84C1-4CF0F5677079}"/>
              </a:ext>
            </a:extLst>
          </p:cNvPr>
          <p:cNvSpPr>
            <a:spLocks noGrp="1"/>
          </p:cNvSpPr>
          <p:nvPr>
            <p:ph type="body" sz="half" idx="2"/>
          </p:nvPr>
        </p:nvSpPr>
        <p:spPr>
          <a:xfrm>
            <a:off x="491447" y="1016497"/>
            <a:ext cx="4935132" cy="1871982"/>
          </a:xfrm>
        </p:spPr>
        <p:txBody>
          <a:bodyPr>
            <a:normAutofit lnSpcReduction="10000"/>
          </a:bodyPr>
          <a:lstStyle/>
          <a:p>
            <a:pPr marL="360000" lvl="0" indent="-360000" algn="l">
              <a:spcBef>
                <a:spcPts val="600"/>
              </a:spcBef>
              <a:tabLst>
                <a:tab pos="179388" algn="l"/>
                <a:tab pos="1795463" algn="l"/>
              </a:tabLst>
            </a:pPr>
            <a:r>
              <a:rPr lang="en-US" sz="1600" dirty="0">
                <a:solidFill>
                  <a:srgbClr val="002060"/>
                </a:solidFill>
                <a:latin typeface="Calibri" pitchFamily="34" charset="0"/>
              </a:rPr>
              <a:t>Senior SQL Server Consultant</a:t>
            </a:r>
          </a:p>
          <a:p>
            <a:pPr marL="360000" lvl="0" indent="-360000" algn="l">
              <a:spcBef>
                <a:spcPts val="600"/>
              </a:spcBef>
              <a:tabLst>
                <a:tab pos="179388" algn="l"/>
                <a:tab pos="1795463" algn="l"/>
              </a:tabLst>
            </a:pPr>
            <a:r>
              <a:rPr lang="en-US" sz="1600" dirty="0">
                <a:solidFill>
                  <a:srgbClr val="002060"/>
                </a:solidFill>
                <a:latin typeface="Calibri" pitchFamily="34" charset="0"/>
              </a:rPr>
              <a:t>DBA Team Leader</a:t>
            </a:r>
          </a:p>
          <a:p>
            <a:pPr marL="360000" lvl="0" indent="-360000" algn="l">
              <a:spcBef>
                <a:spcPts val="600"/>
              </a:spcBef>
              <a:tabLst>
                <a:tab pos="179388" algn="l"/>
                <a:tab pos="1795463" algn="l"/>
              </a:tabLst>
            </a:pPr>
            <a:r>
              <a:rPr lang="en-US" sz="1600" dirty="0">
                <a:solidFill>
                  <a:srgbClr val="002060"/>
                </a:solidFill>
                <a:latin typeface="Calibri" pitchFamily="34" charset="0"/>
              </a:rPr>
              <a:t>Email:	</a:t>
            </a:r>
            <a:r>
              <a:rPr lang="en-US" sz="1600" dirty="0">
                <a:solidFill>
                  <a:srgbClr val="002060"/>
                </a:solidFill>
                <a:latin typeface="Calibri" pitchFamily="34" charset="0"/>
                <a:hlinkClick r:id="rId3"/>
              </a:rPr>
              <a:t>eitan@madeiradata.com</a:t>
            </a:r>
            <a:r>
              <a:rPr lang="en-US" sz="1600" dirty="0">
                <a:solidFill>
                  <a:srgbClr val="002060"/>
                </a:solidFill>
                <a:latin typeface="Calibri" pitchFamily="34" charset="0"/>
              </a:rPr>
              <a:t> </a:t>
            </a:r>
          </a:p>
          <a:p>
            <a:pPr marL="360000" lvl="0" indent="-360000" algn="l">
              <a:spcBef>
                <a:spcPts val="600"/>
              </a:spcBef>
              <a:tabLst>
                <a:tab pos="179388" algn="l"/>
                <a:tab pos="1795463" algn="l"/>
              </a:tabLst>
            </a:pPr>
            <a:r>
              <a:rPr lang="en-US" sz="1600" dirty="0">
                <a:solidFill>
                  <a:srgbClr val="002060"/>
                </a:solidFill>
                <a:latin typeface="Calibri" pitchFamily="34" charset="0"/>
              </a:rPr>
              <a:t>Twitter:	</a:t>
            </a:r>
            <a:r>
              <a:rPr lang="en-US" sz="1600" dirty="0">
                <a:solidFill>
                  <a:srgbClr val="002060"/>
                </a:solidFill>
                <a:latin typeface="Calibri" pitchFamily="34" charset="0"/>
                <a:hlinkClick r:id="rId4"/>
              </a:rPr>
              <a:t>@EitanBlumin</a:t>
            </a:r>
            <a:endParaRPr lang="en-US" sz="1600" dirty="0">
              <a:solidFill>
                <a:srgbClr val="002060"/>
              </a:solidFill>
              <a:latin typeface="Calibri" pitchFamily="34" charset="0"/>
            </a:endParaRPr>
          </a:p>
          <a:p>
            <a:pPr marL="360000" lvl="0" indent="-360000">
              <a:spcBef>
                <a:spcPts val="600"/>
              </a:spcBef>
              <a:tabLst>
                <a:tab pos="179388" algn="l"/>
                <a:tab pos="1795463" algn="l"/>
              </a:tabLst>
            </a:pPr>
            <a:r>
              <a:rPr lang="en-US" sz="1600" dirty="0">
                <a:solidFill>
                  <a:srgbClr val="002060"/>
                </a:solidFill>
                <a:latin typeface="Calibri" pitchFamily="34" charset="0"/>
              </a:rPr>
              <a:t>LinkedIn:	</a:t>
            </a:r>
            <a:r>
              <a:rPr lang="en-US" sz="1600" dirty="0">
                <a:solidFill>
                  <a:srgbClr val="002060"/>
                </a:solidFill>
                <a:latin typeface="Calibri" pitchFamily="34" charset="0"/>
                <a:hlinkClick r:id="rId5"/>
              </a:rPr>
              <a:t>linkedin.com/in/eitanblumin</a:t>
            </a:r>
            <a:r>
              <a:rPr lang="en-US" sz="1600" dirty="0">
                <a:solidFill>
                  <a:srgbClr val="002060"/>
                </a:solidFill>
                <a:latin typeface="Calibri" pitchFamily="34" charset="0"/>
              </a:rPr>
              <a:t> </a:t>
            </a:r>
          </a:p>
          <a:p>
            <a:pPr marL="360000" lvl="0" indent="-360000" algn="l">
              <a:spcBef>
                <a:spcPts val="600"/>
              </a:spcBef>
              <a:tabLst>
                <a:tab pos="179388" algn="l"/>
                <a:tab pos="1795463" algn="l"/>
              </a:tabLst>
            </a:pPr>
            <a:r>
              <a:rPr lang="en-US" sz="1600" dirty="0">
                <a:solidFill>
                  <a:srgbClr val="002060"/>
                </a:solidFill>
                <a:latin typeface="Calibri" pitchFamily="34" charset="0"/>
              </a:rPr>
              <a:t>Blog: 	</a:t>
            </a:r>
            <a:r>
              <a:rPr lang="en-US" sz="1600" dirty="0">
                <a:solidFill>
                  <a:srgbClr val="002060"/>
                </a:solidFill>
                <a:latin typeface="Calibri" pitchFamily="34" charset="0"/>
                <a:hlinkClick r:id="rId6"/>
              </a:rPr>
              <a:t>EitanBlumin.com</a:t>
            </a:r>
            <a:endParaRPr lang="en-US" sz="1600" dirty="0">
              <a:solidFill>
                <a:srgbClr val="002060"/>
              </a:solidFill>
              <a:latin typeface="Calibri" pitchFamily="34" charset="0"/>
            </a:endParaRPr>
          </a:p>
        </p:txBody>
      </p:sp>
      <p:pic>
        <p:nvPicPr>
          <p:cNvPr id="16" name="Content Placeholder 15">
            <a:extLst>
              <a:ext uri="{FF2B5EF4-FFF2-40B4-BE49-F238E27FC236}">
                <a16:creationId xmlns:a16="http://schemas.microsoft.com/office/drawing/2014/main" id="{CB12AF61-EFBC-E268-97A5-F8931CD63D61}"/>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5556508" y="512908"/>
            <a:ext cx="2438095" cy="243809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Picture 2">
            <a:extLst>
              <a:ext uri="{FF2B5EF4-FFF2-40B4-BE49-F238E27FC236}">
                <a16:creationId xmlns:a16="http://schemas.microsoft.com/office/drawing/2014/main" id="{D67BD8F0-3037-34CD-1A18-3DAEA038165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p:blipFill>
        <p:spPr bwMode="auto">
          <a:xfrm>
            <a:off x="646629" y="2965740"/>
            <a:ext cx="1121984" cy="112198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8E875E81-E45A-4C20-6F37-50F175E9583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1850529" y="2973312"/>
            <a:ext cx="1121984" cy="112198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EDFA1914-57B8-D26D-F500-EFF5299F77C5}"/>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4289867" y="2968241"/>
            <a:ext cx="705556" cy="1119483"/>
          </a:xfrm>
          <a:prstGeom prst="rect">
            <a:avLst/>
          </a:prstGeom>
        </p:spPr>
      </p:pic>
      <p:pic>
        <p:nvPicPr>
          <p:cNvPr id="23" name="Picture 22" descr="Graphical user interface, text, application&#10;&#10;Description automatically generated">
            <a:extLst>
              <a:ext uri="{FF2B5EF4-FFF2-40B4-BE49-F238E27FC236}">
                <a16:creationId xmlns:a16="http://schemas.microsoft.com/office/drawing/2014/main" id="{077123EE-A24F-0DCF-CA79-C58EF6CBD36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898556" y="3804560"/>
            <a:ext cx="3753997" cy="1667438"/>
          </a:xfrm>
          <a:prstGeom prst="rect">
            <a:avLst/>
          </a:prstGeom>
        </p:spPr>
      </p:pic>
      <p:sp>
        <p:nvSpPr>
          <p:cNvPr id="25" name="TextBox 24">
            <a:extLst>
              <a:ext uri="{FF2B5EF4-FFF2-40B4-BE49-F238E27FC236}">
                <a16:creationId xmlns:a16="http://schemas.microsoft.com/office/drawing/2014/main" id="{B61262A9-8CAD-8029-DE96-FD7C59C0EE7F}"/>
              </a:ext>
            </a:extLst>
          </p:cNvPr>
          <p:cNvSpPr txBox="1"/>
          <p:nvPr/>
        </p:nvSpPr>
        <p:spPr>
          <a:xfrm>
            <a:off x="5518864" y="5206860"/>
            <a:ext cx="2513380" cy="369332"/>
          </a:xfrm>
          <a:prstGeom prst="rect">
            <a:avLst/>
          </a:prstGeom>
          <a:noFill/>
        </p:spPr>
        <p:txBody>
          <a:bodyPr wrap="square">
            <a:spAutoFit/>
          </a:bodyPr>
          <a:lstStyle/>
          <a:p>
            <a:pPr algn="ctr"/>
            <a:r>
              <a:rPr lang="en-US" sz="1800" dirty="0">
                <a:solidFill>
                  <a:srgbClr val="002060"/>
                </a:solidFill>
                <a:latin typeface="Calibri" pitchFamily="34" charset="0"/>
                <a:hlinkClick r:id="rId12"/>
              </a:rPr>
              <a:t>MadeiraData.com</a:t>
            </a:r>
            <a:endParaRPr lang="en-IL" dirty="0"/>
          </a:p>
        </p:txBody>
      </p:sp>
      <p:sp>
        <p:nvSpPr>
          <p:cNvPr id="29" name="TextBox 28">
            <a:extLst>
              <a:ext uri="{FF2B5EF4-FFF2-40B4-BE49-F238E27FC236}">
                <a16:creationId xmlns:a16="http://schemas.microsoft.com/office/drawing/2014/main" id="{3985FE58-7D52-D331-FF0D-6454D62E5940}"/>
              </a:ext>
            </a:extLst>
          </p:cNvPr>
          <p:cNvSpPr txBox="1"/>
          <p:nvPr/>
        </p:nvSpPr>
        <p:spPr>
          <a:xfrm>
            <a:off x="1023738" y="5411647"/>
            <a:ext cx="4633472" cy="723275"/>
          </a:xfrm>
          <a:prstGeom prst="rect">
            <a:avLst/>
          </a:prstGeom>
          <a:noFill/>
        </p:spPr>
        <p:txBody>
          <a:bodyPr wrap="square">
            <a:spAutoFit/>
          </a:bodyPr>
          <a:lstStyle/>
          <a:p>
            <a:pPr marL="360000" lvl="0" indent="-360000" algn="l" rtl="0">
              <a:spcBef>
                <a:spcPts val="600"/>
              </a:spcBef>
              <a:tabLst>
                <a:tab pos="179388" algn="l"/>
                <a:tab pos="1795463" algn="l"/>
              </a:tabLst>
            </a:pPr>
            <a:r>
              <a:rPr lang="en-US" sz="1800" dirty="0">
                <a:solidFill>
                  <a:srgbClr val="002060"/>
                </a:solidFill>
                <a:latin typeface="Calibri" pitchFamily="34" charset="0"/>
              </a:rPr>
              <a:t>Podcast: </a:t>
            </a:r>
            <a:r>
              <a:rPr lang="en-US" sz="1800" dirty="0">
                <a:solidFill>
                  <a:srgbClr val="002060"/>
                </a:solidFill>
                <a:latin typeface="Calibri" pitchFamily="34" charset="0"/>
                <a:hlinkClick r:id="rId13"/>
              </a:rPr>
              <a:t>SqlServerRadio.co.il</a:t>
            </a:r>
            <a:endParaRPr lang="en-US" sz="1800" dirty="0">
              <a:solidFill>
                <a:srgbClr val="002060"/>
              </a:solidFill>
              <a:latin typeface="Calibri" pitchFamily="34" charset="0"/>
            </a:endParaRPr>
          </a:p>
          <a:p>
            <a:pPr marL="360000" lvl="0" indent="-360000" algn="l" rtl="0">
              <a:spcBef>
                <a:spcPts val="600"/>
              </a:spcBef>
              <a:tabLst>
                <a:tab pos="179388" algn="l"/>
                <a:tab pos="1795463" algn="l"/>
              </a:tabLst>
            </a:pPr>
            <a:r>
              <a:rPr lang="en-US" dirty="0">
                <a:solidFill>
                  <a:srgbClr val="002060"/>
                </a:solidFill>
                <a:latin typeface="Calibri" pitchFamily="34" charset="0"/>
              </a:rPr>
              <a:t>	            </a:t>
            </a:r>
            <a:r>
              <a:rPr lang="en-US" sz="1800" dirty="0">
                <a:solidFill>
                  <a:srgbClr val="002060"/>
                </a:solidFill>
                <a:latin typeface="Calibri" pitchFamily="34" charset="0"/>
                <a:hlinkClick r:id="rId14"/>
              </a:rPr>
              <a:t>SqlServerRadio.com</a:t>
            </a:r>
            <a:r>
              <a:rPr lang="en-US" sz="1800" dirty="0">
                <a:solidFill>
                  <a:srgbClr val="002060"/>
                </a:solidFill>
                <a:latin typeface="Calibri" pitchFamily="34" charset="0"/>
              </a:rPr>
              <a:t> </a:t>
            </a:r>
          </a:p>
        </p:txBody>
      </p:sp>
      <p:pic>
        <p:nvPicPr>
          <p:cNvPr id="31" name="Picture 30" descr="Logo&#10;&#10;Description automatically generated">
            <a:extLst>
              <a:ext uri="{FF2B5EF4-FFF2-40B4-BE49-F238E27FC236}">
                <a16:creationId xmlns:a16="http://schemas.microsoft.com/office/drawing/2014/main" id="{BCFFBD7F-C4C5-C2D6-547C-D4D7C930C8C2}"/>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282323" y="4250073"/>
            <a:ext cx="1080394" cy="1080394"/>
          </a:xfrm>
          <a:prstGeom prst="rect">
            <a:avLst/>
          </a:prstGeom>
        </p:spPr>
      </p:pic>
      <p:pic>
        <p:nvPicPr>
          <p:cNvPr id="3" name="Graphic 2">
            <a:extLst>
              <a:ext uri="{FF2B5EF4-FFF2-40B4-BE49-F238E27FC236}">
                <a16:creationId xmlns:a16="http://schemas.microsoft.com/office/drawing/2014/main" id="{A203A304-FCD8-CA3D-F399-425AAD78F6B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013154" y="2929069"/>
            <a:ext cx="1199245" cy="1199245"/>
          </a:xfrm>
          <a:prstGeom prst="rect">
            <a:avLst/>
          </a:prstGeom>
        </p:spPr>
      </p:pic>
    </p:spTree>
    <p:extLst>
      <p:ext uri="{BB962C8B-B14F-4D97-AF65-F5344CB8AC3E}">
        <p14:creationId xmlns:p14="http://schemas.microsoft.com/office/powerpoint/2010/main" val="1854162284"/>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FD378-3085-5506-491E-9625AE7F5CC8}"/>
              </a:ext>
            </a:extLst>
          </p:cNvPr>
          <p:cNvSpPr>
            <a:spLocks noGrp="1"/>
          </p:cNvSpPr>
          <p:nvPr>
            <p:ph type="title"/>
          </p:nvPr>
        </p:nvSpPr>
        <p:spPr>
          <a:xfrm>
            <a:off x="897307" y="4406900"/>
            <a:ext cx="7597405" cy="1362075"/>
          </a:xfrm>
        </p:spPr>
        <p:txBody>
          <a:bodyPr/>
          <a:lstStyle/>
          <a:p>
            <a:r>
              <a:rPr lang="en-US" dirty="0"/>
              <a:t>Contained Availability Groups</a:t>
            </a:r>
            <a:endParaRPr lang="en-IL" dirty="0"/>
          </a:p>
        </p:txBody>
      </p:sp>
      <p:pic>
        <p:nvPicPr>
          <p:cNvPr id="4" name="Picture 3" descr="Icon&#10;&#10;Description automatically generated">
            <a:extLst>
              <a:ext uri="{FF2B5EF4-FFF2-40B4-BE49-F238E27FC236}">
                <a16:creationId xmlns:a16="http://schemas.microsoft.com/office/drawing/2014/main" id="{15E711E6-C242-D3AA-B6DB-9C65F43F3225}"/>
              </a:ext>
            </a:extLst>
          </p:cNvPr>
          <p:cNvPicPr>
            <a:picLocks noChangeAspect="1"/>
          </p:cNvPicPr>
          <p:nvPr/>
        </p:nvPicPr>
        <p:blipFill rotWithShape="1">
          <a:blip r:embed="rId2">
            <a:extLst>
              <a:ext uri="{28A0092B-C50C-407E-A947-70E740481C1C}">
                <a14:useLocalDpi xmlns:a14="http://schemas.microsoft.com/office/drawing/2010/main" val="0"/>
              </a:ext>
            </a:extLst>
          </a:blip>
          <a:srcRect l="21996" r="22509"/>
          <a:stretch/>
        </p:blipFill>
        <p:spPr>
          <a:xfrm>
            <a:off x="3418317" y="1318013"/>
            <a:ext cx="2307366" cy="2338794"/>
          </a:xfrm>
          <a:prstGeom prst="rect">
            <a:avLst/>
          </a:prstGeom>
        </p:spPr>
      </p:pic>
      <p:grpSp>
        <p:nvGrpSpPr>
          <p:cNvPr id="5" name="Group 4">
            <a:extLst>
              <a:ext uri="{FF2B5EF4-FFF2-40B4-BE49-F238E27FC236}">
                <a16:creationId xmlns:a16="http://schemas.microsoft.com/office/drawing/2014/main" id="{FDA1068F-91BE-DBA7-082E-05E2A86BF20E}"/>
              </a:ext>
            </a:extLst>
          </p:cNvPr>
          <p:cNvGrpSpPr/>
          <p:nvPr/>
        </p:nvGrpSpPr>
        <p:grpSpPr>
          <a:xfrm>
            <a:off x="798513" y="3700250"/>
            <a:ext cx="3368320" cy="862517"/>
            <a:chOff x="3768831" y="4533619"/>
            <a:chExt cx="3368320" cy="862517"/>
          </a:xfrm>
        </p:grpSpPr>
        <p:pic>
          <p:nvPicPr>
            <p:cNvPr id="6" name="Picture 2" descr="How to clear all data from SQL Database? → Explore with me!">
              <a:extLst>
                <a:ext uri="{FF2B5EF4-FFF2-40B4-BE49-F238E27FC236}">
                  <a16:creationId xmlns:a16="http://schemas.microsoft.com/office/drawing/2014/main" id="{B7E4FA1D-BB5C-86E5-1762-F3A9F4E192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831" y="4533619"/>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E6AE076-940F-459D-215C-ED034A7C5177}"/>
                </a:ext>
              </a:extLst>
            </p:cNvPr>
            <p:cNvSpPr txBox="1"/>
            <p:nvPr/>
          </p:nvSpPr>
          <p:spPr>
            <a:xfrm>
              <a:off x="6118924" y="4804869"/>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2700000" algn="tl" rotWithShape="0">
                      <a:prstClr val="black">
                        <a:alpha val="40000"/>
                      </a:prstClr>
                    </a:outerShdw>
                  </a:effectLst>
                </a:rPr>
                <a:t>2022</a:t>
              </a:r>
              <a:endParaRPr lang="en-IL" sz="3200" dirty="0">
                <a:solidFill>
                  <a:schemeClr val="accent2">
                    <a:lumMod val="75000"/>
                  </a:schemeClr>
                </a:solidFill>
                <a:effectLst>
                  <a:outerShdw blurRad="50800" dist="38100" dir="2700000" algn="tl" rotWithShape="0">
                    <a:prstClr val="black">
                      <a:alpha val="40000"/>
                    </a:prstClr>
                  </a:outerShdw>
                </a:effectLst>
              </a:endParaRPr>
            </a:p>
          </p:txBody>
        </p:sp>
      </p:grpSp>
      <p:sp>
        <p:nvSpPr>
          <p:cNvPr id="3" name="TextBox 2">
            <a:extLst>
              <a:ext uri="{FF2B5EF4-FFF2-40B4-BE49-F238E27FC236}">
                <a16:creationId xmlns:a16="http://schemas.microsoft.com/office/drawing/2014/main" id="{6B399307-6A4E-C06F-338F-B9E5F87F52A7}"/>
              </a:ext>
            </a:extLst>
          </p:cNvPr>
          <p:cNvSpPr txBox="1"/>
          <p:nvPr/>
        </p:nvSpPr>
        <p:spPr>
          <a:xfrm>
            <a:off x="678015" y="153385"/>
            <a:ext cx="7489240" cy="923330"/>
          </a:xfrm>
          <a:prstGeom prst="rect">
            <a:avLst/>
          </a:prstGeom>
          <a:noFill/>
        </p:spPr>
        <p:txBody>
          <a:bodyPr wrap="square" rtlCol="0">
            <a:spAutoFit/>
          </a:bodyPr>
          <a:lstStyle/>
          <a:p>
            <a:r>
              <a:rPr lang="en-US" b="1" dirty="0"/>
              <a:t>Disclaimer:</a:t>
            </a:r>
            <a:r>
              <a:rPr lang="en-US" dirty="0"/>
              <a:t> Everything in this session is relevant to SQL Server CTP 2.0 but may not necessarily be true for the GA/RTM version of SQL Server 2022, and/or for newer versions of SQL Server that may be released in the future.</a:t>
            </a:r>
          </a:p>
        </p:txBody>
      </p:sp>
    </p:spTree>
    <p:extLst>
      <p:ext uri="{BB962C8B-B14F-4D97-AF65-F5344CB8AC3E}">
        <p14:creationId xmlns:p14="http://schemas.microsoft.com/office/powerpoint/2010/main" val="8813163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13951-D728-FCD5-8CF4-FFA7E650711E}"/>
              </a:ext>
            </a:extLst>
          </p:cNvPr>
          <p:cNvSpPr>
            <a:spLocks noGrp="1"/>
          </p:cNvSpPr>
          <p:nvPr>
            <p:ph type="title"/>
          </p:nvPr>
        </p:nvSpPr>
        <p:spPr/>
        <p:txBody>
          <a:bodyPr/>
          <a:lstStyle/>
          <a:p>
            <a:r>
              <a:rPr lang="en-US" dirty="0"/>
              <a:t>Before SQL Server 2022</a:t>
            </a:r>
            <a:endParaRPr lang="en-IL" dirty="0"/>
          </a:p>
        </p:txBody>
      </p:sp>
      <p:sp>
        <p:nvSpPr>
          <p:cNvPr id="5" name="TextBox 4">
            <a:extLst>
              <a:ext uri="{FF2B5EF4-FFF2-40B4-BE49-F238E27FC236}">
                <a16:creationId xmlns:a16="http://schemas.microsoft.com/office/drawing/2014/main" id="{87188708-8BA6-2088-9F27-8160D06B8783}"/>
              </a:ext>
            </a:extLst>
          </p:cNvPr>
          <p:cNvSpPr txBox="1"/>
          <p:nvPr/>
        </p:nvSpPr>
        <p:spPr>
          <a:xfrm>
            <a:off x="3534357" y="4256955"/>
            <a:ext cx="2376035" cy="1754326"/>
          </a:xfrm>
          <a:prstGeom prst="rect">
            <a:avLst/>
          </a:prstGeom>
          <a:noFill/>
        </p:spPr>
        <p:txBody>
          <a:bodyPr wrap="none" rtlCol="0">
            <a:spAutoFit/>
          </a:bodyPr>
          <a:lstStyle/>
          <a:p>
            <a:pPr marL="285750" indent="-285750">
              <a:buFont typeface="Arial" panose="020B0604020202020204" pitchFamily="34" charset="0"/>
              <a:buChar char="•"/>
            </a:pPr>
            <a:r>
              <a:rPr lang="en-US" dirty="0"/>
              <a:t>Jobs</a:t>
            </a:r>
          </a:p>
          <a:p>
            <a:pPr marL="285750" indent="-285750">
              <a:buFont typeface="Arial" panose="020B0604020202020204" pitchFamily="34" charset="0"/>
              <a:buChar char="•"/>
            </a:pPr>
            <a:r>
              <a:rPr lang="en-US" dirty="0"/>
              <a:t>Logins</a:t>
            </a:r>
          </a:p>
          <a:p>
            <a:pPr marL="285750" indent="-285750">
              <a:buFont typeface="Arial" panose="020B0604020202020204" pitchFamily="34" charset="0"/>
              <a:buChar char="•"/>
            </a:pPr>
            <a:r>
              <a:rPr lang="en-US" dirty="0"/>
              <a:t>Login permissions</a:t>
            </a:r>
          </a:p>
          <a:p>
            <a:pPr marL="285750" indent="-285750">
              <a:buFont typeface="Arial" panose="020B0604020202020204" pitchFamily="34" charset="0"/>
              <a:buChar char="•"/>
            </a:pPr>
            <a:r>
              <a:rPr lang="en-US" dirty="0"/>
              <a:t>Linked Servers</a:t>
            </a:r>
          </a:p>
          <a:p>
            <a:pPr marL="285750" indent="-285750">
              <a:buFont typeface="Arial" panose="020B0604020202020204" pitchFamily="34" charset="0"/>
              <a:buChar char="•"/>
            </a:pPr>
            <a:r>
              <a:rPr lang="en-US" dirty="0"/>
              <a:t>Anything in MSDB</a:t>
            </a:r>
          </a:p>
          <a:p>
            <a:pPr marL="285750" indent="-285750">
              <a:buFont typeface="Arial" panose="020B0604020202020204" pitchFamily="34" charset="0"/>
              <a:buChar char="•"/>
            </a:pPr>
            <a:r>
              <a:rPr lang="en-US" dirty="0"/>
              <a:t>Anything in MASTER</a:t>
            </a:r>
          </a:p>
        </p:txBody>
      </p:sp>
      <p:pic>
        <p:nvPicPr>
          <p:cNvPr id="9" name="Content Placeholder 8" descr="A screenshot of a computer&#10;&#10;Description automatically generated with medium confidence">
            <a:extLst>
              <a:ext uri="{FF2B5EF4-FFF2-40B4-BE49-F238E27FC236}">
                <a16:creationId xmlns:a16="http://schemas.microsoft.com/office/drawing/2014/main" id="{8C1CC685-4AD5-7770-24EF-22D52BBBDF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1631" y="1380405"/>
            <a:ext cx="4105275" cy="2876550"/>
          </a:xfrm>
        </p:spPr>
      </p:pic>
      <p:sp>
        <p:nvSpPr>
          <p:cNvPr id="6" name="TextBox 5">
            <a:extLst>
              <a:ext uri="{FF2B5EF4-FFF2-40B4-BE49-F238E27FC236}">
                <a16:creationId xmlns:a16="http://schemas.microsoft.com/office/drawing/2014/main" id="{21BBFD15-EE5F-9714-957E-DABDC4C1ED57}"/>
              </a:ext>
            </a:extLst>
          </p:cNvPr>
          <p:cNvSpPr txBox="1"/>
          <p:nvPr/>
        </p:nvSpPr>
        <p:spPr>
          <a:xfrm>
            <a:off x="333286" y="2017030"/>
            <a:ext cx="2558345" cy="400110"/>
          </a:xfrm>
          <a:prstGeom prst="rect">
            <a:avLst/>
          </a:prstGeom>
          <a:noFill/>
        </p:spPr>
        <p:txBody>
          <a:bodyPr wrap="square">
            <a:spAutoFit/>
          </a:bodyPr>
          <a:lstStyle/>
          <a:p>
            <a:pPr marL="285750" indent="-285750">
              <a:buFont typeface="Wingdings" panose="05000000000000000000" pitchFamily="2" charset="2"/>
              <a:buChar char="Ø"/>
            </a:pPr>
            <a:r>
              <a:rPr lang="en-IL" sz="2000" dirty="0">
                <a:hlinkClick r:id="rId3"/>
              </a:rPr>
              <a:t>bit.ly/HADRMyJobs</a:t>
            </a:r>
            <a:endParaRPr lang="en-IL" sz="2000" dirty="0"/>
          </a:p>
        </p:txBody>
      </p:sp>
    </p:spTree>
    <p:extLst>
      <p:ext uri="{BB962C8B-B14F-4D97-AF65-F5344CB8AC3E}">
        <p14:creationId xmlns:p14="http://schemas.microsoft.com/office/powerpoint/2010/main" val="39470881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500"/>
                                        <p:tgtEl>
                                          <p:spTgt spid="5">
                                            <p:txEl>
                                              <p:pRg st="0" end="0"/>
                                            </p:txEl>
                                          </p:spTgt>
                                        </p:tgtEl>
                                      </p:cBhvr>
                                    </p:animEffect>
                                    <p:anim calcmode="lin" valueType="num">
                                      <p:cBhvr>
                                        <p:cTn id="8" dur="1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5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500"/>
                            </p:stCondLst>
                            <p:childTnLst>
                              <p:par>
                                <p:cTn id="11" presetID="42" presetClass="entr" presetSubtype="0" fill="hold" grpId="0" nodeType="after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fade">
                                      <p:cBhvr>
                                        <p:cTn id="13" dur="1500"/>
                                        <p:tgtEl>
                                          <p:spTgt spid="5">
                                            <p:txEl>
                                              <p:pRg st="1" end="1"/>
                                            </p:txEl>
                                          </p:spTgt>
                                        </p:tgtEl>
                                      </p:cBhvr>
                                    </p:animEffect>
                                    <p:anim calcmode="lin" valueType="num">
                                      <p:cBhvr>
                                        <p:cTn id="14" dur="1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5" dur="1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42" presetClass="entr" presetSubtype="0" fill="hold" grpId="0" nodeType="after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500"/>
                                        <p:tgtEl>
                                          <p:spTgt spid="5">
                                            <p:txEl>
                                              <p:pRg st="2" end="2"/>
                                            </p:txEl>
                                          </p:spTgt>
                                        </p:tgtEl>
                                      </p:cBhvr>
                                    </p:animEffect>
                                    <p:anim calcmode="lin" valueType="num">
                                      <p:cBhvr>
                                        <p:cTn id="20" dur="1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grpId="0" nodeType="after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1500"/>
                                        <p:tgtEl>
                                          <p:spTgt spid="5">
                                            <p:txEl>
                                              <p:pRg st="3" end="3"/>
                                            </p:txEl>
                                          </p:spTgt>
                                        </p:tgtEl>
                                      </p:cBhvr>
                                    </p:animEffect>
                                    <p:anim calcmode="lin" valueType="num">
                                      <p:cBhvr>
                                        <p:cTn id="26" dur="1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7" dur="1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42" presetClass="entr" presetSubtype="0" fill="hold" grpId="0" nodeType="after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fade">
                                      <p:cBhvr>
                                        <p:cTn id="31" dur="1500"/>
                                        <p:tgtEl>
                                          <p:spTgt spid="5">
                                            <p:txEl>
                                              <p:pRg st="4" end="4"/>
                                            </p:txEl>
                                          </p:spTgt>
                                        </p:tgtEl>
                                      </p:cBhvr>
                                    </p:animEffect>
                                    <p:anim calcmode="lin" valueType="num">
                                      <p:cBhvr>
                                        <p:cTn id="32" dur="1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3" dur="1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8500"/>
                            </p:stCondLst>
                            <p:childTnLst>
                              <p:par>
                                <p:cTn id="35" presetID="42" presetClass="entr" presetSubtype="0" fill="hold" grpId="0" nodeType="after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500"/>
                                        <p:tgtEl>
                                          <p:spTgt spid="5">
                                            <p:txEl>
                                              <p:pRg st="5" end="5"/>
                                            </p:txEl>
                                          </p:spTgt>
                                        </p:tgtEl>
                                      </p:cBhvr>
                                    </p:animEffect>
                                    <p:anim calcmode="lin" valueType="num">
                                      <p:cBhvr>
                                        <p:cTn id="38" dur="1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9" dur="1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2000"/>
                                        <p:tgtEl>
                                          <p:spTgt spid="6"/>
                                        </p:tgtEl>
                                      </p:cBhvr>
                                    </p:animEffect>
                                    <p:anim calcmode="lin" valueType="num">
                                      <p:cBhvr>
                                        <p:cTn id="45" dur="2000" fill="hold"/>
                                        <p:tgtEl>
                                          <p:spTgt spid="6"/>
                                        </p:tgtEl>
                                        <p:attrNameLst>
                                          <p:attrName>ppt_x</p:attrName>
                                        </p:attrNameLst>
                                      </p:cBhvr>
                                      <p:tavLst>
                                        <p:tav tm="0">
                                          <p:val>
                                            <p:strVal val="#ppt_x"/>
                                          </p:val>
                                        </p:tav>
                                        <p:tav tm="100000">
                                          <p:val>
                                            <p:strVal val="#ppt_x"/>
                                          </p:val>
                                        </p:tav>
                                      </p:tavLst>
                                    </p:anim>
                                    <p:anim calcmode="lin" valueType="num">
                                      <p:cBhvr>
                                        <p:cTn id="46" dur="2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E98F2754-B495-C140-9C4F-A17F0175077E}"/>
              </a:ext>
            </a:extLst>
          </p:cNvPr>
          <p:cNvSpPr/>
          <p:nvPr/>
        </p:nvSpPr>
        <p:spPr>
          <a:xfrm>
            <a:off x="774785" y="2238998"/>
            <a:ext cx="1811708" cy="2162086"/>
          </a:xfrm>
          <a:prstGeom prst="roundRect">
            <a:avLst/>
          </a:prstGeom>
          <a:solidFill>
            <a:srgbClr val="D5E8D4"/>
          </a:solidFill>
          <a:ln>
            <a:solidFill>
              <a:srgbClr val="60A917"/>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IL">
              <a:solidFill>
                <a:sysClr val="windowText" lastClr="000000"/>
              </a:solidFill>
            </a:endParaRPr>
          </a:p>
        </p:txBody>
      </p:sp>
      <p:sp>
        <p:nvSpPr>
          <p:cNvPr id="2" name="Title 1">
            <a:extLst>
              <a:ext uri="{FF2B5EF4-FFF2-40B4-BE49-F238E27FC236}">
                <a16:creationId xmlns:a16="http://schemas.microsoft.com/office/drawing/2014/main" id="{65B13951-D728-FCD5-8CF4-FFA7E650711E}"/>
              </a:ext>
            </a:extLst>
          </p:cNvPr>
          <p:cNvSpPr>
            <a:spLocks noGrp="1"/>
          </p:cNvSpPr>
          <p:nvPr>
            <p:ph type="title"/>
          </p:nvPr>
        </p:nvSpPr>
        <p:spPr/>
        <p:txBody>
          <a:bodyPr/>
          <a:lstStyle/>
          <a:p>
            <a:r>
              <a:rPr lang="en-US" dirty="0"/>
              <a:t>Contained Availability Group</a:t>
            </a:r>
            <a:endParaRPr lang="en-IL" dirty="0"/>
          </a:p>
        </p:txBody>
      </p:sp>
      <p:pic>
        <p:nvPicPr>
          <p:cNvPr id="7" name="Content Placeholder 6" descr="Graphical user interface, application&#10;&#10;Description automatically generated">
            <a:extLst>
              <a:ext uri="{FF2B5EF4-FFF2-40B4-BE49-F238E27FC236}">
                <a16:creationId xmlns:a16="http://schemas.microsoft.com/office/drawing/2014/main" id="{5DFDF884-2882-1672-C02E-4FAC2A2E8C6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86869" y="1649746"/>
            <a:ext cx="4114800" cy="2876550"/>
          </a:xfrm>
        </p:spPr>
      </p:pic>
      <p:sp>
        <p:nvSpPr>
          <p:cNvPr id="8" name="TextBox 7">
            <a:extLst>
              <a:ext uri="{FF2B5EF4-FFF2-40B4-BE49-F238E27FC236}">
                <a16:creationId xmlns:a16="http://schemas.microsoft.com/office/drawing/2014/main" id="{59FFAC1A-A842-946E-0631-4E0FA93E32DE}"/>
              </a:ext>
            </a:extLst>
          </p:cNvPr>
          <p:cNvSpPr txBox="1"/>
          <p:nvPr/>
        </p:nvSpPr>
        <p:spPr>
          <a:xfrm>
            <a:off x="1180868" y="2451456"/>
            <a:ext cx="914360" cy="408623"/>
          </a:xfrm>
          <a:prstGeom prst="roundRect">
            <a:avLst/>
          </a:prstGeom>
          <a:solidFill>
            <a:srgbClr val="D5E8D4"/>
          </a:solidFill>
          <a:ln>
            <a:solidFill>
              <a:srgbClr val="60A917"/>
            </a:solidFill>
          </a:ln>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a:solidFill>
                  <a:sysClr val="windowText" lastClr="000000"/>
                </a:solidFill>
              </a:rPr>
              <a:t>MyAG1</a:t>
            </a:r>
            <a:endParaRPr lang="en-IL" dirty="0">
              <a:solidFill>
                <a:sysClr val="windowText" lastClr="000000"/>
              </a:solidFill>
            </a:endParaRPr>
          </a:p>
        </p:txBody>
      </p:sp>
      <p:pic>
        <p:nvPicPr>
          <p:cNvPr id="11" name="Picture 10" descr="Graphical user interface, application&#10;&#10;Description automatically generated">
            <a:extLst>
              <a:ext uri="{FF2B5EF4-FFF2-40B4-BE49-F238E27FC236}">
                <a16:creationId xmlns:a16="http://schemas.microsoft.com/office/drawing/2014/main" id="{608A4FB0-1949-D4A5-50D7-2E48C74A0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646" y="3233904"/>
            <a:ext cx="1428750" cy="876300"/>
          </a:xfrm>
          <a:prstGeom prst="rect">
            <a:avLst/>
          </a:prstGeom>
        </p:spPr>
      </p:pic>
      <p:sp>
        <p:nvSpPr>
          <p:cNvPr id="12" name="Arrow: Right 11">
            <a:extLst>
              <a:ext uri="{FF2B5EF4-FFF2-40B4-BE49-F238E27FC236}">
                <a16:creationId xmlns:a16="http://schemas.microsoft.com/office/drawing/2014/main" id="{2634A72D-1BCD-5693-EE75-7177A6040F40}"/>
              </a:ext>
            </a:extLst>
          </p:cNvPr>
          <p:cNvSpPr/>
          <p:nvPr/>
        </p:nvSpPr>
        <p:spPr>
          <a:xfrm flipH="1">
            <a:off x="2286116" y="2619895"/>
            <a:ext cx="824552" cy="876300"/>
          </a:xfrm>
          <a:prstGeom prst="rightArrow">
            <a:avLst/>
          </a:prstGeom>
          <a:solidFill>
            <a:srgbClr val="60A917"/>
          </a:solidFill>
          <a:ln>
            <a:solidFill>
              <a:srgbClr val="338002"/>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IL">
              <a:solidFill>
                <a:sysClr val="windowText" lastClr="000000"/>
              </a:solidFill>
            </a:endParaRPr>
          </a:p>
        </p:txBody>
      </p:sp>
      <p:grpSp>
        <p:nvGrpSpPr>
          <p:cNvPr id="9" name="Group 8">
            <a:extLst>
              <a:ext uri="{FF2B5EF4-FFF2-40B4-BE49-F238E27FC236}">
                <a16:creationId xmlns:a16="http://schemas.microsoft.com/office/drawing/2014/main" id="{9B9B771D-B632-8936-5975-EC5E1BDA50AE}"/>
              </a:ext>
            </a:extLst>
          </p:cNvPr>
          <p:cNvGrpSpPr/>
          <p:nvPr/>
        </p:nvGrpSpPr>
        <p:grpSpPr>
          <a:xfrm>
            <a:off x="3768831" y="4526296"/>
            <a:ext cx="2424009" cy="1154904"/>
            <a:chOff x="3768831" y="4526296"/>
            <a:chExt cx="2424009" cy="1154904"/>
          </a:xfrm>
        </p:grpSpPr>
        <p:pic>
          <p:nvPicPr>
            <p:cNvPr id="2050" name="Picture 2" descr="How to clear all data from SQL Database? → Explore with me!">
              <a:extLst>
                <a:ext uri="{FF2B5EF4-FFF2-40B4-BE49-F238E27FC236}">
                  <a16:creationId xmlns:a16="http://schemas.microsoft.com/office/drawing/2014/main" id="{3891A7BC-7435-C4C9-47D6-E5A4C40054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436E5AA-ECF8-4149-F06E-ECB160642558}"/>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pic>
        <p:nvPicPr>
          <p:cNvPr id="6" name="Picture 5" descr="Chart, icon, funnel chart&#10;&#10;Description automatically generated">
            <a:extLst>
              <a:ext uri="{FF2B5EF4-FFF2-40B4-BE49-F238E27FC236}">
                <a16:creationId xmlns:a16="http://schemas.microsoft.com/office/drawing/2014/main" id="{A84F0CE0-AB2E-7D19-8E27-122988F891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59739" y="1391135"/>
            <a:ext cx="756617" cy="769441"/>
          </a:xfrm>
          <a:prstGeom prst="rect">
            <a:avLst/>
          </a:prstGeom>
        </p:spPr>
      </p:pic>
    </p:spTree>
    <p:extLst>
      <p:ext uri="{BB962C8B-B14F-4D97-AF65-F5344CB8AC3E}">
        <p14:creationId xmlns:p14="http://schemas.microsoft.com/office/powerpoint/2010/main" val="842303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500"/>
                                        <p:tgtEl>
                                          <p:spTgt spid="12"/>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up)">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F49E-13ED-15FD-867A-2BC77A932FC5}"/>
              </a:ext>
            </a:extLst>
          </p:cNvPr>
          <p:cNvSpPr>
            <a:spLocks noGrp="1"/>
          </p:cNvSpPr>
          <p:nvPr>
            <p:ph type="title"/>
          </p:nvPr>
        </p:nvSpPr>
        <p:spPr>
          <a:xfrm>
            <a:off x="457200" y="1173"/>
            <a:ext cx="8229600" cy="1143000"/>
          </a:xfrm>
          <a:noFill/>
        </p:spPr>
        <p:txBody>
          <a:bodyPr vert="horz" wrap="square" lIns="91440" tIns="45720" rIns="91440" bIns="45720" rtlCol="0" anchor="ctr">
            <a:spAutoFit/>
          </a:bodyPr>
          <a:lstStyle/>
          <a:p>
            <a:r>
              <a:rPr lang="en-US" b="1" dirty="0">
                <a:solidFill>
                  <a:srgbClr val="002060"/>
                </a:solidFill>
                <a:effectLst>
                  <a:outerShdw blurRad="38100" dist="38100" dir="2700000" algn="tl">
                    <a:srgbClr val="000000">
                      <a:alpha val="43137"/>
                    </a:srgbClr>
                  </a:outerShdw>
                </a:effectLst>
                <a:latin typeface="Calibri" pitchFamily="34" charset="0"/>
                <a:ea typeface="+mn-ea"/>
                <a:cs typeface="+mn-cs"/>
              </a:rPr>
              <a:t>Contained Connectivity</a:t>
            </a:r>
            <a:endParaRPr lang="en-IL" b="1" dirty="0">
              <a:solidFill>
                <a:srgbClr val="002060"/>
              </a:solidFill>
              <a:effectLst>
                <a:outerShdw blurRad="38100" dist="38100" dir="2700000" algn="tl">
                  <a:srgbClr val="000000">
                    <a:alpha val="43137"/>
                  </a:srgbClr>
                </a:outerShdw>
              </a:effectLst>
              <a:latin typeface="Calibri" pitchFamily="34" charset="0"/>
              <a:ea typeface="+mn-ea"/>
              <a:cs typeface="+mn-cs"/>
            </a:endParaRPr>
          </a:p>
        </p:txBody>
      </p:sp>
      <p:sp>
        <p:nvSpPr>
          <p:cNvPr id="3" name="Content Placeholder 2">
            <a:extLst>
              <a:ext uri="{FF2B5EF4-FFF2-40B4-BE49-F238E27FC236}">
                <a16:creationId xmlns:a16="http://schemas.microsoft.com/office/drawing/2014/main" id="{507DDD94-2645-9037-14D4-CEA9058D84D4}"/>
              </a:ext>
            </a:extLst>
          </p:cNvPr>
          <p:cNvSpPr>
            <a:spLocks noGrp="1"/>
          </p:cNvSpPr>
          <p:nvPr>
            <p:ph sz="half" idx="1"/>
          </p:nvPr>
        </p:nvSpPr>
        <p:spPr>
          <a:xfrm>
            <a:off x="304802" y="926736"/>
            <a:ext cx="4190999" cy="4525963"/>
          </a:xfrm>
        </p:spPr>
        <p:txBody>
          <a:bodyPr/>
          <a:lstStyle/>
          <a:p>
            <a:pPr marL="0" indent="0" algn="ctr">
              <a:buNone/>
            </a:pPr>
            <a:r>
              <a:rPr lang="en-US" dirty="0"/>
              <a:t>connecting regularly to a  non-</a:t>
            </a:r>
            <a:r>
              <a:rPr lang="en-US" dirty="0" err="1"/>
              <a:t>containedAG</a:t>
            </a:r>
            <a:r>
              <a:rPr lang="en-US" dirty="0"/>
              <a:t> database</a:t>
            </a:r>
            <a:endParaRPr lang="en-IL" dirty="0"/>
          </a:p>
        </p:txBody>
      </p:sp>
      <p:sp>
        <p:nvSpPr>
          <p:cNvPr id="4" name="Content Placeholder 3">
            <a:extLst>
              <a:ext uri="{FF2B5EF4-FFF2-40B4-BE49-F238E27FC236}">
                <a16:creationId xmlns:a16="http://schemas.microsoft.com/office/drawing/2014/main" id="{10EF79F7-083D-BA1E-A0C6-F8592CA3708F}"/>
              </a:ext>
            </a:extLst>
          </p:cNvPr>
          <p:cNvSpPr>
            <a:spLocks noGrp="1"/>
          </p:cNvSpPr>
          <p:nvPr>
            <p:ph sz="half" idx="2"/>
          </p:nvPr>
        </p:nvSpPr>
        <p:spPr>
          <a:xfrm>
            <a:off x="4495800" y="926736"/>
            <a:ext cx="4190999" cy="4525963"/>
          </a:xfrm>
        </p:spPr>
        <p:txBody>
          <a:bodyPr/>
          <a:lstStyle/>
          <a:p>
            <a:pPr marL="0" indent="0" algn="ctr">
              <a:buNone/>
            </a:pPr>
            <a:r>
              <a:rPr lang="en-US" dirty="0"/>
              <a:t>connecting to a contained AG listener or database</a:t>
            </a:r>
            <a:endParaRPr lang="en-IL" dirty="0"/>
          </a:p>
        </p:txBody>
      </p:sp>
      <p:pic>
        <p:nvPicPr>
          <p:cNvPr id="6" name="Picture 5">
            <a:extLst>
              <a:ext uri="{FF2B5EF4-FFF2-40B4-BE49-F238E27FC236}">
                <a16:creationId xmlns:a16="http://schemas.microsoft.com/office/drawing/2014/main" id="{6D0B2B25-4786-9294-F4F7-B543FA6D8A0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70774" y="1770255"/>
            <a:ext cx="2521229" cy="4608008"/>
          </a:xfrm>
          <a:prstGeom prst="rect">
            <a:avLst/>
          </a:prstGeom>
        </p:spPr>
      </p:pic>
      <p:pic>
        <p:nvPicPr>
          <p:cNvPr id="8" name="Picture 7">
            <a:extLst>
              <a:ext uri="{FF2B5EF4-FFF2-40B4-BE49-F238E27FC236}">
                <a16:creationId xmlns:a16="http://schemas.microsoft.com/office/drawing/2014/main" id="{967FBA55-0D82-1578-E68B-671F50548C5E}"/>
              </a:ext>
            </a:extLst>
          </p:cNvPr>
          <p:cNvPicPr>
            <a:picLocks noChangeAspect="1"/>
          </p:cNvPicPr>
          <p:nvPr/>
        </p:nvPicPr>
        <p:blipFill>
          <a:blip r:embed="rId3"/>
          <a:stretch>
            <a:fillRect/>
          </a:stretch>
        </p:blipFill>
        <p:spPr>
          <a:xfrm>
            <a:off x="5209374" y="1770254"/>
            <a:ext cx="2747680" cy="4608008"/>
          </a:xfrm>
          <a:prstGeom prst="rect">
            <a:avLst/>
          </a:prstGeom>
        </p:spPr>
      </p:pic>
      <p:cxnSp>
        <p:nvCxnSpPr>
          <p:cNvPr id="10" name="Straight Connector 9">
            <a:extLst>
              <a:ext uri="{FF2B5EF4-FFF2-40B4-BE49-F238E27FC236}">
                <a16:creationId xmlns:a16="http://schemas.microsoft.com/office/drawing/2014/main" id="{021CD3EB-09CE-AF81-5CF5-8946CE75421B}"/>
              </a:ext>
            </a:extLst>
          </p:cNvPr>
          <p:cNvCxnSpPr/>
          <p:nvPr/>
        </p:nvCxnSpPr>
        <p:spPr>
          <a:xfrm>
            <a:off x="4495800" y="926736"/>
            <a:ext cx="0" cy="5132232"/>
          </a:xfrm>
          <a:prstGeom prst="line">
            <a:avLst/>
          </a:prstGeom>
        </p:spPr>
        <p:style>
          <a:lnRef idx="3">
            <a:schemeClr val="accent4"/>
          </a:lnRef>
          <a:fillRef idx="0">
            <a:schemeClr val="accent4"/>
          </a:fillRef>
          <a:effectRef idx="2">
            <a:schemeClr val="accent4"/>
          </a:effectRef>
          <a:fontRef idx="minor">
            <a:schemeClr val="tx1"/>
          </a:fontRef>
        </p:style>
      </p:cxnSp>
      <p:pic>
        <p:nvPicPr>
          <p:cNvPr id="11" name="Picture 10" descr="Chart, icon, funnel chart&#10;&#10;Description automatically generated">
            <a:extLst>
              <a:ext uri="{FF2B5EF4-FFF2-40B4-BE49-F238E27FC236}">
                <a16:creationId xmlns:a16="http://schemas.microsoft.com/office/drawing/2014/main" id="{618D794C-5624-B03C-642C-9A0E9736A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129" y="3561191"/>
            <a:ext cx="756617" cy="76944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15363993"/>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0FD8A-9FD2-8F38-B888-80D1D783D435}"/>
              </a:ext>
            </a:extLst>
          </p:cNvPr>
          <p:cNvSpPr>
            <a:spLocks noGrp="1"/>
          </p:cNvSpPr>
          <p:nvPr>
            <p:ph type="title"/>
          </p:nvPr>
        </p:nvSpPr>
        <p:spPr/>
        <p:txBody>
          <a:bodyPr/>
          <a:lstStyle/>
          <a:p>
            <a:r>
              <a:rPr lang="en-US" dirty="0"/>
              <a:t>It’s like VR!</a:t>
            </a:r>
            <a:endParaRPr lang="en-IL" dirty="0"/>
          </a:p>
        </p:txBody>
      </p:sp>
      <p:pic>
        <p:nvPicPr>
          <p:cNvPr id="5" name="Content Placeholder 4">
            <a:extLst>
              <a:ext uri="{FF2B5EF4-FFF2-40B4-BE49-F238E27FC236}">
                <a16:creationId xmlns:a16="http://schemas.microsoft.com/office/drawing/2014/main" id="{01F7DF1F-5660-8D89-1965-29A3A45D61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12875" y="550863"/>
            <a:ext cx="7062787" cy="4708525"/>
          </a:xfrm>
        </p:spPr>
      </p:pic>
    </p:spTree>
    <p:extLst>
      <p:ext uri="{BB962C8B-B14F-4D97-AF65-F5344CB8AC3E}">
        <p14:creationId xmlns:p14="http://schemas.microsoft.com/office/powerpoint/2010/main" val="13314138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BD136-2E5B-58B1-8E60-8338A9A284D3}"/>
              </a:ext>
            </a:extLst>
          </p:cNvPr>
          <p:cNvSpPr>
            <a:spLocks noGrp="1"/>
          </p:cNvSpPr>
          <p:nvPr>
            <p:ph type="title"/>
          </p:nvPr>
        </p:nvSpPr>
        <p:spPr/>
        <p:txBody>
          <a:bodyPr/>
          <a:lstStyle/>
          <a:p>
            <a:r>
              <a:rPr lang="en-US" dirty="0"/>
              <a:t>SSMS Changes (19.x)</a:t>
            </a:r>
            <a:endParaRPr lang="en-IL" dirty="0"/>
          </a:p>
        </p:txBody>
      </p:sp>
      <p:grpSp>
        <p:nvGrpSpPr>
          <p:cNvPr id="9" name="Group 8">
            <a:extLst>
              <a:ext uri="{FF2B5EF4-FFF2-40B4-BE49-F238E27FC236}">
                <a16:creationId xmlns:a16="http://schemas.microsoft.com/office/drawing/2014/main" id="{56E23F15-2F6B-CA91-4A46-85AAB4EDB111}"/>
              </a:ext>
            </a:extLst>
          </p:cNvPr>
          <p:cNvGrpSpPr/>
          <p:nvPr/>
        </p:nvGrpSpPr>
        <p:grpSpPr>
          <a:xfrm>
            <a:off x="5060608" y="5096425"/>
            <a:ext cx="2424009" cy="1154904"/>
            <a:chOff x="3768831" y="4526296"/>
            <a:chExt cx="2424009" cy="1154904"/>
          </a:xfrm>
        </p:grpSpPr>
        <p:pic>
          <p:nvPicPr>
            <p:cNvPr id="10" name="Picture 2" descr="How to clear all data from SQL Database? → Explore with me!">
              <a:extLst>
                <a:ext uri="{FF2B5EF4-FFF2-40B4-BE49-F238E27FC236}">
                  <a16:creationId xmlns:a16="http://schemas.microsoft.com/office/drawing/2014/main" id="{2CAE7ACD-0A07-DF1B-ADCF-D20844037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8831" y="4526296"/>
              <a:ext cx="2350093" cy="8625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10CF33A-551C-DF3B-E0EC-2228952B8BF4}"/>
                </a:ext>
              </a:extLst>
            </p:cNvPr>
            <p:cNvSpPr txBox="1"/>
            <p:nvPr/>
          </p:nvSpPr>
          <p:spPr>
            <a:xfrm>
              <a:off x="5174613" y="5096425"/>
              <a:ext cx="1018227" cy="584775"/>
            </a:xfrm>
            <a:prstGeom prst="rect">
              <a:avLst/>
            </a:prstGeom>
            <a:noFill/>
          </p:spPr>
          <p:txBody>
            <a:bodyPr wrap="none" rtlCol="0">
              <a:spAutoFit/>
            </a:bodyPr>
            <a:lstStyle/>
            <a:p>
              <a:r>
                <a:rPr lang="en-US" sz="3200" dirty="0">
                  <a:solidFill>
                    <a:schemeClr val="accent2">
                      <a:lumMod val="75000"/>
                    </a:schemeClr>
                  </a:solidFill>
                  <a:effectLst>
                    <a:outerShdw blurRad="50800" dist="38100" dir="13500000" algn="br" rotWithShape="0">
                      <a:prstClr val="black">
                        <a:alpha val="40000"/>
                      </a:prstClr>
                    </a:outerShdw>
                  </a:effectLst>
                </a:rPr>
                <a:t>2022</a:t>
              </a:r>
              <a:endParaRPr lang="en-IL" sz="3200" dirty="0">
                <a:solidFill>
                  <a:schemeClr val="accent2">
                    <a:lumMod val="75000"/>
                  </a:schemeClr>
                </a:solidFill>
                <a:effectLst>
                  <a:outerShdw blurRad="50800" dist="38100" dir="13500000" algn="br" rotWithShape="0">
                    <a:prstClr val="black">
                      <a:alpha val="40000"/>
                    </a:prstClr>
                  </a:outerShdw>
                </a:effectLst>
              </a:endParaRPr>
            </a:p>
          </p:txBody>
        </p:sp>
      </p:grpSp>
      <p:pic>
        <p:nvPicPr>
          <p:cNvPr id="5" name="Content Placeholder 4">
            <a:extLst>
              <a:ext uri="{FF2B5EF4-FFF2-40B4-BE49-F238E27FC236}">
                <a16:creationId xmlns:a16="http://schemas.microsoft.com/office/drawing/2014/main" id="{544012AF-C366-0AFD-FE66-163943D6C0E8}"/>
              </a:ext>
            </a:extLst>
          </p:cNvPr>
          <p:cNvPicPr>
            <a:picLocks noGrp="1" noChangeAspect="1"/>
          </p:cNvPicPr>
          <p:nvPr>
            <p:ph idx="1"/>
          </p:nvPr>
        </p:nvPicPr>
        <p:blipFill>
          <a:blip r:embed="rId3"/>
          <a:stretch>
            <a:fillRect/>
          </a:stretch>
        </p:blipFill>
        <p:spPr>
          <a:xfrm>
            <a:off x="2043110" y="1241540"/>
            <a:ext cx="5801535" cy="3810532"/>
          </a:xfrm>
          <a:prstGeom prst="rect">
            <a:avLst/>
          </a:prstGeom>
          <a:ln>
            <a:noFill/>
          </a:ln>
          <a:effectLst>
            <a:outerShdw blurRad="190500" algn="tl" rotWithShape="0">
              <a:srgbClr val="000000">
                <a:alpha val="70000"/>
              </a:srgbClr>
            </a:outerShdw>
          </a:effectLst>
        </p:spPr>
      </p:pic>
      <p:pic>
        <p:nvPicPr>
          <p:cNvPr id="1026" name="Picture 2" descr="SQL Server Management Studio (SSMS) | How to Install SSMS | Edureka">
            <a:extLst>
              <a:ext uri="{FF2B5EF4-FFF2-40B4-BE49-F238E27FC236}">
                <a16:creationId xmlns:a16="http://schemas.microsoft.com/office/drawing/2014/main" id="{59A3FF4E-0A00-6A42-6091-8FD9F4A1A0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58" y="200025"/>
            <a:ext cx="1021357" cy="1041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081365"/>
      </p:ext>
    </p:extLst>
  </p:cSld>
  <p:clrMapOvr>
    <a:masterClrMapping/>
  </p:clrMapOvr>
  <p:transition spd="slow">
    <p:push dir="u"/>
  </p:transition>
</p:sld>
</file>

<file path=ppt/theme/theme1.xml><?xml version="1.0" encoding="utf-8"?>
<a:theme xmlns:a="http://schemas.openxmlformats.org/drawingml/2006/main" name="Madeira Presentation">
  <a:themeElements>
    <a:clrScheme name="madeira2">
      <a:dk1>
        <a:srgbClr val="002060"/>
      </a:dk1>
      <a:lt1>
        <a:sysClr val="window" lastClr="FFFFFF"/>
      </a:lt1>
      <a:dk2>
        <a:srgbClr val="002060"/>
      </a:dk2>
      <a:lt2>
        <a:srgbClr val="FFFFFF"/>
      </a:lt2>
      <a:accent1>
        <a:srgbClr val="2F75FF"/>
      </a:accent1>
      <a:accent2>
        <a:srgbClr val="F15B2C"/>
      </a:accent2>
      <a:accent3>
        <a:srgbClr val="0042C7"/>
      </a:accent3>
      <a:accent4>
        <a:srgbClr val="0042C7"/>
      </a:accent4>
      <a:accent5>
        <a:srgbClr val="4EA5D8"/>
      </a:accent5>
      <a:accent6>
        <a:srgbClr val="F15B2C"/>
      </a:accent6>
      <a:hlink>
        <a:srgbClr val="2F75FF"/>
      </a:hlink>
      <a:folHlink>
        <a:srgbClr val="2F75FF"/>
      </a:folHlink>
    </a:clrScheme>
    <a:fontScheme name="Madeira">
      <a:majorFont>
        <a:latin typeface="Calibri"/>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deira Presentation Template.pptx" id="{156DB84D-66A5-4E95-9AE2-BE3C80CE96D5}" vid="{85F0FAF2-12C2-4EE5-B45F-565EBF8A2D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B9F8B3991C594AB7A558D53E9A462C" ma:contentTypeVersion="16" ma:contentTypeDescription="Create a new document." ma:contentTypeScope="" ma:versionID="94f7033f07b48140e4e9e407db379254">
  <xsd:schema xmlns:xsd="http://www.w3.org/2001/XMLSchema" xmlns:xs="http://www.w3.org/2001/XMLSchema" xmlns:p="http://schemas.microsoft.com/office/2006/metadata/properties" xmlns:ns2="1c853891-79e1-4665-8425-27cfb243d1fd" xmlns:ns3="c8f11c67-c3b6-4b83-8087-70e71e9ec41f" targetNamespace="http://schemas.microsoft.com/office/2006/metadata/properties" ma:root="true" ma:fieldsID="51e63efaace8fc189d6558b857620248" ns2:_="" ns3:_="">
    <xsd:import namespace="1c853891-79e1-4665-8425-27cfb243d1fd"/>
    <xsd:import namespace="c8f11c67-c3b6-4b83-8087-70e71e9ec41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53891-79e1-4665-8425-27cfb243d1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5958d9d-b972-40cf-abaf-fbc3505d5ed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8f11c67-c3b6-4b83-8087-70e71e9ec41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5b0f2e-68b2-45e7-8293-65271e337cba}" ma:internalName="TaxCatchAll" ma:showField="CatchAllData" ma:web="c8f11c67-c3b6-4b83-8087-70e71e9ec4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853891-79e1-4665-8425-27cfb243d1fd">
      <Terms xmlns="http://schemas.microsoft.com/office/infopath/2007/PartnerControls"/>
    </lcf76f155ced4ddcb4097134ff3c332f>
    <TaxCatchAll xmlns="c8f11c67-c3b6-4b83-8087-70e71e9ec41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9DEA61-5367-4576-A83B-CFFDB60398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53891-79e1-4665-8425-27cfb243d1fd"/>
    <ds:schemaRef ds:uri="c8f11c67-c3b6-4b83-8087-70e71e9ec4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5EF59B-39F6-4C33-8F9C-F2659215535A}">
  <ds:schemaRefs>
    <ds:schemaRef ds:uri="http://schemas.microsoft.com/office/2006/metadata/properties"/>
    <ds:schemaRef ds:uri="http://schemas.microsoft.com/office/infopath/2007/PartnerControls"/>
    <ds:schemaRef ds:uri="1c853891-79e1-4665-8425-27cfb243d1fd"/>
    <ds:schemaRef ds:uri="c8f11c67-c3b6-4b83-8087-70e71e9ec41f"/>
  </ds:schemaRefs>
</ds:datastoreItem>
</file>

<file path=customXml/itemProps3.xml><?xml version="1.0" encoding="utf-8"?>
<ds:datastoreItem xmlns:ds="http://schemas.openxmlformats.org/officeDocument/2006/customXml" ds:itemID="{64E5EE4F-6136-4B57-99D7-2B29C17A58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Madeira Presentation v2</Template>
  <TotalTime>530</TotalTime>
  <Words>1275</Words>
  <Application>Microsoft Office PowerPoint</Application>
  <PresentationFormat>On-screen Show (4:3)</PresentationFormat>
  <Paragraphs>157</Paragraphs>
  <Slides>22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Wingdings</vt:lpstr>
      <vt:lpstr>Madeira Presentation</vt:lpstr>
      <vt:lpstr>PowerPoint Presentation</vt:lpstr>
      <vt:lpstr>PowerPoint Presentation</vt:lpstr>
      <vt:lpstr>Eitan Blumin</vt:lpstr>
      <vt:lpstr>Contained Availability Groups</vt:lpstr>
      <vt:lpstr>Before SQL Server 2022</vt:lpstr>
      <vt:lpstr>Contained Availability Group</vt:lpstr>
      <vt:lpstr>Contained Connectivity</vt:lpstr>
      <vt:lpstr>It’s like VR!</vt:lpstr>
      <vt:lpstr>SSMS Changes (19.x)</vt:lpstr>
      <vt:lpstr>T-SQL Changes</vt:lpstr>
      <vt:lpstr>DMV Changes</vt:lpstr>
      <vt:lpstr>Supported Interoperability</vt:lpstr>
      <vt:lpstr>Not Supported Interoperability</vt:lpstr>
      <vt:lpstr>Upon Creation of Contained AG</vt:lpstr>
      <vt:lpstr>USE and 3-part names</vt:lpstr>
      <vt:lpstr>Connecting to Contained AG vs connecting to the “global” Instance</vt:lpstr>
      <vt:lpstr>Contained AG Jobs</vt:lpstr>
      <vt:lpstr>Contained AG Does NOT:</vt:lpstr>
      <vt:lpstr>Current Alternatives</vt:lpstr>
      <vt:lpstr>Other Availability Improvements</vt:lpstr>
      <vt:lpstr>PowerPoint Presentation</vt:lpstr>
      <vt:lpstr>Eitan Blumin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Training</dc:subject>
  <dc:creator>Eitan Blumin</dc:creator>
  <cp:lastModifiedBy>Eitan Blumin</cp:lastModifiedBy>
  <cp:revision>1</cp:revision>
  <dcterms:created xsi:type="dcterms:W3CDTF">2022-05-31T05:37:58Z</dcterms:created>
  <dcterms:modified xsi:type="dcterms:W3CDTF">2022-10-07T06:40:34Z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TC300049901033</vt:lpwstr>
  </property>
  <property fmtid="{D5CDD505-2E9C-101B-9397-08002B2CF9AE}" pid="3" name="ContentTypeId">
    <vt:lpwstr>0x010100A0B9F8B3991C594AB7A558D53E9A462C</vt:lpwstr>
  </property>
  <property fmtid="{D5CDD505-2E9C-101B-9397-08002B2CF9AE}" pid="4" name="_Level">
    <vt:i4>1</vt:i4>
  </property>
  <property fmtid="{D5CDD505-2E9C-101B-9397-08002B2CF9AE}" pid="5" name="MediaServiceImageTags">
    <vt:lpwstr/>
  </property>
</Properties>
</file>