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85" r:id="rId5"/>
    <p:sldId id="359" r:id="rId6"/>
    <p:sldId id="263" r:id="rId7"/>
    <p:sldId id="519" r:id="rId8"/>
    <p:sldId id="516" r:id="rId9"/>
    <p:sldId id="488" r:id="rId10"/>
    <p:sldId id="489" r:id="rId11"/>
    <p:sldId id="491" r:id="rId12"/>
    <p:sldId id="490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2" r:id="rId23"/>
    <p:sldId id="511" r:id="rId24"/>
    <p:sldId id="501" r:id="rId25"/>
    <p:sldId id="503" r:id="rId26"/>
    <p:sldId id="512" r:id="rId27"/>
    <p:sldId id="504" r:id="rId28"/>
    <p:sldId id="505" r:id="rId29"/>
    <p:sldId id="506" r:id="rId30"/>
    <p:sldId id="507" r:id="rId31"/>
    <p:sldId id="508" r:id="rId32"/>
    <p:sldId id="509" r:id="rId33"/>
    <p:sldId id="350" r:id="rId34"/>
    <p:sldId id="510" r:id="rId35"/>
    <p:sldId id="513" r:id="rId36"/>
    <p:sldId id="520" r:id="rId37"/>
    <p:sldId id="487" r:id="rId38"/>
    <p:sldId id="514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tion 1" id="{42D8459F-7683-F84D-8DE6-C3C38246EA5E}">
          <p14:sldIdLst>
            <p14:sldId id="285"/>
            <p14:sldId id="359"/>
            <p14:sldId id="263"/>
            <p14:sldId id="519"/>
            <p14:sldId id="516"/>
            <p14:sldId id="488"/>
            <p14:sldId id="489"/>
            <p14:sldId id="491"/>
            <p14:sldId id="490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2"/>
            <p14:sldId id="511"/>
            <p14:sldId id="501"/>
            <p14:sldId id="503"/>
            <p14:sldId id="512"/>
            <p14:sldId id="504"/>
            <p14:sldId id="505"/>
            <p14:sldId id="506"/>
            <p14:sldId id="507"/>
            <p14:sldId id="508"/>
            <p14:sldId id="509"/>
            <p14:sldId id="350"/>
            <p14:sldId id="510"/>
            <p14:sldId id="513"/>
            <p14:sldId id="520"/>
            <p14:sldId id="487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54C"/>
    <a:srgbClr val="05F170"/>
    <a:srgbClr val="DAF5FE"/>
    <a:srgbClr val="5E729B"/>
    <a:srgbClr val="FF6600"/>
    <a:srgbClr val="9E01F5"/>
    <a:srgbClr val="E8F0F0"/>
    <a:srgbClr val="E8F5FC"/>
    <a:srgbClr val="252B59"/>
    <a:srgbClr val="05A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6B1BD-5A49-41D4-8D8A-0227E7B9E52B}" v="18" dt="2022-05-25T09:33:12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055" autoAdjust="0"/>
  </p:normalViewPr>
  <p:slideViewPr>
    <p:cSldViewPr snapToGrid="0">
      <p:cViewPr varScale="1">
        <p:scale>
          <a:sx n="140" d="100"/>
          <a:sy n="140" d="100"/>
        </p:scale>
        <p:origin x="109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C557CC3C-55B3-4E82-A71B-2BC1F8116781}"/>
    <pc:docChg chg="undo custSel addSld modSld">
      <pc:chgData name="Eitan Blumin" userId="36fcb13c-3a5a-43c2-aa2e-520becbaeb9b" providerId="ADAL" clId="{C557CC3C-55B3-4E82-A71B-2BC1F8116781}" dt="2020-07-07T11:15:44.021" v="1289" actId="20577"/>
      <pc:docMkLst>
        <pc:docMk/>
      </pc:docMkLst>
      <pc:sldChg chg="modSp">
        <pc:chgData name="Eitan Blumin" userId="36fcb13c-3a5a-43c2-aa2e-520becbaeb9b" providerId="ADAL" clId="{C557CC3C-55B3-4E82-A71B-2BC1F8116781}" dt="2020-07-07T07:30:16.672" v="5" actId="14826"/>
        <pc:sldMkLst>
          <pc:docMk/>
          <pc:sldMk cId="412554740" sldId="263"/>
        </pc:sldMkLst>
        <pc:picChg chg="mod">
          <ac:chgData name="Eitan Blumin" userId="36fcb13c-3a5a-43c2-aa2e-520becbaeb9b" providerId="ADAL" clId="{C557CC3C-55B3-4E82-A71B-2BC1F8116781}" dt="2020-07-07T07:30:16.672" v="5" actId="14826"/>
          <ac:picMkLst>
            <pc:docMk/>
            <pc:sldMk cId="412554740" sldId="263"/>
            <ac:picMk id="8" creationId="{BAA4A207-C151-47D0-926D-CA2BB7E3CA71}"/>
          </ac:picMkLst>
        </pc:picChg>
      </pc:sldChg>
      <pc:sldChg chg="modSp">
        <pc:chgData name="Eitan Blumin" userId="36fcb13c-3a5a-43c2-aa2e-520becbaeb9b" providerId="ADAL" clId="{C557CC3C-55B3-4E82-A71B-2BC1F8116781}" dt="2020-07-07T07:30:34.018" v="7" actId="14826"/>
        <pc:sldMkLst>
          <pc:docMk/>
          <pc:sldMk cId="3019269163" sldId="487"/>
        </pc:sldMkLst>
        <pc:picChg chg="mod">
          <ac:chgData name="Eitan Blumin" userId="36fcb13c-3a5a-43c2-aa2e-520becbaeb9b" providerId="ADAL" clId="{C557CC3C-55B3-4E82-A71B-2BC1F8116781}" dt="2020-07-07T07:30:34.018" v="7" actId="14826"/>
          <ac:picMkLst>
            <pc:docMk/>
            <pc:sldMk cId="3019269163" sldId="487"/>
            <ac:picMk id="6" creationId="{581B6CE8-BBEB-4123-BB0B-4C01ACF76F84}"/>
          </ac:picMkLst>
        </pc:picChg>
      </pc:sldChg>
      <pc:sldChg chg="addSp delSp">
        <pc:chgData name="Eitan Blumin" userId="36fcb13c-3a5a-43c2-aa2e-520becbaeb9b" providerId="ADAL" clId="{C557CC3C-55B3-4E82-A71B-2BC1F8116781}" dt="2020-07-07T08:54:47.852" v="9" actId="478"/>
        <pc:sldMkLst>
          <pc:docMk/>
          <pc:sldMk cId="1215374112" sldId="490"/>
        </pc:sldMkLst>
        <pc:inkChg chg="add del">
          <ac:chgData name="Eitan Blumin" userId="36fcb13c-3a5a-43c2-aa2e-520becbaeb9b" providerId="ADAL" clId="{C557CC3C-55B3-4E82-A71B-2BC1F8116781}" dt="2020-07-07T08:54:47.852" v="9" actId="478"/>
          <ac:inkMkLst>
            <pc:docMk/>
            <pc:sldMk cId="1215374112" sldId="490"/>
            <ac:inkMk id="3" creationId="{5EB635C4-17E8-4DA3-A4FF-895540F9F3B6}"/>
          </ac:inkMkLst>
        </pc:inkChg>
      </pc:sldChg>
      <pc:sldChg chg="modAnim">
        <pc:chgData name="Eitan Blumin" userId="36fcb13c-3a5a-43c2-aa2e-520becbaeb9b" providerId="ADAL" clId="{C557CC3C-55B3-4E82-A71B-2BC1F8116781}" dt="2020-07-07T07:14:00.651" v="1"/>
        <pc:sldMkLst>
          <pc:docMk/>
          <pc:sldMk cId="4094215941" sldId="494"/>
        </pc:sldMkLst>
      </pc:sldChg>
      <pc:sldChg chg="modNotesTx">
        <pc:chgData name="Eitan Blumin" userId="36fcb13c-3a5a-43c2-aa2e-520becbaeb9b" providerId="ADAL" clId="{C557CC3C-55B3-4E82-A71B-2BC1F8116781}" dt="2020-07-07T10:58:06.477" v="758" actId="20577"/>
        <pc:sldMkLst>
          <pc:docMk/>
          <pc:sldMk cId="2364777480" sldId="499"/>
        </pc:sldMkLst>
      </pc:sldChg>
      <pc:sldChg chg="addSp modSp modAnim">
        <pc:chgData name="Eitan Blumin" userId="36fcb13c-3a5a-43c2-aa2e-520becbaeb9b" providerId="ADAL" clId="{C557CC3C-55B3-4E82-A71B-2BC1F8116781}" dt="2020-07-07T09:06:38.494" v="46" actId="20577"/>
        <pc:sldMkLst>
          <pc:docMk/>
          <pc:sldMk cId="3042439379" sldId="500"/>
        </pc:sldMkLst>
        <pc:spChg chg="mod">
          <ac:chgData name="Eitan Blumin" userId="36fcb13c-3a5a-43c2-aa2e-520becbaeb9b" providerId="ADAL" clId="{C557CC3C-55B3-4E82-A71B-2BC1F8116781}" dt="2020-07-07T09:06:28.906" v="31" actId="1035"/>
          <ac:spMkLst>
            <pc:docMk/>
            <pc:sldMk cId="3042439379" sldId="500"/>
            <ac:spMk id="3" creationId="{1DB5F0A0-6592-4EF5-B37C-B5F73368467B}"/>
          </ac:spMkLst>
        </pc:spChg>
        <pc:spChg chg="add mod">
          <ac:chgData name="Eitan Blumin" userId="36fcb13c-3a5a-43c2-aa2e-520becbaeb9b" providerId="ADAL" clId="{C557CC3C-55B3-4E82-A71B-2BC1F8116781}" dt="2020-07-07T09:06:38.494" v="46" actId="20577"/>
          <ac:spMkLst>
            <pc:docMk/>
            <pc:sldMk cId="3042439379" sldId="500"/>
            <ac:spMk id="6" creationId="{B039591E-3DD1-4B23-856E-0383BACCAE98}"/>
          </ac:spMkLst>
        </pc:spChg>
      </pc:sldChg>
      <pc:sldChg chg="modNotesTx">
        <pc:chgData name="Eitan Blumin" userId="36fcb13c-3a5a-43c2-aa2e-520becbaeb9b" providerId="ADAL" clId="{C557CC3C-55B3-4E82-A71B-2BC1F8116781}" dt="2020-07-07T10:59:53.581" v="857" actId="6549"/>
        <pc:sldMkLst>
          <pc:docMk/>
          <pc:sldMk cId="209536200" sldId="501"/>
        </pc:sldMkLst>
      </pc:sldChg>
      <pc:sldChg chg="addSp delSp modSp delAnim modNotesTx">
        <pc:chgData name="Eitan Blumin" userId="36fcb13c-3a5a-43c2-aa2e-520becbaeb9b" providerId="ADAL" clId="{C557CC3C-55B3-4E82-A71B-2BC1F8116781}" dt="2020-07-07T10:59:11.973" v="850" actId="20577"/>
        <pc:sldMkLst>
          <pc:docMk/>
          <pc:sldMk cId="3054815168" sldId="502"/>
        </pc:sldMkLst>
        <pc:spChg chg="mod">
          <ac:chgData name="Eitan Blumin" userId="36fcb13c-3a5a-43c2-aa2e-520becbaeb9b" providerId="ADAL" clId="{C557CC3C-55B3-4E82-A71B-2BC1F8116781}" dt="2020-07-07T09:07:30.725" v="73" actId="20577"/>
          <ac:spMkLst>
            <pc:docMk/>
            <pc:sldMk cId="3054815168" sldId="502"/>
            <ac:spMk id="2" creationId="{1221D512-4BC1-450C-B3F4-1F4BA729A76B}"/>
          </ac:spMkLst>
        </pc:spChg>
        <pc:spChg chg="add mod">
          <ac:chgData name="Eitan Blumin" userId="36fcb13c-3a5a-43c2-aa2e-520becbaeb9b" providerId="ADAL" clId="{C557CC3C-55B3-4E82-A71B-2BC1F8116781}" dt="2020-07-07T09:07:37.666" v="74" actId="478"/>
          <ac:spMkLst>
            <pc:docMk/>
            <pc:sldMk cId="3054815168" sldId="502"/>
            <ac:spMk id="4" creationId="{4C449021-3606-4A84-AC10-63F7B3992E36}"/>
          </ac:spMkLst>
        </pc:spChg>
        <pc:spChg chg="del">
          <ac:chgData name="Eitan Blumin" userId="36fcb13c-3a5a-43c2-aa2e-520becbaeb9b" providerId="ADAL" clId="{C557CC3C-55B3-4E82-A71B-2BC1F8116781}" dt="2020-07-07T09:07:37.666" v="74" actId="478"/>
          <ac:spMkLst>
            <pc:docMk/>
            <pc:sldMk cId="3054815168" sldId="502"/>
            <ac:spMk id="8" creationId="{41164517-12C8-4018-912F-D468284E18A7}"/>
          </ac:spMkLst>
        </pc:spChg>
        <pc:picChg chg="mod">
          <ac:chgData name="Eitan Blumin" userId="36fcb13c-3a5a-43c2-aa2e-520becbaeb9b" providerId="ADAL" clId="{C557CC3C-55B3-4E82-A71B-2BC1F8116781}" dt="2020-07-07T09:09:06.056" v="75" actId="14826"/>
          <ac:picMkLst>
            <pc:docMk/>
            <pc:sldMk cId="3054815168" sldId="502"/>
            <ac:picMk id="10" creationId="{F6D21D8B-4037-4EF5-B023-576D1F662A77}"/>
          </ac:picMkLst>
        </pc:picChg>
      </pc:sldChg>
      <pc:sldChg chg="modSp modNotesTx">
        <pc:chgData name="Eitan Blumin" userId="36fcb13c-3a5a-43c2-aa2e-520becbaeb9b" providerId="ADAL" clId="{C557CC3C-55B3-4E82-A71B-2BC1F8116781}" dt="2020-07-07T11:00:22.709" v="890" actId="20577"/>
        <pc:sldMkLst>
          <pc:docMk/>
          <pc:sldMk cId="1705332193" sldId="503"/>
        </pc:sldMkLst>
        <pc:spChg chg="mod">
          <ac:chgData name="Eitan Blumin" userId="36fcb13c-3a5a-43c2-aa2e-520becbaeb9b" providerId="ADAL" clId="{C557CC3C-55B3-4E82-A71B-2BC1F8116781}" dt="2020-07-07T09:12:17.033" v="92" actId="20577"/>
          <ac:spMkLst>
            <pc:docMk/>
            <pc:sldMk cId="1705332193" sldId="503"/>
            <ac:spMk id="9" creationId="{D0103A8E-E263-47C9-917D-1003E0B5B468}"/>
          </ac:spMkLst>
        </pc:spChg>
      </pc:sldChg>
      <pc:sldChg chg="addSp delSp">
        <pc:chgData name="Eitan Blumin" userId="36fcb13c-3a5a-43c2-aa2e-520becbaeb9b" providerId="ADAL" clId="{C557CC3C-55B3-4E82-A71B-2BC1F8116781}" dt="2020-07-07T11:15:24.953" v="1279"/>
        <pc:sldMkLst>
          <pc:docMk/>
          <pc:sldMk cId="2294067567" sldId="509"/>
        </pc:sldMkLst>
        <pc:picChg chg="add del">
          <ac:chgData name="Eitan Blumin" userId="36fcb13c-3a5a-43c2-aa2e-520becbaeb9b" providerId="ADAL" clId="{C557CC3C-55B3-4E82-A71B-2BC1F8116781}" dt="2020-07-07T11:15:24.953" v="1279"/>
          <ac:picMkLst>
            <pc:docMk/>
            <pc:sldMk cId="2294067567" sldId="509"/>
            <ac:picMk id="3" creationId="{AA3FC34A-3EEE-47DA-BAEC-97D849CFD209}"/>
          </ac:picMkLst>
        </pc:picChg>
      </pc:sldChg>
      <pc:sldChg chg="modSp modNotesTx">
        <pc:chgData name="Eitan Blumin" userId="36fcb13c-3a5a-43c2-aa2e-520becbaeb9b" providerId="ADAL" clId="{C557CC3C-55B3-4E82-A71B-2BC1F8116781}" dt="2020-07-07T11:04:25.133" v="1272" actId="20577"/>
        <pc:sldMkLst>
          <pc:docMk/>
          <pc:sldMk cId="1069629400" sldId="510"/>
        </pc:sldMkLst>
        <pc:spChg chg="mod">
          <ac:chgData name="Eitan Blumin" userId="36fcb13c-3a5a-43c2-aa2e-520becbaeb9b" providerId="ADAL" clId="{C557CC3C-55B3-4E82-A71B-2BC1F8116781}" dt="2020-07-07T09:33:27.119" v="534" actId="6549"/>
          <ac:spMkLst>
            <pc:docMk/>
            <pc:sldMk cId="1069629400" sldId="510"/>
            <ac:spMk id="5" creationId="{7EEC38F4-4838-4C59-9A61-BC34D1883AD7}"/>
          </ac:spMkLst>
        </pc:spChg>
      </pc:sldChg>
      <pc:sldChg chg="modSp add modTransition">
        <pc:chgData name="Eitan Blumin" userId="36fcb13c-3a5a-43c2-aa2e-520becbaeb9b" providerId="ADAL" clId="{C557CC3C-55B3-4E82-A71B-2BC1F8116781}" dt="2020-07-07T10:59:31.270" v="856" actId="6549"/>
        <pc:sldMkLst>
          <pc:docMk/>
          <pc:sldMk cId="1796172304" sldId="511"/>
        </pc:sldMkLst>
        <pc:spChg chg="mod">
          <ac:chgData name="Eitan Blumin" userId="36fcb13c-3a5a-43c2-aa2e-520becbaeb9b" providerId="ADAL" clId="{C557CC3C-55B3-4E82-A71B-2BC1F8116781}" dt="2020-07-07T10:59:31.270" v="856" actId="6549"/>
          <ac:spMkLst>
            <pc:docMk/>
            <pc:sldMk cId="1796172304" sldId="511"/>
            <ac:spMk id="2" creationId="{1221D512-4BC1-450C-B3F4-1F4BA729A76B}"/>
          </ac:spMkLst>
        </pc:spChg>
      </pc:sldChg>
      <pc:sldChg chg="addSp modSp add modTransition modAnim modNotesTx">
        <pc:chgData name="Eitan Blumin" userId="36fcb13c-3a5a-43c2-aa2e-520becbaeb9b" providerId="ADAL" clId="{C557CC3C-55B3-4E82-A71B-2BC1F8116781}" dt="2020-07-07T11:14:28.004" v="1277" actId="115"/>
        <pc:sldMkLst>
          <pc:docMk/>
          <pc:sldMk cId="1560716219" sldId="512"/>
        </pc:sldMkLst>
        <pc:spChg chg="add mod">
          <ac:chgData name="Eitan Blumin" userId="36fcb13c-3a5a-43c2-aa2e-520becbaeb9b" providerId="ADAL" clId="{C557CC3C-55B3-4E82-A71B-2BC1F8116781}" dt="2020-07-07T09:14:27.333" v="118" actId="1036"/>
          <ac:spMkLst>
            <pc:docMk/>
            <pc:sldMk cId="1560716219" sldId="512"/>
            <ac:spMk id="3" creationId="{86DF4789-6211-4B88-852D-73263D7EDC80}"/>
          </ac:spMkLst>
        </pc:spChg>
        <pc:spChg chg="add mod">
          <ac:chgData name="Eitan Blumin" userId="36fcb13c-3a5a-43c2-aa2e-520becbaeb9b" providerId="ADAL" clId="{C557CC3C-55B3-4E82-A71B-2BC1F8116781}" dt="2020-07-07T11:14:28.004" v="1277" actId="115"/>
          <ac:spMkLst>
            <pc:docMk/>
            <pc:sldMk cId="1560716219" sldId="512"/>
            <ac:spMk id="5" creationId="{4EDA324A-D480-4C8C-B9DE-1EF715F44DF5}"/>
          </ac:spMkLst>
        </pc:spChg>
        <pc:spChg chg="mod">
          <ac:chgData name="Eitan Blumin" userId="36fcb13c-3a5a-43c2-aa2e-520becbaeb9b" providerId="ADAL" clId="{C557CC3C-55B3-4E82-A71B-2BC1F8116781}" dt="2020-07-07T09:13:07.467" v="112" actId="1076"/>
          <ac:spMkLst>
            <pc:docMk/>
            <pc:sldMk cId="1560716219" sldId="512"/>
            <ac:spMk id="8" creationId="{5CC413B1-67CD-4927-A188-64444B69FD62}"/>
          </ac:spMkLst>
        </pc:spChg>
        <pc:spChg chg="mod">
          <ac:chgData name="Eitan Blumin" userId="36fcb13c-3a5a-43c2-aa2e-520becbaeb9b" providerId="ADAL" clId="{C557CC3C-55B3-4E82-A71B-2BC1F8116781}" dt="2020-07-07T09:14:58.645" v="119" actId="207"/>
          <ac:spMkLst>
            <pc:docMk/>
            <pc:sldMk cId="1560716219" sldId="512"/>
            <ac:spMk id="9" creationId="{D0103A8E-E263-47C9-917D-1003E0B5B468}"/>
          </ac:spMkLst>
        </pc:spChg>
        <pc:graphicFrameChg chg="add mod">
          <ac:chgData name="Eitan Blumin" userId="36fcb13c-3a5a-43c2-aa2e-520becbaeb9b" providerId="ADAL" clId="{C557CC3C-55B3-4E82-A71B-2BC1F8116781}" dt="2020-07-07T09:26:25.677" v="457" actId="1035"/>
          <ac:graphicFrameMkLst>
            <pc:docMk/>
            <pc:sldMk cId="1560716219" sldId="512"/>
            <ac:graphicFrameMk id="4" creationId="{6B2DFEB3-D08F-41EA-95B6-B8AFFAE3140D}"/>
          </ac:graphicFrameMkLst>
        </pc:graphicFrameChg>
      </pc:sldChg>
      <pc:sldChg chg="addSp modSp add modTransition modAnim modNotesTx">
        <pc:chgData name="Eitan Blumin" userId="36fcb13c-3a5a-43c2-aa2e-520becbaeb9b" providerId="ADAL" clId="{C557CC3C-55B3-4E82-A71B-2BC1F8116781}" dt="2020-07-07T11:09:31.493" v="1275" actId="1076"/>
        <pc:sldMkLst>
          <pc:docMk/>
          <pc:sldMk cId="463766026" sldId="513"/>
        </pc:sldMkLst>
        <pc:spChg chg="mod">
          <ac:chgData name="Eitan Blumin" userId="36fcb13c-3a5a-43c2-aa2e-520becbaeb9b" providerId="ADAL" clId="{C557CC3C-55B3-4E82-A71B-2BC1F8116781}" dt="2020-07-07T09:29:12.302" v="497" actId="20577"/>
          <ac:spMkLst>
            <pc:docMk/>
            <pc:sldMk cId="463766026" sldId="513"/>
            <ac:spMk id="5" creationId="{7EEC38F4-4838-4C59-9A61-BC34D1883AD7}"/>
          </ac:spMkLst>
        </pc:spChg>
        <pc:picChg chg="add mod">
          <ac:chgData name="Eitan Blumin" userId="36fcb13c-3a5a-43c2-aa2e-520becbaeb9b" providerId="ADAL" clId="{C557CC3C-55B3-4E82-A71B-2BC1F8116781}" dt="2020-07-07T09:29:51.493" v="508" actId="1038"/>
          <ac:picMkLst>
            <pc:docMk/>
            <pc:sldMk cId="463766026" sldId="513"/>
            <ac:picMk id="4" creationId="{87CF63A8-A502-4997-9452-451F9C740967}"/>
          </ac:picMkLst>
        </pc:picChg>
        <pc:picChg chg="add mod">
          <ac:chgData name="Eitan Blumin" userId="36fcb13c-3a5a-43c2-aa2e-520becbaeb9b" providerId="ADAL" clId="{C557CC3C-55B3-4E82-A71B-2BC1F8116781}" dt="2020-07-07T11:09:31.493" v="1275" actId="1076"/>
          <ac:picMkLst>
            <pc:docMk/>
            <pc:sldMk cId="463766026" sldId="513"/>
            <ac:picMk id="1026" creationId="{27310A44-D7D9-4201-B1EE-CC0920CAA78E}"/>
          </ac:picMkLst>
        </pc:picChg>
      </pc:sldChg>
      <pc:sldChg chg="delSp modSp add modNotesTx">
        <pc:chgData name="Eitan Blumin" userId="36fcb13c-3a5a-43c2-aa2e-520becbaeb9b" providerId="ADAL" clId="{C557CC3C-55B3-4E82-A71B-2BC1F8116781}" dt="2020-07-07T11:15:44.021" v="1289" actId="20577"/>
        <pc:sldMkLst>
          <pc:docMk/>
          <pc:sldMk cId="3010308142" sldId="514"/>
        </pc:sldMkLst>
        <pc:spChg chg="mod">
          <ac:chgData name="Eitan Blumin" userId="36fcb13c-3a5a-43c2-aa2e-520becbaeb9b" providerId="ADAL" clId="{C557CC3C-55B3-4E82-A71B-2BC1F8116781}" dt="2020-07-07T11:15:31.146" v="1284" actId="20577"/>
          <ac:spMkLst>
            <pc:docMk/>
            <pc:sldMk cId="3010308142" sldId="514"/>
            <ac:spMk id="2" creationId="{CABA42B4-297D-498D-B726-FA459DE9BBD9}"/>
          </ac:spMkLst>
        </pc:spChg>
        <pc:spChg chg="del">
          <ac:chgData name="Eitan Blumin" userId="36fcb13c-3a5a-43c2-aa2e-520becbaeb9b" providerId="ADAL" clId="{C557CC3C-55B3-4E82-A71B-2BC1F8116781}" dt="2020-07-07T11:15:34.590" v="1286" actId="478"/>
          <ac:spMkLst>
            <pc:docMk/>
            <pc:sldMk cId="3010308142" sldId="514"/>
            <ac:spMk id="4" creationId="{EF7582BD-5282-4106-8D34-7CC6AB7C4596}"/>
          </ac:spMkLst>
        </pc:spChg>
        <pc:picChg chg="del">
          <ac:chgData name="Eitan Blumin" userId="36fcb13c-3a5a-43c2-aa2e-520becbaeb9b" providerId="ADAL" clId="{C557CC3C-55B3-4E82-A71B-2BC1F8116781}" dt="2020-07-07T11:15:32.904" v="1285" actId="478"/>
          <ac:picMkLst>
            <pc:docMk/>
            <pc:sldMk cId="3010308142" sldId="514"/>
            <ac:picMk id="3" creationId="{6709AF6D-5FF9-42F3-88DA-A246EBAD87E8}"/>
          </ac:picMkLst>
        </pc:picChg>
      </pc:sldChg>
    </pc:docChg>
  </pc:docChgLst>
  <pc:docChgLst>
    <pc:chgData name="Eitan Blumin" userId="36fcb13c-3a5a-43c2-aa2e-520becbaeb9b" providerId="ADAL" clId="{1EDFB79C-2388-4F12-8248-72324C2639F9}"/>
    <pc:docChg chg="undo custSel mod addSld delSld modSld modMainMaster modSection">
      <pc:chgData name="Eitan Blumin" userId="36fcb13c-3a5a-43c2-aa2e-520becbaeb9b" providerId="ADAL" clId="{1EDFB79C-2388-4F12-8248-72324C2639F9}" dt="2020-05-26T13:59:29.536" v="424" actId="14826"/>
      <pc:docMkLst>
        <pc:docMk/>
      </pc:docMkLst>
      <pc:sldChg chg="addSp delSp modSp">
        <pc:chgData name="Eitan Blumin" userId="36fcb13c-3a5a-43c2-aa2e-520becbaeb9b" providerId="ADAL" clId="{1EDFB79C-2388-4F12-8248-72324C2639F9}" dt="2020-05-26T11:35:14.306" v="83" actId="1076"/>
        <pc:sldMkLst>
          <pc:docMk/>
          <pc:sldMk cId="412554740" sldId="263"/>
        </pc:sldMkLst>
        <pc:spChg chg="mod">
          <ac:chgData name="Eitan Blumin" userId="36fcb13c-3a5a-43c2-aa2e-520becbaeb9b" providerId="ADAL" clId="{1EDFB79C-2388-4F12-8248-72324C2639F9}" dt="2020-05-26T11:34:30.212" v="78" actId="6549"/>
          <ac:spMkLst>
            <pc:docMk/>
            <pc:sldMk cId="412554740" sldId="263"/>
            <ac:spMk id="9" creationId="{00000000-0000-0000-0000-000000000000}"/>
          </ac:spMkLst>
        </pc:spChg>
        <pc:picChg chg="mod">
          <ac:chgData name="Eitan Blumin" userId="36fcb13c-3a5a-43c2-aa2e-520becbaeb9b" providerId="ADAL" clId="{1EDFB79C-2388-4F12-8248-72324C2639F9}" dt="2020-05-26T11:35:14.306" v="83" actId="1076"/>
          <ac:picMkLst>
            <pc:docMk/>
            <pc:sldMk cId="412554740" sldId="263"/>
            <ac:picMk id="8" creationId="{BAA4A207-C151-47D0-926D-CA2BB7E3CA71}"/>
          </ac:picMkLst>
        </pc:picChg>
        <pc:picChg chg="add mod">
          <ac:chgData name="Eitan Blumin" userId="36fcb13c-3a5a-43c2-aa2e-520becbaeb9b" providerId="ADAL" clId="{1EDFB79C-2388-4F12-8248-72324C2639F9}" dt="2020-05-26T11:35:00.476" v="81" actId="1076"/>
          <ac:picMkLst>
            <pc:docMk/>
            <pc:sldMk cId="412554740" sldId="263"/>
            <ac:picMk id="10" creationId="{27CDCB6F-310C-4BB4-B6FD-8509A6C190CD}"/>
          </ac:picMkLst>
        </pc:picChg>
        <pc:picChg chg="add mod">
          <ac:chgData name="Eitan Blumin" userId="36fcb13c-3a5a-43c2-aa2e-520becbaeb9b" providerId="ADAL" clId="{1EDFB79C-2388-4F12-8248-72324C2639F9}" dt="2020-05-26T11:35:00.476" v="81" actId="1076"/>
          <ac:picMkLst>
            <pc:docMk/>
            <pc:sldMk cId="412554740" sldId="263"/>
            <ac:picMk id="11" creationId="{AE3D15D3-054A-4846-B47D-D6AE3215B524}"/>
          </ac:picMkLst>
        </pc:picChg>
        <pc:picChg chg="del">
          <ac:chgData name="Eitan Blumin" userId="36fcb13c-3a5a-43c2-aa2e-520becbaeb9b" providerId="ADAL" clId="{1EDFB79C-2388-4F12-8248-72324C2639F9}" dt="2020-05-26T11:34:40.702" v="79" actId="478"/>
          <ac:picMkLst>
            <pc:docMk/>
            <pc:sldMk cId="412554740" sldId="263"/>
            <ac:picMk id="1026" creationId="{89E705C2-5AE4-4B09-B457-C39E6C145CCA}"/>
          </ac:picMkLst>
        </pc:picChg>
      </pc:sldChg>
      <pc:sldChg chg="modSp">
        <pc:chgData name="Eitan Blumin" userId="36fcb13c-3a5a-43c2-aa2e-520becbaeb9b" providerId="ADAL" clId="{1EDFB79C-2388-4F12-8248-72324C2639F9}" dt="2020-05-26T11:33:09.133" v="28" actId="20577"/>
        <pc:sldMkLst>
          <pc:docMk/>
          <pc:sldMk cId="2795687182" sldId="285"/>
        </pc:sldMkLst>
        <pc:spChg chg="mod">
          <ac:chgData name="Eitan Blumin" userId="36fcb13c-3a5a-43c2-aa2e-520becbaeb9b" providerId="ADAL" clId="{1EDFB79C-2388-4F12-8248-72324C2639F9}" dt="2020-05-26T11:33:03.108" v="12" actId="20577"/>
          <ac:spMkLst>
            <pc:docMk/>
            <pc:sldMk cId="2795687182" sldId="285"/>
            <ac:spMk id="4" creationId="{00000000-0000-0000-0000-000000000000}"/>
          </ac:spMkLst>
        </pc:spChg>
        <pc:spChg chg="mod">
          <ac:chgData name="Eitan Blumin" userId="36fcb13c-3a5a-43c2-aa2e-520becbaeb9b" providerId="ADAL" clId="{1EDFB79C-2388-4F12-8248-72324C2639F9}" dt="2020-05-26T11:33:09.133" v="28" actId="20577"/>
          <ac:spMkLst>
            <pc:docMk/>
            <pc:sldMk cId="2795687182" sldId="285"/>
            <ac:spMk id="6" creationId="{00000000-0000-0000-0000-000000000000}"/>
          </ac:spMkLst>
        </pc:spChg>
      </pc:sldChg>
      <pc:sldChg chg="del">
        <pc:chgData name="Eitan Blumin" userId="36fcb13c-3a5a-43c2-aa2e-520becbaeb9b" providerId="ADAL" clId="{1EDFB79C-2388-4F12-8248-72324C2639F9}" dt="2020-05-26T11:37:19.486" v="85" actId="2696"/>
        <pc:sldMkLst>
          <pc:docMk/>
          <pc:sldMk cId="2936852164" sldId="371"/>
        </pc:sldMkLst>
      </pc:sldChg>
      <pc:sldChg chg="del">
        <pc:chgData name="Eitan Blumin" userId="36fcb13c-3a5a-43c2-aa2e-520becbaeb9b" providerId="ADAL" clId="{1EDFB79C-2388-4F12-8248-72324C2639F9}" dt="2020-05-26T11:37:19.466" v="84" actId="2696"/>
        <pc:sldMkLst>
          <pc:docMk/>
          <pc:sldMk cId="1668813557" sldId="403"/>
        </pc:sldMkLst>
      </pc:sldChg>
      <pc:sldChg chg="del">
        <pc:chgData name="Eitan Blumin" userId="36fcb13c-3a5a-43c2-aa2e-520becbaeb9b" providerId="ADAL" clId="{1EDFB79C-2388-4F12-8248-72324C2639F9}" dt="2020-05-26T11:37:19.525" v="87" actId="2696"/>
        <pc:sldMkLst>
          <pc:docMk/>
          <pc:sldMk cId="2168769085" sldId="448"/>
        </pc:sldMkLst>
      </pc:sldChg>
      <pc:sldChg chg="del">
        <pc:chgData name="Eitan Blumin" userId="36fcb13c-3a5a-43c2-aa2e-520becbaeb9b" providerId="ADAL" clId="{1EDFB79C-2388-4F12-8248-72324C2639F9}" dt="2020-05-26T11:37:19.543" v="88" actId="2696"/>
        <pc:sldMkLst>
          <pc:docMk/>
          <pc:sldMk cId="3764400893" sldId="449"/>
        </pc:sldMkLst>
      </pc:sldChg>
      <pc:sldChg chg="del">
        <pc:chgData name="Eitan Blumin" userId="36fcb13c-3a5a-43c2-aa2e-520becbaeb9b" providerId="ADAL" clId="{1EDFB79C-2388-4F12-8248-72324C2639F9}" dt="2020-05-26T11:37:19.505" v="86" actId="2696"/>
        <pc:sldMkLst>
          <pc:docMk/>
          <pc:sldMk cId="3215004028" sldId="450"/>
        </pc:sldMkLst>
      </pc:sldChg>
      <pc:sldChg chg="del">
        <pc:chgData name="Eitan Blumin" userId="36fcb13c-3a5a-43c2-aa2e-520becbaeb9b" providerId="ADAL" clId="{1EDFB79C-2388-4F12-8248-72324C2639F9}" dt="2020-05-26T11:37:19.559" v="89" actId="2696"/>
        <pc:sldMkLst>
          <pc:docMk/>
          <pc:sldMk cId="4076031665" sldId="451"/>
        </pc:sldMkLst>
      </pc:sldChg>
      <pc:sldChg chg="del">
        <pc:chgData name="Eitan Blumin" userId="36fcb13c-3a5a-43c2-aa2e-520becbaeb9b" providerId="ADAL" clId="{1EDFB79C-2388-4F12-8248-72324C2639F9}" dt="2020-05-26T11:37:19.574" v="90" actId="2696"/>
        <pc:sldMkLst>
          <pc:docMk/>
          <pc:sldMk cId="2404244047" sldId="452"/>
        </pc:sldMkLst>
      </pc:sldChg>
      <pc:sldChg chg="del">
        <pc:chgData name="Eitan Blumin" userId="36fcb13c-3a5a-43c2-aa2e-520becbaeb9b" providerId="ADAL" clId="{1EDFB79C-2388-4F12-8248-72324C2639F9}" dt="2020-05-26T11:37:19.591" v="91" actId="2696"/>
        <pc:sldMkLst>
          <pc:docMk/>
          <pc:sldMk cId="2451546719" sldId="453"/>
        </pc:sldMkLst>
      </pc:sldChg>
      <pc:sldChg chg="del">
        <pc:chgData name="Eitan Blumin" userId="36fcb13c-3a5a-43c2-aa2e-520becbaeb9b" providerId="ADAL" clId="{1EDFB79C-2388-4F12-8248-72324C2639F9}" dt="2020-05-26T11:37:19.606" v="92" actId="2696"/>
        <pc:sldMkLst>
          <pc:docMk/>
          <pc:sldMk cId="1882491991" sldId="454"/>
        </pc:sldMkLst>
      </pc:sldChg>
      <pc:sldChg chg="del">
        <pc:chgData name="Eitan Blumin" userId="36fcb13c-3a5a-43c2-aa2e-520becbaeb9b" providerId="ADAL" clId="{1EDFB79C-2388-4F12-8248-72324C2639F9}" dt="2020-05-26T11:37:19.619" v="93" actId="2696"/>
        <pc:sldMkLst>
          <pc:docMk/>
          <pc:sldMk cId="2164264582" sldId="455"/>
        </pc:sldMkLst>
      </pc:sldChg>
      <pc:sldChg chg="del">
        <pc:chgData name="Eitan Blumin" userId="36fcb13c-3a5a-43c2-aa2e-520becbaeb9b" providerId="ADAL" clId="{1EDFB79C-2388-4F12-8248-72324C2639F9}" dt="2020-05-26T11:37:19.638" v="94" actId="2696"/>
        <pc:sldMkLst>
          <pc:docMk/>
          <pc:sldMk cId="4140988893" sldId="456"/>
        </pc:sldMkLst>
      </pc:sldChg>
      <pc:sldChg chg="del">
        <pc:chgData name="Eitan Blumin" userId="36fcb13c-3a5a-43c2-aa2e-520becbaeb9b" providerId="ADAL" clId="{1EDFB79C-2388-4F12-8248-72324C2639F9}" dt="2020-05-26T11:37:19.651" v="95" actId="2696"/>
        <pc:sldMkLst>
          <pc:docMk/>
          <pc:sldMk cId="3667539195" sldId="457"/>
        </pc:sldMkLst>
      </pc:sldChg>
      <pc:sldChg chg="del">
        <pc:chgData name="Eitan Blumin" userId="36fcb13c-3a5a-43c2-aa2e-520becbaeb9b" providerId="ADAL" clId="{1EDFB79C-2388-4F12-8248-72324C2639F9}" dt="2020-05-26T11:37:19.678" v="96" actId="2696"/>
        <pc:sldMkLst>
          <pc:docMk/>
          <pc:sldMk cId="3690556802" sldId="458"/>
        </pc:sldMkLst>
      </pc:sldChg>
      <pc:sldChg chg="del">
        <pc:chgData name="Eitan Blumin" userId="36fcb13c-3a5a-43c2-aa2e-520becbaeb9b" providerId="ADAL" clId="{1EDFB79C-2388-4F12-8248-72324C2639F9}" dt="2020-05-26T11:37:19.702" v="97" actId="2696"/>
        <pc:sldMkLst>
          <pc:docMk/>
          <pc:sldMk cId="2083961508" sldId="459"/>
        </pc:sldMkLst>
      </pc:sldChg>
      <pc:sldChg chg="del">
        <pc:chgData name="Eitan Blumin" userId="36fcb13c-3a5a-43c2-aa2e-520becbaeb9b" providerId="ADAL" clId="{1EDFB79C-2388-4F12-8248-72324C2639F9}" dt="2020-05-26T11:37:19.720" v="98" actId="2696"/>
        <pc:sldMkLst>
          <pc:docMk/>
          <pc:sldMk cId="3366149345" sldId="460"/>
        </pc:sldMkLst>
      </pc:sldChg>
      <pc:sldChg chg="del">
        <pc:chgData name="Eitan Blumin" userId="36fcb13c-3a5a-43c2-aa2e-520becbaeb9b" providerId="ADAL" clId="{1EDFB79C-2388-4F12-8248-72324C2639F9}" dt="2020-05-26T11:37:19.735" v="99" actId="2696"/>
        <pc:sldMkLst>
          <pc:docMk/>
          <pc:sldMk cId="1906229051" sldId="461"/>
        </pc:sldMkLst>
      </pc:sldChg>
      <pc:sldChg chg="del">
        <pc:chgData name="Eitan Blumin" userId="36fcb13c-3a5a-43c2-aa2e-520becbaeb9b" providerId="ADAL" clId="{1EDFB79C-2388-4F12-8248-72324C2639F9}" dt="2020-05-26T11:37:19.749" v="100" actId="2696"/>
        <pc:sldMkLst>
          <pc:docMk/>
          <pc:sldMk cId="1411371998" sldId="462"/>
        </pc:sldMkLst>
      </pc:sldChg>
      <pc:sldChg chg="del">
        <pc:chgData name="Eitan Blumin" userId="36fcb13c-3a5a-43c2-aa2e-520becbaeb9b" providerId="ADAL" clId="{1EDFB79C-2388-4F12-8248-72324C2639F9}" dt="2020-05-26T11:37:19.765" v="101" actId="2696"/>
        <pc:sldMkLst>
          <pc:docMk/>
          <pc:sldMk cId="3845065167" sldId="463"/>
        </pc:sldMkLst>
      </pc:sldChg>
      <pc:sldChg chg="del">
        <pc:chgData name="Eitan Blumin" userId="36fcb13c-3a5a-43c2-aa2e-520becbaeb9b" providerId="ADAL" clId="{1EDFB79C-2388-4F12-8248-72324C2639F9}" dt="2020-05-26T11:37:19.780" v="102" actId="2696"/>
        <pc:sldMkLst>
          <pc:docMk/>
          <pc:sldMk cId="1751435341" sldId="464"/>
        </pc:sldMkLst>
      </pc:sldChg>
      <pc:sldChg chg="del">
        <pc:chgData name="Eitan Blumin" userId="36fcb13c-3a5a-43c2-aa2e-520becbaeb9b" providerId="ADAL" clId="{1EDFB79C-2388-4F12-8248-72324C2639F9}" dt="2020-05-26T11:37:19.794" v="103" actId="2696"/>
        <pc:sldMkLst>
          <pc:docMk/>
          <pc:sldMk cId="1005338573" sldId="465"/>
        </pc:sldMkLst>
      </pc:sldChg>
      <pc:sldChg chg="del">
        <pc:chgData name="Eitan Blumin" userId="36fcb13c-3a5a-43c2-aa2e-520becbaeb9b" providerId="ADAL" clId="{1EDFB79C-2388-4F12-8248-72324C2639F9}" dt="2020-05-26T11:37:19.808" v="104" actId="2696"/>
        <pc:sldMkLst>
          <pc:docMk/>
          <pc:sldMk cId="72737171" sldId="466"/>
        </pc:sldMkLst>
      </pc:sldChg>
      <pc:sldChg chg="del">
        <pc:chgData name="Eitan Blumin" userId="36fcb13c-3a5a-43c2-aa2e-520becbaeb9b" providerId="ADAL" clId="{1EDFB79C-2388-4F12-8248-72324C2639F9}" dt="2020-05-26T11:37:19.823" v="105" actId="2696"/>
        <pc:sldMkLst>
          <pc:docMk/>
          <pc:sldMk cId="1757464720" sldId="467"/>
        </pc:sldMkLst>
      </pc:sldChg>
      <pc:sldChg chg="del">
        <pc:chgData name="Eitan Blumin" userId="36fcb13c-3a5a-43c2-aa2e-520becbaeb9b" providerId="ADAL" clId="{1EDFB79C-2388-4F12-8248-72324C2639F9}" dt="2020-05-26T11:37:19.836" v="106" actId="2696"/>
        <pc:sldMkLst>
          <pc:docMk/>
          <pc:sldMk cId="2404700361" sldId="468"/>
        </pc:sldMkLst>
      </pc:sldChg>
      <pc:sldChg chg="del">
        <pc:chgData name="Eitan Blumin" userId="36fcb13c-3a5a-43c2-aa2e-520becbaeb9b" providerId="ADAL" clId="{1EDFB79C-2388-4F12-8248-72324C2639F9}" dt="2020-05-26T11:37:19.864" v="107" actId="2696"/>
        <pc:sldMkLst>
          <pc:docMk/>
          <pc:sldMk cId="3427672291" sldId="469"/>
        </pc:sldMkLst>
      </pc:sldChg>
      <pc:sldChg chg="del">
        <pc:chgData name="Eitan Blumin" userId="36fcb13c-3a5a-43c2-aa2e-520becbaeb9b" providerId="ADAL" clId="{1EDFB79C-2388-4F12-8248-72324C2639F9}" dt="2020-05-26T11:37:19.881" v="108" actId="2696"/>
        <pc:sldMkLst>
          <pc:docMk/>
          <pc:sldMk cId="3992905010" sldId="470"/>
        </pc:sldMkLst>
      </pc:sldChg>
      <pc:sldChg chg="del">
        <pc:chgData name="Eitan Blumin" userId="36fcb13c-3a5a-43c2-aa2e-520becbaeb9b" providerId="ADAL" clId="{1EDFB79C-2388-4F12-8248-72324C2639F9}" dt="2020-05-26T11:37:19.899" v="109" actId="2696"/>
        <pc:sldMkLst>
          <pc:docMk/>
          <pc:sldMk cId="2147453336" sldId="471"/>
        </pc:sldMkLst>
      </pc:sldChg>
      <pc:sldChg chg="del">
        <pc:chgData name="Eitan Blumin" userId="36fcb13c-3a5a-43c2-aa2e-520becbaeb9b" providerId="ADAL" clId="{1EDFB79C-2388-4F12-8248-72324C2639F9}" dt="2020-05-26T12:59:58.215" v="278" actId="2696"/>
        <pc:sldMkLst>
          <pc:docMk/>
          <pc:sldMk cId="1057597598" sldId="472"/>
        </pc:sldMkLst>
      </pc:sldChg>
      <pc:sldChg chg="del">
        <pc:chgData name="Eitan Blumin" userId="36fcb13c-3a5a-43c2-aa2e-520becbaeb9b" providerId="ADAL" clId="{1EDFB79C-2388-4F12-8248-72324C2639F9}" dt="2020-05-26T11:37:29.341" v="110" actId="2696"/>
        <pc:sldMkLst>
          <pc:docMk/>
          <pc:sldMk cId="1685294339" sldId="473"/>
        </pc:sldMkLst>
      </pc:sldChg>
      <pc:sldChg chg="del">
        <pc:chgData name="Eitan Blumin" userId="36fcb13c-3a5a-43c2-aa2e-520becbaeb9b" providerId="ADAL" clId="{1EDFB79C-2388-4F12-8248-72324C2639F9}" dt="2020-05-26T11:37:29.357" v="111" actId="2696"/>
        <pc:sldMkLst>
          <pc:docMk/>
          <pc:sldMk cId="2426771865" sldId="474"/>
        </pc:sldMkLst>
      </pc:sldChg>
      <pc:sldChg chg="del">
        <pc:chgData name="Eitan Blumin" userId="36fcb13c-3a5a-43c2-aa2e-520becbaeb9b" providerId="ADAL" clId="{1EDFB79C-2388-4F12-8248-72324C2639F9}" dt="2020-05-26T11:37:29.372" v="112" actId="2696"/>
        <pc:sldMkLst>
          <pc:docMk/>
          <pc:sldMk cId="1570171366" sldId="475"/>
        </pc:sldMkLst>
      </pc:sldChg>
      <pc:sldChg chg="del">
        <pc:chgData name="Eitan Blumin" userId="36fcb13c-3a5a-43c2-aa2e-520becbaeb9b" providerId="ADAL" clId="{1EDFB79C-2388-4F12-8248-72324C2639F9}" dt="2020-05-26T11:37:29.392" v="113" actId="2696"/>
        <pc:sldMkLst>
          <pc:docMk/>
          <pc:sldMk cId="570533635" sldId="476"/>
        </pc:sldMkLst>
      </pc:sldChg>
      <pc:sldChg chg="del">
        <pc:chgData name="Eitan Blumin" userId="36fcb13c-3a5a-43c2-aa2e-520becbaeb9b" providerId="ADAL" clId="{1EDFB79C-2388-4F12-8248-72324C2639F9}" dt="2020-05-26T11:37:29.404" v="114" actId="2696"/>
        <pc:sldMkLst>
          <pc:docMk/>
          <pc:sldMk cId="3185115234" sldId="477"/>
        </pc:sldMkLst>
      </pc:sldChg>
      <pc:sldChg chg="del">
        <pc:chgData name="Eitan Blumin" userId="36fcb13c-3a5a-43c2-aa2e-520becbaeb9b" providerId="ADAL" clId="{1EDFB79C-2388-4F12-8248-72324C2639F9}" dt="2020-05-26T11:37:29.421" v="115" actId="2696"/>
        <pc:sldMkLst>
          <pc:docMk/>
          <pc:sldMk cId="1230721340" sldId="478"/>
        </pc:sldMkLst>
      </pc:sldChg>
      <pc:sldChg chg="del">
        <pc:chgData name="Eitan Blumin" userId="36fcb13c-3a5a-43c2-aa2e-520becbaeb9b" providerId="ADAL" clId="{1EDFB79C-2388-4F12-8248-72324C2639F9}" dt="2020-05-26T11:37:29.432" v="116" actId="2696"/>
        <pc:sldMkLst>
          <pc:docMk/>
          <pc:sldMk cId="1761244907" sldId="479"/>
        </pc:sldMkLst>
      </pc:sldChg>
      <pc:sldChg chg="del">
        <pc:chgData name="Eitan Blumin" userId="36fcb13c-3a5a-43c2-aa2e-520becbaeb9b" providerId="ADAL" clId="{1EDFB79C-2388-4F12-8248-72324C2639F9}" dt="2020-05-26T11:37:29.452" v="117" actId="2696"/>
        <pc:sldMkLst>
          <pc:docMk/>
          <pc:sldMk cId="4090324834" sldId="480"/>
        </pc:sldMkLst>
      </pc:sldChg>
      <pc:sldChg chg="del">
        <pc:chgData name="Eitan Blumin" userId="36fcb13c-3a5a-43c2-aa2e-520becbaeb9b" providerId="ADAL" clId="{1EDFB79C-2388-4F12-8248-72324C2639F9}" dt="2020-05-26T11:37:29.467" v="118" actId="2696"/>
        <pc:sldMkLst>
          <pc:docMk/>
          <pc:sldMk cId="602343900" sldId="481"/>
        </pc:sldMkLst>
      </pc:sldChg>
      <pc:sldChg chg="del">
        <pc:chgData name="Eitan Blumin" userId="36fcb13c-3a5a-43c2-aa2e-520becbaeb9b" providerId="ADAL" clId="{1EDFB79C-2388-4F12-8248-72324C2639F9}" dt="2020-05-26T11:37:29.482" v="119" actId="2696"/>
        <pc:sldMkLst>
          <pc:docMk/>
          <pc:sldMk cId="1995927331" sldId="482"/>
        </pc:sldMkLst>
      </pc:sldChg>
      <pc:sldChg chg="del">
        <pc:chgData name="Eitan Blumin" userId="36fcb13c-3a5a-43c2-aa2e-520becbaeb9b" providerId="ADAL" clId="{1EDFB79C-2388-4F12-8248-72324C2639F9}" dt="2020-05-26T11:37:29.495" v="120" actId="2696"/>
        <pc:sldMkLst>
          <pc:docMk/>
          <pc:sldMk cId="3112220075" sldId="483"/>
        </pc:sldMkLst>
      </pc:sldChg>
      <pc:sldChg chg="del">
        <pc:chgData name="Eitan Blumin" userId="36fcb13c-3a5a-43c2-aa2e-520becbaeb9b" providerId="ADAL" clId="{1EDFB79C-2388-4F12-8248-72324C2639F9}" dt="2020-05-26T11:37:29.505" v="121" actId="2696"/>
        <pc:sldMkLst>
          <pc:docMk/>
          <pc:sldMk cId="416929484" sldId="484"/>
        </pc:sldMkLst>
      </pc:sldChg>
      <pc:sldChg chg="del">
        <pc:chgData name="Eitan Blumin" userId="36fcb13c-3a5a-43c2-aa2e-520becbaeb9b" providerId="ADAL" clId="{1EDFB79C-2388-4F12-8248-72324C2639F9}" dt="2020-05-26T11:37:29.511" v="122" actId="2696"/>
        <pc:sldMkLst>
          <pc:docMk/>
          <pc:sldMk cId="2357213661" sldId="485"/>
        </pc:sldMkLst>
      </pc:sldChg>
      <pc:sldChg chg="del">
        <pc:chgData name="Eitan Blumin" userId="36fcb13c-3a5a-43c2-aa2e-520becbaeb9b" providerId="ADAL" clId="{1EDFB79C-2388-4F12-8248-72324C2639F9}" dt="2020-05-26T11:37:29.528" v="123" actId="2696"/>
        <pc:sldMkLst>
          <pc:docMk/>
          <pc:sldMk cId="462195508" sldId="486"/>
        </pc:sldMkLst>
      </pc:sldChg>
      <pc:sldChg chg="addSp delSp modSp add">
        <pc:chgData name="Eitan Blumin" userId="36fcb13c-3a5a-43c2-aa2e-520becbaeb9b" providerId="ADAL" clId="{1EDFB79C-2388-4F12-8248-72324C2639F9}" dt="2020-05-26T13:51:17.710" v="363" actId="1076"/>
        <pc:sldMkLst>
          <pc:docMk/>
          <pc:sldMk cId="4089235151" sldId="488"/>
        </pc:sldMkLst>
        <pc:spChg chg="del mod">
          <ac:chgData name="Eitan Blumin" userId="36fcb13c-3a5a-43c2-aa2e-520becbaeb9b" providerId="ADAL" clId="{1EDFB79C-2388-4F12-8248-72324C2639F9}" dt="2020-05-26T12:10:00.359" v="164"/>
          <ac:spMkLst>
            <pc:docMk/>
            <pc:sldMk cId="4089235151" sldId="488"/>
            <ac:spMk id="2" creationId="{74CDB4B8-1F65-4796-BB39-5FDAB11CE47D}"/>
          </ac:spMkLst>
        </pc:spChg>
        <pc:spChg chg="mod">
          <ac:chgData name="Eitan Blumin" userId="36fcb13c-3a5a-43c2-aa2e-520becbaeb9b" providerId="ADAL" clId="{1EDFB79C-2388-4F12-8248-72324C2639F9}" dt="2020-05-26T12:10:07.280" v="166" actId="26606"/>
          <ac:spMkLst>
            <pc:docMk/>
            <pc:sldMk cId="4089235151" sldId="488"/>
            <ac:spMk id="3" creationId="{253AD1F0-228E-472B-8333-54CDADBFF10C}"/>
          </ac:spMkLst>
        </pc:spChg>
        <pc:picChg chg="add mod">
          <ac:chgData name="Eitan Blumin" userId="36fcb13c-3a5a-43c2-aa2e-520becbaeb9b" providerId="ADAL" clId="{1EDFB79C-2388-4F12-8248-72324C2639F9}" dt="2020-05-26T13:51:17.710" v="363" actId="1076"/>
          <ac:picMkLst>
            <pc:docMk/>
            <pc:sldMk cId="4089235151" sldId="488"/>
            <ac:picMk id="5" creationId="{65742B0E-606F-469F-B4D1-D2A1C469AE03}"/>
          </ac:picMkLst>
        </pc:picChg>
      </pc:sldChg>
      <pc:sldChg chg="addSp delSp modSp add">
        <pc:chgData name="Eitan Blumin" userId="36fcb13c-3a5a-43c2-aa2e-520becbaeb9b" providerId="ADAL" clId="{1EDFB79C-2388-4F12-8248-72324C2639F9}" dt="2020-05-26T13:22:56.821" v="339" actId="1076"/>
        <pc:sldMkLst>
          <pc:docMk/>
          <pc:sldMk cId="404358412" sldId="489"/>
        </pc:sldMkLst>
        <pc:spChg chg="mod">
          <ac:chgData name="Eitan Blumin" userId="36fcb13c-3a5a-43c2-aa2e-520becbaeb9b" providerId="ADAL" clId="{1EDFB79C-2388-4F12-8248-72324C2639F9}" dt="2020-05-26T12:58:07.788" v="277" actId="20577"/>
          <ac:spMkLst>
            <pc:docMk/>
            <pc:sldMk cId="404358412" sldId="489"/>
            <ac:spMk id="2" creationId="{2D93E41B-396E-44E7-B9FC-CC5622EB72FA}"/>
          </ac:spMkLst>
        </pc:spChg>
        <pc:spChg chg="del">
          <ac:chgData name="Eitan Blumin" userId="36fcb13c-3a5a-43c2-aa2e-520becbaeb9b" providerId="ADAL" clId="{1EDFB79C-2388-4F12-8248-72324C2639F9}" dt="2020-05-26T12:46:34.318" v="189"/>
          <ac:spMkLst>
            <pc:docMk/>
            <pc:sldMk cId="404358412" sldId="489"/>
            <ac:spMk id="3" creationId="{6E5AB5D8-5D6F-48CD-89E2-4BD65BB98A6D}"/>
          </ac:spMkLst>
        </pc:spChg>
        <pc:spChg chg="add del mod">
          <ac:chgData name="Eitan Blumin" userId="36fcb13c-3a5a-43c2-aa2e-520becbaeb9b" providerId="ADAL" clId="{1EDFB79C-2388-4F12-8248-72324C2639F9}" dt="2020-05-26T12:46:49.190" v="218"/>
          <ac:spMkLst>
            <pc:docMk/>
            <pc:sldMk cId="404358412" sldId="489"/>
            <ac:spMk id="4" creationId="{FB9DF339-F1D7-4A02-AE9D-91DC3F7F912E}"/>
          </ac:spMkLst>
        </pc:spChg>
        <pc:spChg chg="add mod">
          <ac:chgData name="Eitan Blumin" userId="36fcb13c-3a5a-43c2-aa2e-520becbaeb9b" providerId="ADAL" clId="{1EDFB79C-2388-4F12-8248-72324C2639F9}" dt="2020-05-26T12:48:53.923" v="267" actId="1076"/>
          <ac:spMkLst>
            <pc:docMk/>
            <pc:sldMk cId="404358412" sldId="489"/>
            <ac:spMk id="5" creationId="{352BCE63-0FDB-45C1-9B08-761BA64328B9}"/>
          </ac:spMkLst>
        </pc:spChg>
        <pc:spChg chg="add mod">
          <ac:chgData name="Eitan Blumin" userId="36fcb13c-3a5a-43c2-aa2e-520becbaeb9b" providerId="ADAL" clId="{1EDFB79C-2388-4F12-8248-72324C2639F9}" dt="2020-05-26T12:48:53.923" v="267" actId="1076"/>
          <ac:spMkLst>
            <pc:docMk/>
            <pc:sldMk cId="404358412" sldId="489"/>
            <ac:spMk id="6" creationId="{37792F41-6A61-4A6D-B666-9802DE9CC464}"/>
          </ac:spMkLst>
        </pc:spChg>
        <pc:spChg chg="add del mod">
          <ac:chgData name="Eitan Blumin" userId="36fcb13c-3a5a-43c2-aa2e-520becbaeb9b" providerId="ADAL" clId="{1EDFB79C-2388-4F12-8248-72324C2639F9}" dt="2020-05-26T12:47:50.948" v="219"/>
          <ac:spMkLst>
            <pc:docMk/>
            <pc:sldMk cId="404358412" sldId="489"/>
            <ac:spMk id="7" creationId="{EDA6BE7D-B724-4818-BF3C-EB84A38241C5}"/>
          </ac:spMkLst>
        </pc:spChg>
        <pc:spChg chg="add del mod">
          <ac:chgData name="Eitan Blumin" userId="36fcb13c-3a5a-43c2-aa2e-520becbaeb9b" providerId="ADAL" clId="{1EDFB79C-2388-4F12-8248-72324C2639F9}" dt="2020-05-26T12:48:13.796" v="244"/>
          <ac:spMkLst>
            <pc:docMk/>
            <pc:sldMk cId="404358412" sldId="489"/>
            <ac:spMk id="10" creationId="{55CAE92A-57FB-48E3-819E-97B29213FD12}"/>
          </ac:spMkLst>
        </pc:spChg>
        <pc:spChg chg="add del mod">
          <ac:chgData name="Eitan Blumin" userId="36fcb13c-3a5a-43c2-aa2e-520becbaeb9b" providerId="ADAL" clId="{1EDFB79C-2388-4F12-8248-72324C2639F9}" dt="2020-05-26T12:48:24.121" v="261"/>
          <ac:spMkLst>
            <pc:docMk/>
            <pc:sldMk cId="404358412" sldId="489"/>
            <ac:spMk id="12" creationId="{AFFBC4AA-C9CC-47C7-918A-C44762C794D9}"/>
          </ac:spMkLst>
        </pc:spChg>
        <pc:spChg chg="add del mod">
          <ac:chgData name="Eitan Blumin" userId="36fcb13c-3a5a-43c2-aa2e-520becbaeb9b" providerId="ADAL" clId="{1EDFB79C-2388-4F12-8248-72324C2639F9}" dt="2020-05-26T12:48:48.603" v="266"/>
          <ac:spMkLst>
            <pc:docMk/>
            <pc:sldMk cId="404358412" sldId="489"/>
            <ac:spMk id="15" creationId="{ED251743-1C38-416A-A28A-D18FD3769B2C}"/>
          </ac:spMkLst>
        </pc:spChg>
        <pc:spChg chg="add del mod">
          <ac:chgData name="Eitan Blumin" userId="36fcb13c-3a5a-43c2-aa2e-520becbaeb9b" providerId="ADAL" clId="{1EDFB79C-2388-4F12-8248-72324C2639F9}" dt="2020-05-26T12:48:44.043" v="265"/>
          <ac:spMkLst>
            <pc:docMk/>
            <pc:sldMk cId="404358412" sldId="489"/>
            <ac:spMk id="17" creationId="{74984516-7A16-49F0-B440-109099107EC6}"/>
          </ac:spMkLst>
        </pc:spChg>
        <pc:picChg chg="add del mod">
          <ac:chgData name="Eitan Blumin" userId="36fcb13c-3a5a-43c2-aa2e-520becbaeb9b" providerId="ADAL" clId="{1EDFB79C-2388-4F12-8248-72324C2639F9}" dt="2020-05-26T12:48:11.991" v="243" actId="478"/>
          <ac:picMkLst>
            <pc:docMk/>
            <pc:sldMk cId="404358412" sldId="489"/>
            <ac:picMk id="8" creationId="{EBD0A31B-7D67-410F-845F-EA6CDA76420E}"/>
          </ac:picMkLst>
        </pc:picChg>
        <pc:picChg chg="add del mod">
          <ac:chgData name="Eitan Blumin" userId="36fcb13c-3a5a-43c2-aa2e-520becbaeb9b" providerId="ADAL" clId="{1EDFB79C-2388-4F12-8248-72324C2639F9}" dt="2020-05-26T12:48:09.998" v="242"/>
          <ac:picMkLst>
            <pc:docMk/>
            <pc:sldMk cId="404358412" sldId="489"/>
            <ac:picMk id="9" creationId="{630BCAED-6A0F-4E65-82D7-77D57F24F840}"/>
          </ac:picMkLst>
        </pc:picChg>
        <pc:picChg chg="add del mod">
          <ac:chgData name="Eitan Blumin" userId="36fcb13c-3a5a-43c2-aa2e-520becbaeb9b" providerId="ADAL" clId="{1EDFB79C-2388-4F12-8248-72324C2639F9}" dt="2020-05-26T12:48:41.614" v="263"/>
          <ac:picMkLst>
            <pc:docMk/>
            <pc:sldMk cId="404358412" sldId="489"/>
            <ac:picMk id="13" creationId="{BFD3A5F4-CEA3-408C-80B6-CBCB225B8D74}"/>
          </ac:picMkLst>
        </pc:picChg>
        <pc:picChg chg="add del mod">
          <ac:chgData name="Eitan Blumin" userId="36fcb13c-3a5a-43c2-aa2e-520becbaeb9b" providerId="ADAL" clId="{1EDFB79C-2388-4F12-8248-72324C2639F9}" dt="2020-05-26T12:48:42.861" v="264" actId="478"/>
          <ac:picMkLst>
            <pc:docMk/>
            <pc:sldMk cId="404358412" sldId="489"/>
            <ac:picMk id="14" creationId="{F208B34F-7FBB-46A6-B378-16D4AEF81153}"/>
          </ac:picMkLst>
        </pc:picChg>
        <pc:picChg chg="add mod">
          <ac:chgData name="Eitan Blumin" userId="36fcb13c-3a5a-43c2-aa2e-520becbaeb9b" providerId="ADAL" clId="{1EDFB79C-2388-4F12-8248-72324C2639F9}" dt="2020-05-26T13:22:56.821" v="339" actId="1076"/>
          <ac:picMkLst>
            <pc:docMk/>
            <pc:sldMk cId="404358412" sldId="489"/>
            <ac:picMk id="18" creationId="{3C49904D-EED5-49CB-9762-4C91CDCC116D}"/>
          </ac:picMkLst>
        </pc:picChg>
        <pc:picChg chg="add mod">
          <ac:chgData name="Eitan Blumin" userId="36fcb13c-3a5a-43c2-aa2e-520becbaeb9b" providerId="ADAL" clId="{1EDFB79C-2388-4F12-8248-72324C2639F9}" dt="2020-05-26T13:22:56.821" v="339" actId="1076"/>
          <ac:picMkLst>
            <pc:docMk/>
            <pc:sldMk cId="404358412" sldId="489"/>
            <ac:picMk id="19" creationId="{38BD3A5F-D694-4460-8C92-E8CA174E5B70}"/>
          </ac:picMkLst>
        </pc:picChg>
      </pc:sldChg>
      <pc:sldChg chg="addSp delSp modSp add mod modTransition modClrScheme chgLayout">
        <pc:chgData name="Eitan Blumin" userId="36fcb13c-3a5a-43c2-aa2e-520becbaeb9b" providerId="ADAL" clId="{1EDFB79C-2388-4F12-8248-72324C2639F9}" dt="2020-05-26T13:52:37.891" v="377"/>
        <pc:sldMkLst>
          <pc:docMk/>
          <pc:sldMk cId="1215374112" sldId="490"/>
        </pc:sldMkLst>
        <pc:spChg chg="mod ord">
          <ac:chgData name="Eitan Blumin" userId="36fcb13c-3a5a-43c2-aa2e-520becbaeb9b" providerId="ADAL" clId="{1EDFB79C-2388-4F12-8248-72324C2639F9}" dt="2020-05-26T13:24:00.330" v="352" actId="26606"/>
          <ac:spMkLst>
            <pc:docMk/>
            <pc:sldMk cId="1215374112" sldId="490"/>
            <ac:spMk id="2" creationId="{E72DBC59-0D72-409E-B53F-FF3B1C2AAA86}"/>
          </ac:spMkLst>
        </pc:spChg>
        <pc:spChg chg="del">
          <ac:chgData name="Eitan Blumin" userId="36fcb13c-3a5a-43c2-aa2e-520becbaeb9b" providerId="ADAL" clId="{1EDFB79C-2388-4F12-8248-72324C2639F9}" dt="2020-05-26T13:04:03.312" v="319"/>
          <ac:spMkLst>
            <pc:docMk/>
            <pc:sldMk cId="1215374112" sldId="490"/>
            <ac:spMk id="3" creationId="{7DBC7606-046C-44F9-A982-A243C10CBBC4}"/>
          </ac:spMkLst>
        </pc:spChg>
        <pc:picChg chg="add mod">
          <ac:chgData name="Eitan Blumin" userId="36fcb13c-3a5a-43c2-aa2e-520becbaeb9b" providerId="ADAL" clId="{1EDFB79C-2388-4F12-8248-72324C2639F9}" dt="2020-05-26T13:24:23.041" v="360" actId="14100"/>
          <ac:picMkLst>
            <pc:docMk/>
            <pc:sldMk cId="1215374112" sldId="490"/>
            <ac:picMk id="4" creationId="{B79C70C6-AFBA-4A40-8F3E-24EAD5FE31CD}"/>
          </ac:picMkLst>
        </pc:picChg>
        <pc:picChg chg="add del mod">
          <ac:chgData name="Eitan Blumin" userId="36fcb13c-3a5a-43c2-aa2e-520becbaeb9b" providerId="ADAL" clId="{1EDFB79C-2388-4F12-8248-72324C2639F9}" dt="2020-05-26T13:23:49.684" v="348" actId="478"/>
          <ac:picMkLst>
            <pc:docMk/>
            <pc:sldMk cId="1215374112" sldId="490"/>
            <ac:picMk id="5" creationId="{5FAE992A-A418-4C90-9581-32726DFCC826}"/>
          </ac:picMkLst>
        </pc:picChg>
      </pc:sldChg>
      <pc:sldChg chg="addSp delSp modSp add">
        <pc:chgData name="Eitan Blumin" userId="36fcb13c-3a5a-43c2-aa2e-520becbaeb9b" providerId="ADAL" clId="{1EDFB79C-2388-4F12-8248-72324C2639F9}" dt="2020-05-26T13:23:15.829" v="343" actId="1076"/>
        <pc:sldMkLst>
          <pc:docMk/>
          <pc:sldMk cId="2161806855" sldId="491"/>
        </pc:sldMkLst>
        <pc:spChg chg="mod">
          <ac:chgData name="Eitan Blumin" userId="36fcb13c-3a5a-43c2-aa2e-520becbaeb9b" providerId="ADAL" clId="{1EDFB79C-2388-4F12-8248-72324C2639F9}" dt="2020-05-26T13:22:08.633" v="333"/>
          <ac:spMkLst>
            <pc:docMk/>
            <pc:sldMk cId="2161806855" sldId="491"/>
            <ac:spMk id="2" creationId="{2D93E41B-396E-44E7-B9FC-CC5622EB72FA}"/>
          </ac:spMkLst>
        </pc:spChg>
        <pc:spChg chg="add del mod">
          <ac:chgData name="Eitan Blumin" userId="36fcb13c-3a5a-43c2-aa2e-520becbaeb9b" providerId="ADAL" clId="{1EDFB79C-2388-4F12-8248-72324C2639F9}" dt="2020-05-26T13:22:04.399" v="332"/>
          <ac:spMkLst>
            <pc:docMk/>
            <pc:sldMk cId="2161806855" sldId="491"/>
            <ac:spMk id="4" creationId="{4675283F-89A3-4BC5-A944-AB4329AC5BAC}"/>
          </ac:spMkLst>
        </pc:spChg>
        <pc:spChg chg="mod">
          <ac:chgData name="Eitan Blumin" userId="36fcb13c-3a5a-43c2-aa2e-520becbaeb9b" providerId="ADAL" clId="{1EDFB79C-2388-4F12-8248-72324C2639F9}" dt="2020-05-26T13:22:38.611" v="338" actId="1076"/>
          <ac:spMkLst>
            <pc:docMk/>
            <pc:sldMk cId="2161806855" sldId="491"/>
            <ac:spMk id="5" creationId="{352BCE63-0FDB-45C1-9B08-761BA64328B9}"/>
          </ac:spMkLst>
        </pc:spChg>
        <pc:spChg chg="mod">
          <ac:chgData name="Eitan Blumin" userId="36fcb13c-3a5a-43c2-aa2e-520becbaeb9b" providerId="ADAL" clId="{1EDFB79C-2388-4F12-8248-72324C2639F9}" dt="2020-05-26T13:22:38.611" v="338" actId="1076"/>
          <ac:spMkLst>
            <pc:docMk/>
            <pc:sldMk cId="2161806855" sldId="491"/>
            <ac:spMk id="6" creationId="{37792F41-6A61-4A6D-B666-9802DE9CC464}"/>
          </ac:spMkLst>
        </pc:spChg>
        <pc:spChg chg="add del mod">
          <ac:chgData name="Eitan Blumin" userId="36fcb13c-3a5a-43c2-aa2e-520becbaeb9b" providerId="ADAL" clId="{1EDFB79C-2388-4F12-8248-72324C2639F9}" dt="2020-05-26T13:22:21.866" v="336"/>
          <ac:spMkLst>
            <pc:docMk/>
            <pc:sldMk cId="2161806855" sldId="491"/>
            <ac:spMk id="7" creationId="{CA56C629-0839-4E40-9785-30BFECFC44E0}"/>
          </ac:spMkLst>
        </pc:spChg>
        <pc:spChg chg="add del mod">
          <ac:chgData name="Eitan Blumin" userId="36fcb13c-3a5a-43c2-aa2e-520becbaeb9b" providerId="ADAL" clId="{1EDFB79C-2388-4F12-8248-72324C2639F9}" dt="2020-05-26T13:22:21.866" v="336"/>
          <ac:spMkLst>
            <pc:docMk/>
            <pc:sldMk cId="2161806855" sldId="491"/>
            <ac:spMk id="8" creationId="{0BAEAACB-0AFF-400E-B90C-E28B0599F6CD}"/>
          </ac:spMkLst>
        </pc:spChg>
        <pc:spChg chg="add del mod">
          <ac:chgData name="Eitan Blumin" userId="36fcb13c-3a5a-43c2-aa2e-520becbaeb9b" providerId="ADAL" clId="{1EDFB79C-2388-4F12-8248-72324C2639F9}" dt="2020-05-26T13:22:21.866" v="336"/>
          <ac:spMkLst>
            <pc:docMk/>
            <pc:sldMk cId="2161806855" sldId="491"/>
            <ac:spMk id="10" creationId="{4979E49B-3D1D-4324-BBD5-6A841C7795BF}"/>
          </ac:spMkLst>
        </pc:spChg>
        <pc:spChg chg="add del mod">
          <ac:chgData name="Eitan Blumin" userId="36fcb13c-3a5a-43c2-aa2e-520becbaeb9b" providerId="ADAL" clId="{1EDFB79C-2388-4F12-8248-72324C2639F9}" dt="2020-05-26T13:22:21.866" v="336"/>
          <ac:spMkLst>
            <pc:docMk/>
            <pc:sldMk cId="2161806855" sldId="491"/>
            <ac:spMk id="11" creationId="{0D3A8817-5465-44FE-A968-DBE7C5686475}"/>
          </ac:spMkLst>
        </pc:spChg>
        <pc:spChg chg="add del mod">
          <ac:chgData name="Eitan Blumin" userId="36fcb13c-3a5a-43c2-aa2e-520becbaeb9b" providerId="ADAL" clId="{1EDFB79C-2388-4F12-8248-72324C2639F9}" dt="2020-05-26T13:22:21.866" v="336"/>
          <ac:spMkLst>
            <pc:docMk/>
            <pc:sldMk cId="2161806855" sldId="491"/>
            <ac:spMk id="12" creationId="{97699EF6-5AE4-4C7C-AA4A-241EEA3DE22C}"/>
          </ac:spMkLst>
        </pc:spChg>
        <pc:spChg chg="add del mod">
          <ac:chgData name="Eitan Blumin" userId="36fcb13c-3a5a-43c2-aa2e-520becbaeb9b" providerId="ADAL" clId="{1EDFB79C-2388-4F12-8248-72324C2639F9}" dt="2020-05-26T13:23:07.739" v="341" actId="478"/>
          <ac:spMkLst>
            <pc:docMk/>
            <pc:sldMk cId="2161806855" sldId="491"/>
            <ac:spMk id="14" creationId="{45F957CA-AAB5-444C-9F5B-36E9827DC32F}"/>
          </ac:spMkLst>
        </pc:spChg>
        <pc:picChg chg="add mod">
          <ac:chgData name="Eitan Blumin" userId="36fcb13c-3a5a-43c2-aa2e-520becbaeb9b" providerId="ADAL" clId="{1EDFB79C-2388-4F12-8248-72324C2639F9}" dt="2020-05-26T13:23:15.829" v="343" actId="1076"/>
          <ac:picMkLst>
            <pc:docMk/>
            <pc:sldMk cId="2161806855" sldId="491"/>
            <ac:picMk id="9" creationId="{F5E4A797-112A-43F3-B3A2-D4280FAFDC98}"/>
          </ac:picMkLst>
        </pc:picChg>
        <pc:picChg chg="add">
          <ac:chgData name="Eitan Blumin" userId="36fcb13c-3a5a-43c2-aa2e-520becbaeb9b" providerId="ADAL" clId="{1EDFB79C-2388-4F12-8248-72324C2639F9}" dt="2020-05-26T13:23:08.728" v="342"/>
          <ac:picMkLst>
            <pc:docMk/>
            <pc:sldMk cId="2161806855" sldId="491"/>
            <ac:picMk id="17" creationId="{9DB4B568-5922-4ACC-9483-E0944498F836}"/>
          </ac:picMkLst>
        </pc:picChg>
        <pc:picChg chg="del mod">
          <ac:chgData name="Eitan Blumin" userId="36fcb13c-3a5a-43c2-aa2e-520becbaeb9b" providerId="ADAL" clId="{1EDFB79C-2388-4F12-8248-72324C2639F9}" dt="2020-05-26T13:23:05.115" v="340" actId="478"/>
          <ac:picMkLst>
            <pc:docMk/>
            <pc:sldMk cId="2161806855" sldId="491"/>
            <ac:picMk id="18" creationId="{3C49904D-EED5-49CB-9762-4C91CDCC116D}"/>
          </ac:picMkLst>
        </pc:picChg>
        <pc:picChg chg="del">
          <ac:chgData name="Eitan Blumin" userId="36fcb13c-3a5a-43c2-aa2e-520becbaeb9b" providerId="ADAL" clId="{1EDFB79C-2388-4F12-8248-72324C2639F9}" dt="2020-05-26T13:22:02.027" v="331" actId="478"/>
          <ac:picMkLst>
            <pc:docMk/>
            <pc:sldMk cId="2161806855" sldId="491"/>
            <ac:picMk id="19" creationId="{38BD3A5F-D694-4460-8C92-E8CA174E5B70}"/>
          </ac:picMkLst>
        </pc:picChg>
      </pc:sldChg>
      <pc:sldChg chg="addSp delSp modSp add mod modTransition modClrScheme chgLayout">
        <pc:chgData name="Eitan Blumin" userId="36fcb13c-3a5a-43c2-aa2e-520becbaeb9b" providerId="ADAL" clId="{1EDFB79C-2388-4F12-8248-72324C2639F9}" dt="2020-05-26T13:53:20.231" v="384"/>
        <pc:sldMkLst>
          <pc:docMk/>
          <pc:sldMk cId="888875415" sldId="492"/>
        </pc:sldMkLst>
        <pc:spChg chg="mod ord">
          <ac:chgData name="Eitan Blumin" userId="36fcb13c-3a5a-43c2-aa2e-520becbaeb9b" providerId="ADAL" clId="{1EDFB79C-2388-4F12-8248-72324C2639F9}" dt="2020-05-26T13:24:12.723" v="357" actId="26606"/>
          <ac:spMkLst>
            <pc:docMk/>
            <pc:sldMk cId="888875415" sldId="492"/>
            <ac:spMk id="2" creationId="{E72DBC59-0D72-409E-B53F-FF3B1C2AAA86}"/>
          </ac:spMkLst>
        </pc:spChg>
        <pc:spChg chg="add del mod">
          <ac:chgData name="Eitan Blumin" userId="36fcb13c-3a5a-43c2-aa2e-520becbaeb9b" providerId="ADAL" clId="{1EDFB79C-2388-4F12-8248-72324C2639F9}" dt="2020-05-26T13:23:46.996" v="347"/>
          <ac:spMkLst>
            <pc:docMk/>
            <pc:sldMk cId="888875415" sldId="492"/>
            <ac:spMk id="6" creationId="{642A1AE5-297D-4F1B-97F7-9D15C4448491}"/>
          </ac:spMkLst>
        </pc:spChg>
        <pc:picChg chg="del">
          <ac:chgData name="Eitan Blumin" userId="36fcb13c-3a5a-43c2-aa2e-520becbaeb9b" providerId="ADAL" clId="{1EDFB79C-2388-4F12-8248-72324C2639F9}" dt="2020-05-26T13:23:43.458" v="345" actId="478"/>
          <ac:picMkLst>
            <pc:docMk/>
            <pc:sldMk cId="888875415" sldId="492"/>
            <ac:picMk id="4" creationId="{B79C70C6-AFBA-4A40-8F3E-24EAD5FE31CD}"/>
          </ac:picMkLst>
        </pc:picChg>
        <pc:picChg chg="del">
          <ac:chgData name="Eitan Blumin" userId="36fcb13c-3a5a-43c2-aa2e-520becbaeb9b" providerId="ADAL" clId="{1EDFB79C-2388-4F12-8248-72324C2639F9}" dt="2020-05-26T13:23:46.362" v="346"/>
          <ac:picMkLst>
            <pc:docMk/>
            <pc:sldMk cId="888875415" sldId="492"/>
            <ac:picMk id="5" creationId="{5FAE992A-A418-4C90-9581-32726DFCC826}"/>
          </ac:picMkLst>
        </pc:picChg>
        <pc:picChg chg="add mod">
          <ac:chgData name="Eitan Blumin" userId="36fcb13c-3a5a-43c2-aa2e-520becbaeb9b" providerId="ADAL" clId="{1EDFB79C-2388-4F12-8248-72324C2639F9}" dt="2020-05-26T13:24:16.421" v="359" actId="14100"/>
          <ac:picMkLst>
            <pc:docMk/>
            <pc:sldMk cId="888875415" sldId="492"/>
            <ac:picMk id="7" creationId="{D77CEBD5-8F3D-4967-98C6-688125399B6A}"/>
          </ac:picMkLst>
        </pc:picChg>
      </pc:sldChg>
      <pc:sldChg chg="addSp delSp modSp add">
        <pc:chgData name="Eitan Blumin" userId="36fcb13c-3a5a-43c2-aa2e-520becbaeb9b" providerId="ADAL" clId="{1EDFB79C-2388-4F12-8248-72324C2639F9}" dt="2020-05-26T13:59:29.536" v="424" actId="14826"/>
        <pc:sldMkLst>
          <pc:docMk/>
          <pc:sldMk cId="669628083" sldId="493"/>
        </pc:sldMkLst>
        <pc:spChg chg="del">
          <ac:chgData name="Eitan Blumin" userId="36fcb13c-3a5a-43c2-aa2e-520becbaeb9b" providerId="ADAL" clId="{1EDFB79C-2388-4F12-8248-72324C2639F9}" dt="2020-05-26T13:55:46.114" v="417"/>
          <ac:spMkLst>
            <pc:docMk/>
            <pc:sldMk cId="669628083" sldId="493"/>
            <ac:spMk id="2" creationId="{7EF350E9-E218-40C9-B777-3EDD49AA8701}"/>
          </ac:spMkLst>
        </pc:spChg>
        <pc:spChg chg="mod">
          <ac:chgData name="Eitan Blumin" userId="36fcb13c-3a5a-43c2-aa2e-520becbaeb9b" providerId="ADAL" clId="{1EDFB79C-2388-4F12-8248-72324C2639F9}" dt="2020-05-26T13:56:16.697" v="421" actId="1076"/>
          <ac:spMkLst>
            <pc:docMk/>
            <pc:sldMk cId="669628083" sldId="493"/>
            <ac:spMk id="3" creationId="{B9184350-E2A3-40A6-A44B-D054E4056574}"/>
          </ac:spMkLst>
        </pc:spChg>
        <pc:spChg chg="mod">
          <ac:chgData name="Eitan Blumin" userId="36fcb13c-3a5a-43c2-aa2e-520becbaeb9b" providerId="ADAL" clId="{1EDFB79C-2388-4F12-8248-72324C2639F9}" dt="2020-05-26T13:56:16.697" v="421" actId="1076"/>
          <ac:spMkLst>
            <pc:docMk/>
            <pc:sldMk cId="669628083" sldId="493"/>
            <ac:spMk id="4" creationId="{79516826-CD0C-4B5E-874A-DF39A4638436}"/>
          </ac:spMkLst>
        </pc:spChg>
        <pc:spChg chg="del">
          <ac:chgData name="Eitan Blumin" userId="36fcb13c-3a5a-43c2-aa2e-520becbaeb9b" providerId="ADAL" clId="{1EDFB79C-2388-4F12-8248-72324C2639F9}" dt="2020-05-26T13:55:38.447" v="416"/>
          <ac:spMkLst>
            <pc:docMk/>
            <pc:sldMk cId="669628083" sldId="493"/>
            <ac:spMk id="5" creationId="{3B1090F8-6310-4325-86BC-4E4AEF0AB1A9}"/>
          </ac:spMkLst>
        </pc:spChg>
        <pc:spChg chg="mod">
          <ac:chgData name="Eitan Blumin" userId="36fcb13c-3a5a-43c2-aa2e-520becbaeb9b" providerId="ADAL" clId="{1EDFB79C-2388-4F12-8248-72324C2639F9}" dt="2020-05-26T13:53:47.319" v="415" actId="20577"/>
          <ac:spMkLst>
            <pc:docMk/>
            <pc:sldMk cId="669628083" sldId="493"/>
            <ac:spMk id="6" creationId="{07FADC08-CCFB-4CAB-97F4-C646CA42BD68}"/>
          </ac:spMkLst>
        </pc:spChg>
        <pc:picChg chg="add mod">
          <ac:chgData name="Eitan Blumin" userId="36fcb13c-3a5a-43c2-aa2e-520becbaeb9b" providerId="ADAL" clId="{1EDFB79C-2388-4F12-8248-72324C2639F9}" dt="2020-05-26T13:58:49.033" v="423" actId="14826"/>
          <ac:picMkLst>
            <pc:docMk/>
            <pc:sldMk cId="669628083" sldId="493"/>
            <ac:picMk id="7" creationId="{9271C310-6975-4264-AF36-128C8A8FC3A2}"/>
          </ac:picMkLst>
        </pc:picChg>
        <pc:picChg chg="add mod">
          <ac:chgData name="Eitan Blumin" userId="36fcb13c-3a5a-43c2-aa2e-520becbaeb9b" providerId="ADAL" clId="{1EDFB79C-2388-4F12-8248-72324C2639F9}" dt="2020-05-26T13:59:29.536" v="424" actId="14826"/>
          <ac:picMkLst>
            <pc:docMk/>
            <pc:sldMk cId="669628083" sldId="493"/>
            <ac:picMk id="8" creationId="{60585D37-E64F-451E-B989-1E09191DF20D}"/>
          </ac:picMkLst>
        </pc:picChg>
      </pc:sldChg>
      <pc:sldMasterChg chg="modSp modSldLayout">
        <pc:chgData name="Eitan Blumin" userId="36fcb13c-3a5a-43c2-aa2e-520becbaeb9b" providerId="ADAL" clId="{1EDFB79C-2388-4F12-8248-72324C2639F9}" dt="2020-05-26T11:45:23.048" v="140" actId="207"/>
        <pc:sldMasterMkLst>
          <pc:docMk/>
          <pc:sldMasterMk cId="4065379441" sldId="2147483648"/>
        </pc:sldMasterMkLst>
        <pc:spChg chg="mod">
          <ac:chgData name="Eitan Blumin" userId="36fcb13c-3a5a-43c2-aa2e-520becbaeb9b" providerId="ADAL" clId="{1EDFB79C-2388-4F12-8248-72324C2639F9}" dt="2020-05-26T11:45:05.494" v="138" actId="108"/>
          <ac:spMkLst>
            <pc:docMk/>
            <pc:sldMasterMk cId="4065379441" sldId="2147483648"/>
            <ac:spMk id="9" creationId="{00000000-0000-0000-0000-000000000000}"/>
          </ac:spMkLst>
        </pc:spChg>
        <pc:sldLayoutChg chg="addSp delSp modSp">
          <pc:chgData name="Eitan Blumin" userId="36fcb13c-3a5a-43c2-aa2e-520becbaeb9b" providerId="ADAL" clId="{1EDFB79C-2388-4F12-8248-72324C2639F9}" dt="2020-05-26T11:45:23.048" v="140" actId="207"/>
          <pc:sldLayoutMkLst>
            <pc:docMk/>
            <pc:sldMasterMk cId="4065379441" sldId="2147483648"/>
            <pc:sldLayoutMk cId="3987470024" sldId="2147483650"/>
          </pc:sldLayoutMkLst>
          <pc:spChg chg="mod">
            <ac:chgData name="Eitan Blumin" userId="36fcb13c-3a5a-43c2-aa2e-520becbaeb9b" providerId="ADAL" clId="{1EDFB79C-2388-4F12-8248-72324C2639F9}" dt="2020-05-26T11:45:01.959" v="137" actId="108"/>
            <ac:spMkLst>
              <pc:docMk/>
              <pc:sldMasterMk cId="4065379441" sldId="2147483648"/>
              <pc:sldLayoutMk cId="3987470024" sldId="2147483650"/>
              <ac:spMk id="2" creationId="{00000000-0000-0000-0000-000000000000}"/>
            </ac:spMkLst>
          </pc:spChg>
          <pc:spChg chg="add del mod">
            <ac:chgData name="Eitan Blumin" userId="36fcb13c-3a5a-43c2-aa2e-520becbaeb9b" providerId="ADAL" clId="{1EDFB79C-2388-4F12-8248-72324C2639F9}" dt="2020-05-26T11:45:15.353" v="139" actId="478"/>
            <ac:spMkLst>
              <pc:docMk/>
              <pc:sldMasterMk cId="4065379441" sldId="2147483648"/>
              <pc:sldLayoutMk cId="3987470024" sldId="2147483650"/>
              <ac:spMk id="4" creationId="{813A11DB-B9DD-4D92-8B4C-FCA1A9D83B91}"/>
            </ac:spMkLst>
          </pc:spChg>
          <pc:spChg chg="mod">
            <ac:chgData name="Eitan Blumin" userId="36fcb13c-3a5a-43c2-aa2e-520becbaeb9b" providerId="ADAL" clId="{1EDFB79C-2388-4F12-8248-72324C2639F9}" dt="2020-05-26T11:45:23.048" v="140" actId="207"/>
            <ac:spMkLst>
              <pc:docMk/>
              <pc:sldMasterMk cId="4065379441" sldId="2147483648"/>
              <pc:sldLayoutMk cId="3987470024" sldId="2147483650"/>
              <ac:spMk id="14" creationId="{00000000-0000-0000-0000-000000000000}"/>
            </ac:spMkLst>
          </pc:spChg>
        </pc:sldLayoutChg>
      </pc:sldMasterChg>
    </pc:docChg>
  </pc:docChgLst>
  <pc:docChgLst>
    <pc:chgData name="Eitan Blumin" userId="36fcb13c-3a5a-43c2-aa2e-520becbaeb9b" providerId="ADAL" clId="{D7D1B15D-3D46-436E-925D-081251A65506}"/>
    <pc:docChg chg="undo custSel addSld delSld modSld modSection">
      <pc:chgData name="Eitan Blumin" userId="36fcb13c-3a5a-43c2-aa2e-520becbaeb9b" providerId="ADAL" clId="{D7D1B15D-3D46-436E-925D-081251A65506}" dt="2020-09-18T08:52:10.106" v="723" actId="1076"/>
      <pc:docMkLst>
        <pc:docMk/>
      </pc:docMkLst>
      <pc:sldChg chg="addSp delSp modSp">
        <pc:chgData name="Eitan Blumin" userId="36fcb13c-3a5a-43c2-aa2e-520becbaeb9b" providerId="ADAL" clId="{D7D1B15D-3D46-436E-925D-081251A65506}" dt="2020-09-18T08:33:46.455" v="293" actId="14100"/>
        <pc:sldMkLst>
          <pc:docMk/>
          <pc:sldMk cId="412554740" sldId="263"/>
        </pc:sldMkLst>
        <pc:spChg chg="mod">
          <ac:chgData name="Eitan Blumin" userId="36fcb13c-3a5a-43c2-aa2e-520becbaeb9b" providerId="ADAL" clId="{D7D1B15D-3D46-436E-925D-081251A65506}" dt="2020-09-15T13:45:30.476" v="27" actId="6549"/>
          <ac:spMkLst>
            <pc:docMk/>
            <pc:sldMk cId="412554740" sldId="263"/>
            <ac:spMk id="9" creationId="{00000000-0000-0000-0000-000000000000}"/>
          </ac:spMkLst>
        </pc:spChg>
        <pc:picChg chg="add del mod">
          <ac:chgData name="Eitan Blumin" userId="36fcb13c-3a5a-43c2-aa2e-520becbaeb9b" providerId="ADAL" clId="{D7D1B15D-3D46-436E-925D-081251A65506}" dt="2020-09-15T13:45:01.102" v="10"/>
          <ac:picMkLst>
            <pc:docMk/>
            <pc:sldMk cId="412554740" sldId="263"/>
            <ac:picMk id="3" creationId="{7C47BFD6-BB7A-4D72-94BC-CB071268D14A}"/>
          </ac:picMkLst>
        </pc:picChg>
        <pc:picChg chg="del">
          <ac:chgData name="Eitan Blumin" userId="36fcb13c-3a5a-43c2-aa2e-520becbaeb9b" providerId="ADAL" clId="{D7D1B15D-3D46-436E-925D-081251A65506}" dt="2020-09-15T13:45:13.938" v="16" actId="478"/>
          <ac:picMkLst>
            <pc:docMk/>
            <pc:sldMk cId="412554740" sldId="263"/>
            <ac:picMk id="4" creationId="{F0E81DD4-A185-484B-977D-F340E9BB618F}"/>
          </ac:picMkLst>
        </pc:picChg>
        <pc:picChg chg="mod">
          <ac:chgData name="Eitan Blumin" userId="36fcb13c-3a5a-43c2-aa2e-520becbaeb9b" providerId="ADAL" clId="{D7D1B15D-3D46-436E-925D-081251A65506}" dt="2020-09-15T13:45:20.919" v="18" actId="1076"/>
          <ac:picMkLst>
            <pc:docMk/>
            <pc:sldMk cId="412554740" sldId="263"/>
            <ac:picMk id="10" creationId="{27CDCB6F-310C-4BB4-B6FD-8509A6C190CD}"/>
          </ac:picMkLst>
        </pc:picChg>
        <pc:picChg chg="mod">
          <ac:chgData name="Eitan Blumin" userId="36fcb13c-3a5a-43c2-aa2e-520becbaeb9b" providerId="ADAL" clId="{D7D1B15D-3D46-436E-925D-081251A65506}" dt="2020-09-15T13:45:20.919" v="18" actId="1076"/>
          <ac:picMkLst>
            <pc:docMk/>
            <pc:sldMk cId="412554740" sldId="263"/>
            <ac:picMk id="11" creationId="{AE3D15D3-054A-4846-B47D-D6AE3215B524}"/>
          </ac:picMkLst>
        </pc:picChg>
        <pc:picChg chg="add mod">
          <ac:chgData name="Eitan Blumin" userId="36fcb13c-3a5a-43c2-aa2e-520becbaeb9b" providerId="ADAL" clId="{D7D1B15D-3D46-436E-925D-081251A65506}" dt="2020-09-18T08:33:46.455" v="293" actId="14100"/>
          <ac:picMkLst>
            <pc:docMk/>
            <pc:sldMk cId="412554740" sldId="263"/>
            <ac:picMk id="12" creationId="{3646FCA7-A360-4714-8271-F4B414B2BC4D}"/>
          </ac:picMkLst>
        </pc:picChg>
      </pc:sldChg>
      <pc:sldChg chg="modSp modAnim">
        <pc:chgData name="Eitan Blumin" userId="36fcb13c-3a5a-43c2-aa2e-520becbaeb9b" providerId="ADAL" clId="{D7D1B15D-3D46-436E-925D-081251A65506}" dt="2020-09-16T05:56:06.401" v="214" actId="166"/>
        <pc:sldMkLst>
          <pc:docMk/>
          <pc:sldMk cId="3212161086" sldId="495"/>
        </pc:sldMkLst>
        <pc:spChg chg="ord">
          <ac:chgData name="Eitan Blumin" userId="36fcb13c-3a5a-43c2-aa2e-520becbaeb9b" providerId="ADAL" clId="{D7D1B15D-3D46-436E-925D-081251A65506}" dt="2020-09-16T05:56:06.401" v="214" actId="166"/>
          <ac:spMkLst>
            <pc:docMk/>
            <pc:sldMk cId="3212161086" sldId="495"/>
            <ac:spMk id="5" creationId="{3097217A-6CAD-430C-8407-58CC441138FE}"/>
          </ac:spMkLst>
        </pc:spChg>
      </pc:sldChg>
      <pc:sldChg chg="modSp modAnim">
        <pc:chgData name="Eitan Blumin" userId="36fcb13c-3a5a-43c2-aa2e-520becbaeb9b" providerId="ADAL" clId="{D7D1B15D-3D46-436E-925D-081251A65506}" dt="2020-09-16T05:56:01.462" v="213" actId="166"/>
        <pc:sldMkLst>
          <pc:docMk/>
          <pc:sldMk cId="635342087" sldId="496"/>
        </pc:sldMkLst>
        <pc:spChg chg="ord">
          <ac:chgData name="Eitan Blumin" userId="36fcb13c-3a5a-43c2-aa2e-520becbaeb9b" providerId="ADAL" clId="{D7D1B15D-3D46-436E-925D-081251A65506}" dt="2020-09-16T05:56:01.462" v="213" actId="166"/>
          <ac:spMkLst>
            <pc:docMk/>
            <pc:sldMk cId="635342087" sldId="496"/>
            <ac:spMk id="5" creationId="{3097217A-6CAD-430C-8407-58CC441138FE}"/>
          </ac:spMkLst>
        </pc:spChg>
      </pc:sldChg>
      <pc:sldChg chg="modSp modAnim">
        <pc:chgData name="Eitan Blumin" userId="36fcb13c-3a5a-43c2-aa2e-520becbaeb9b" providerId="ADAL" clId="{D7D1B15D-3D46-436E-925D-081251A65506}" dt="2020-09-16T05:55:54.291" v="212" actId="166"/>
        <pc:sldMkLst>
          <pc:docMk/>
          <pc:sldMk cId="2921823458" sldId="497"/>
        </pc:sldMkLst>
        <pc:spChg chg="ord">
          <ac:chgData name="Eitan Blumin" userId="36fcb13c-3a5a-43c2-aa2e-520becbaeb9b" providerId="ADAL" clId="{D7D1B15D-3D46-436E-925D-081251A65506}" dt="2020-09-16T05:55:54.291" v="212" actId="166"/>
          <ac:spMkLst>
            <pc:docMk/>
            <pc:sldMk cId="2921823458" sldId="497"/>
            <ac:spMk id="5" creationId="{3097217A-6CAD-430C-8407-58CC441138FE}"/>
          </ac:spMkLst>
        </pc:spChg>
      </pc:sldChg>
      <pc:sldChg chg="modAnim">
        <pc:chgData name="Eitan Blumin" userId="36fcb13c-3a5a-43c2-aa2e-520becbaeb9b" providerId="ADAL" clId="{D7D1B15D-3D46-436E-925D-081251A65506}" dt="2020-09-16T05:57:33.167" v="216"/>
        <pc:sldMkLst>
          <pc:docMk/>
          <pc:sldMk cId="1705332193" sldId="503"/>
        </pc:sldMkLst>
      </pc:sldChg>
      <pc:sldChg chg="modSp modAnim">
        <pc:chgData name="Eitan Blumin" userId="36fcb13c-3a5a-43c2-aa2e-520becbaeb9b" providerId="ADAL" clId="{D7D1B15D-3D46-436E-925D-081251A65506}" dt="2020-09-16T05:48:17.048" v="200" actId="113"/>
        <pc:sldMkLst>
          <pc:docMk/>
          <pc:sldMk cId="1560716219" sldId="512"/>
        </pc:sldMkLst>
        <pc:spChg chg="mod">
          <ac:chgData name="Eitan Blumin" userId="36fcb13c-3a5a-43c2-aa2e-520becbaeb9b" providerId="ADAL" clId="{D7D1B15D-3D46-436E-925D-081251A65506}" dt="2020-09-16T05:48:17.048" v="200" actId="113"/>
          <ac:spMkLst>
            <pc:docMk/>
            <pc:sldMk cId="1560716219" sldId="512"/>
            <ac:spMk id="5" creationId="{4EDA324A-D480-4C8C-B9DE-1EF715F44DF5}"/>
          </ac:spMkLst>
        </pc:spChg>
      </pc:sldChg>
      <pc:sldChg chg="modSp modAnim">
        <pc:chgData name="Eitan Blumin" userId="36fcb13c-3a5a-43c2-aa2e-520becbaeb9b" providerId="ADAL" clId="{D7D1B15D-3D46-436E-925D-081251A65506}" dt="2020-09-16T05:49:23.028" v="202"/>
        <pc:sldMkLst>
          <pc:docMk/>
          <pc:sldMk cId="463766026" sldId="513"/>
        </pc:sldMkLst>
        <pc:spChg chg="mod">
          <ac:chgData name="Eitan Blumin" userId="36fcb13c-3a5a-43c2-aa2e-520becbaeb9b" providerId="ADAL" clId="{D7D1B15D-3D46-436E-925D-081251A65506}" dt="2020-09-02T07:57:32.812" v="3" actId="6549"/>
          <ac:spMkLst>
            <pc:docMk/>
            <pc:sldMk cId="463766026" sldId="513"/>
            <ac:spMk id="5" creationId="{7EEC38F4-4838-4C59-9A61-BC34D1883AD7}"/>
          </ac:spMkLst>
        </pc:spChg>
      </pc:sldChg>
      <pc:sldChg chg="addSp delSp modSp add">
        <pc:chgData name="Eitan Blumin" userId="36fcb13c-3a5a-43c2-aa2e-520becbaeb9b" providerId="ADAL" clId="{D7D1B15D-3D46-436E-925D-081251A65506}" dt="2020-09-18T08:34:38.098" v="304" actId="20577"/>
        <pc:sldMkLst>
          <pc:docMk/>
          <pc:sldMk cId="2546374847" sldId="514"/>
        </pc:sldMkLst>
        <pc:spChg chg="add mod">
          <ac:chgData name="Eitan Blumin" userId="36fcb13c-3a5a-43c2-aa2e-520becbaeb9b" providerId="ADAL" clId="{D7D1B15D-3D46-436E-925D-081251A65506}" dt="2020-09-16T06:04:21.907" v="291" actId="1076"/>
          <ac:spMkLst>
            <pc:docMk/>
            <pc:sldMk cId="2546374847" sldId="514"/>
            <ac:spMk id="2" creationId="{0AE527E4-0353-4E59-BFC7-E0F766731E64}"/>
          </ac:spMkLst>
        </pc:spChg>
        <pc:spChg chg="mod">
          <ac:chgData name="Eitan Blumin" userId="36fcb13c-3a5a-43c2-aa2e-520becbaeb9b" providerId="ADAL" clId="{D7D1B15D-3D46-436E-925D-081251A65506}" dt="2020-09-18T08:34:38.098" v="304" actId="20577"/>
          <ac:spMkLst>
            <pc:docMk/>
            <pc:sldMk cId="2546374847" sldId="514"/>
            <ac:spMk id="6" creationId="{00000000-0000-0000-0000-000000000000}"/>
          </ac:spMkLst>
        </pc:spChg>
        <pc:spChg chg="del">
          <ac:chgData name="Eitan Blumin" userId="36fcb13c-3a5a-43c2-aa2e-520becbaeb9b" providerId="ADAL" clId="{D7D1B15D-3D46-436E-925D-081251A65506}" dt="2020-09-16T06:00:50.900" v="235" actId="478"/>
          <ac:spMkLst>
            <pc:docMk/>
            <pc:sldMk cId="2546374847" sldId="514"/>
            <ac:spMk id="9" creationId="{00000000-0000-0000-0000-000000000000}"/>
          </ac:spMkLst>
        </pc:spChg>
        <pc:spChg chg="add mod ord">
          <ac:chgData name="Eitan Blumin" userId="36fcb13c-3a5a-43c2-aa2e-520becbaeb9b" providerId="ADAL" clId="{D7D1B15D-3D46-436E-925D-081251A65506}" dt="2020-09-16T06:03:55.608" v="275" actId="167"/>
          <ac:spMkLst>
            <pc:docMk/>
            <pc:sldMk cId="2546374847" sldId="514"/>
            <ac:spMk id="13" creationId="{A0EEEEA1-F467-49FA-BE3C-D356E78E0C9A}"/>
          </ac:spMkLst>
        </pc:spChg>
        <pc:picChg chg="mod">
          <ac:chgData name="Eitan Blumin" userId="36fcb13c-3a5a-43c2-aa2e-520becbaeb9b" providerId="ADAL" clId="{D7D1B15D-3D46-436E-925D-081251A65506}" dt="2020-09-16T06:04:21.907" v="291" actId="1076"/>
          <ac:picMkLst>
            <pc:docMk/>
            <pc:sldMk cId="2546374847" sldId="514"/>
            <ac:picMk id="7" creationId="{0FE03147-2BED-4DE4-8AA6-22A233B1080D}"/>
          </ac:picMkLst>
        </pc:picChg>
        <pc:picChg chg="del">
          <ac:chgData name="Eitan Blumin" userId="36fcb13c-3a5a-43c2-aa2e-520becbaeb9b" providerId="ADAL" clId="{D7D1B15D-3D46-436E-925D-081251A65506}" dt="2020-09-16T06:00:54.947" v="238" actId="478"/>
          <ac:picMkLst>
            <pc:docMk/>
            <pc:sldMk cId="2546374847" sldId="514"/>
            <ac:picMk id="10" creationId="{27CDCB6F-310C-4BB4-B6FD-8509A6C190CD}"/>
          </ac:picMkLst>
        </pc:picChg>
        <pc:picChg chg="del">
          <ac:chgData name="Eitan Blumin" userId="36fcb13c-3a5a-43c2-aa2e-520becbaeb9b" providerId="ADAL" clId="{D7D1B15D-3D46-436E-925D-081251A65506}" dt="2020-09-16T06:00:54.947" v="238" actId="478"/>
          <ac:picMkLst>
            <pc:docMk/>
            <pc:sldMk cId="2546374847" sldId="514"/>
            <ac:picMk id="11" creationId="{AE3D15D3-054A-4846-B47D-D6AE3215B524}"/>
          </ac:picMkLst>
        </pc:picChg>
        <pc:picChg chg="del">
          <ac:chgData name="Eitan Blumin" userId="36fcb13c-3a5a-43c2-aa2e-520becbaeb9b" providerId="ADAL" clId="{D7D1B15D-3D46-436E-925D-081251A65506}" dt="2020-09-16T06:00:54.947" v="238" actId="478"/>
          <ac:picMkLst>
            <pc:docMk/>
            <pc:sldMk cId="2546374847" sldId="514"/>
            <ac:picMk id="12" creationId="{3646FCA7-A360-4714-8271-F4B414B2BC4D}"/>
          </ac:picMkLst>
        </pc:picChg>
        <pc:picChg chg="add mod">
          <ac:chgData name="Eitan Blumin" userId="36fcb13c-3a5a-43c2-aa2e-520becbaeb9b" providerId="ADAL" clId="{D7D1B15D-3D46-436E-925D-081251A65506}" dt="2020-09-16T06:02:01.500" v="249" actId="1076"/>
          <ac:picMkLst>
            <pc:docMk/>
            <pc:sldMk cId="2546374847" sldId="514"/>
            <ac:picMk id="14" creationId="{DD966165-E192-4B2E-93B5-FC3FDD28B7F0}"/>
          </ac:picMkLst>
        </pc:picChg>
        <pc:picChg chg="add mod">
          <ac:chgData name="Eitan Blumin" userId="36fcb13c-3a5a-43c2-aa2e-520becbaeb9b" providerId="ADAL" clId="{D7D1B15D-3D46-436E-925D-081251A65506}" dt="2020-09-16T06:01:56.548" v="248" actId="14861"/>
          <ac:picMkLst>
            <pc:docMk/>
            <pc:sldMk cId="2546374847" sldId="514"/>
            <ac:picMk id="15" creationId="{35B10684-1856-4517-B6D8-E27FB270A0CF}"/>
          </ac:picMkLst>
        </pc:picChg>
        <pc:picChg chg="add mod">
          <ac:chgData name="Eitan Blumin" userId="36fcb13c-3a5a-43c2-aa2e-520becbaeb9b" providerId="ADAL" clId="{D7D1B15D-3D46-436E-925D-081251A65506}" dt="2020-09-16T06:01:56.548" v="248" actId="14861"/>
          <ac:picMkLst>
            <pc:docMk/>
            <pc:sldMk cId="2546374847" sldId="514"/>
            <ac:picMk id="16" creationId="{B458295A-28C1-4841-B1DE-37011B2F99E5}"/>
          </ac:picMkLst>
        </pc:picChg>
        <pc:picChg chg="add mod">
          <ac:chgData name="Eitan Blumin" userId="36fcb13c-3a5a-43c2-aa2e-520becbaeb9b" providerId="ADAL" clId="{D7D1B15D-3D46-436E-925D-081251A65506}" dt="2020-09-16T06:01:56.548" v="248" actId="14861"/>
          <ac:picMkLst>
            <pc:docMk/>
            <pc:sldMk cId="2546374847" sldId="514"/>
            <ac:picMk id="17" creationId="{2DAAAA74-B583-4217-AB19-199690788680}"/>
          </ac:picMkLst>
        </pc:picChg>
        <pc:picChg chg="add mod">
          <ac:chgData name="Eitan Blumin" userId="36fcb13c-3a5a-43c2-aa2e-520becbaeb9b" providerId="ADAL" clId="{D7D1B15D-3D46-436E-925D-081251A65506}" dt="2020-09-16T06:01:49.807" v="247" actId="14861"/>
          <ac:picMkLst>
            <pc:docMk/>
            <pc:sldMk cId="2546374847" sldId="514"/>
            <ac:picMk id="18" creationId="{9FBAB799-0545-4995-A8AD-19FF871F242E}"/>
          </ac:picMkLst>
        </pc:picChg>
      </pc:sldChg>
      <pc:sldChg chg="del">
        <pc:chgData name="Eitan Blumin" userId="36fcb13c-3a5a-43c2-aa2e-520becbaeb9b" providerId="ADAL" clId="{D7D1B15D-3D46-436E-925D-081251A65506}" dt="2020-09-15T13:47:47.920" v="30" actId="2696"/>
        <pc:sldMkLst>
          <pc:docMk/>
          <pc:sldMk cId="3010308142" sldId="514"/>
        </pc:sldMkLst>
      </pc:sldChg>
      <pc:sldChg chg="addSp delSp modSp add delAnim modNotesTx">
        <pc:chgData name="Eitan Blumin" userId="36fcb13c-3a5a-43c2-aa2e-520becbaeb9b" providerId="ADAL" clId="{D7D1B15D-3D46-436E-925D-081251A65506}" dt="2020-09-18T08:52:10.106" v="723" actId="1076"/>
        <pc:sldMkLst>
          <pc:docMk/>
          <pc:sldMk cId="3031801733" sldId="515"/>
        </pc:sldMkLst>
        <pc:spChg chg="del">
          <ac:chgData name="Eitan Blumin" userId="36fcb13c-3a5a-43c2-aa2e-520becbaeb9b" providerId="ADAL" clId="{D7D1B15D-3D46-436E-925D-081251A65506}" dt="2020-09-18T08:35:35.532" v="307" actId="478"/>
          <ac:spMkLst>
            <pc:docMk/>
            <pc:sldMk cId="3031801733" sldId="515"/>
            <ac:spMk id="5" creationId="{7EEC38F4-4838-4C59-9A61-BC34D1883AD7}"/>
          </ac:spMkLst>
        </pc:spChg>
        <pc:spChg chg="add mod">
          <ac:chgData name="Eitan Blumin" userId="36fcb13c-3a5a-43c2-aa2e-520becbaeb9b" providerId="ADAL" clId="{D7D1B15D-3D46-436E-925D-081251A65506}" dt="2020-09-18T08:52:10.106" v="723" actId="1076"/>
          <ac:spMkLst>
            <pc:docMk/>
            <pc:sldMk cId="3031801733" sldId="515"/>
            <ac:spMk id="8" creationId="{43DE7C10-DBC5-439C-8F27-D23E0D990778}"/>
          </ac:spMkLst>
        </pc:spChg>
        <pc:spChg chg="add del mod">
          <ac:chgData name="Eitan Blumin" userId="36fcb13c-3a5a-43c2-aa2e-520becbaeb9b" providerId="ADAL" clId="{D7D1B15D-3D46-436E-925D-081251A65506}" dt="2020-09-18T08:51:27.525" v="721"/>
          <ac:spMkLst>
            <pc:docMk/>
            <pc:sldMk cId="3031801733" sldId="515"/>
            <ac:spMk id="9" creationId="{56AA5B58-36CA-4B01-9CD8-1F7A7EA2AFF9}"/>
          </ac:spMkLst>
        </pc:spChg>
        <pc:picChg chg="mod">
          <ac:chgData name="Eitan Blumin" userId="36fcb13c-3a5a-43c2-aa2e-520becbaeb9b" providerId="ADAL" clId="{D7D1B15D-3D46-436E-925D-081251A65506}" dt="2020-09-18T08:46:28.298" v="508" actId="14861"/>
          <ac:picMkLst>
            <pc:docMk/>
            <pc:sldMk cId="3031801733" sldId="515"/>
            <ac:picMk id="3" creationId="{6709AF6D-5FF9-42F3-88DA-A246EBAD87E8}"/>
          </ac:picMkLst>
        </pc:picChg>
        <pc:picChg chg="del">
          <ac:chgData name="Eitan Blumin" userId="36fcb13c-3a5a-43c2-aa2e-520becbaeb9b" providerId="ADAL" clId="{D7D1B15D-3D46-436E-925D-081251A65506}" dt="2020-09-18T08:35:36.251" v="308" actId="478"/>
          <ac:picMkLst>
            <pc:docMk/>
            <pc:sldMk cId="3031801733" sldId="515"/>
            <ac:picMk id="4" creationId="{87CF63A8-A502-4997-9452-451F9C740967}"/>
          </ac:picMkLst>
        </pc:picChg>
        <pc:picChg chg="add del mod ord">
          <ac:chgData name="Eitan Blumin" userId="36fcb13c-3a5a-43c2-aa2e-520becbaeb9b" providerId="ADAL" clId="{D7D1B15D-3D46-436E-925D-081251A65506}" dt="2020-09-18T08:44:15.200" v="355" actId="478"/>
          <ac:picMkLst>
            <pc:docMk/>
            <pc:sldMk cId="3031801733" sldId="515"/>
            <ac:picMk id="6" creationId="{7D4E954E-6954-4099-8B09-7261D068ED9E}"/>
          </ac:picMkLst>
        </pc:picChg>
        <pc:picChg chg="add mod modCrop">
          <ac:chgData name="Eitan Blumin" userId="36fcb13c-3a5a-43c2-aa2e-520becbaeb9b" providerId="ADAL" clId="{D7D1B15D-3D46-436E-925D-081251A65506}" dt="2020-09-18T08:49:57.768" v="530"/>
          <ac:picMkLst>
            <pc:docMk/>
            <pc:sldMk cId="3031801733" sldId="515"/>
            <ac:picMk id="7" creationId="{E8946D67-F359-4488-8815-8CA5062B77DD}"/>
          </ac:picMkLst>
        </pc:picChg>
        <pc:picChg chg="del">
          <ac:chgData name="Eitan Blumin" userId="36fcb13c-3a5a-43c2-aa2e-520becbaeb9b" providerId="ADAL" clId="{D7D1B15D-3D46-436E-925D-081251A65506}" dt="2020-09-18T08:35:33.019" v="306" actId="478"/>
          <ac:picMkLst>
            <pc:docMk/>
            <pc:sldMk cId="3031801733" sldId="515"/>
            <ac:picMk id="1026" creationId="{27310A44-D7D9-4201-B1EE-CC0920CAA78E}"/>
          </ac:picMkLst>
        </pc:picChg>
      </pc:sldChg>
    </pc:docChg>
  </pc:docChgLst>
  <pc:docChgLst>
    <pc:chgData name="Eitan Blumin" userId="36fcb13c-3a5a-43c2-aa2e-520becbaeb9b" providerId="ADAL" clId="{DDF6B1BD-5A49-41D4-8D8A-0227E7B9E52B}"/>
    <pc:docChg chg="custSel addSld delSld modSld modSection">
      <pc:chgData name="Eitan Blumin" userId="36fcb13c-3a5a-43c2-aa2e-520becbaeb9b" providerId="ADAL" clId="{DDF6B1BD-5A49-41D4-8D8A-0227E7B9E52B}" dt="2022-05-25T09:33:22.134" v="95" actId="1076"/>
      <pc:docMkLst>
        <pc:docMk/>
      </pc:docMkLst>
      <pc:sldChg chg="addSp modSp mod">
        <pc:chgData name="Eitan Blumin" userId="36fcb13c-3a5a-43c2-aa2e-520becbaeb9b" providerId="ADAL" clId="{DDF6B1BD-5A49-41D4-8D8A-0227E7B9E52B}" dt="2022-05-25T09:33:22.134" v="95" actId="1076"/>
        <pc:sldMkLst>
          <pc:docMk/>
          <pc:sldMk cId="412554740" sldId="263"/>
        </pc:sldMkLst>
        <pc:picChg chg="mod">
          <ac:chgData name="Eitan Blumin" userId="36fcb13c-3a5a-43c2-aa2e-520becbaeb9b" providerId="ADAL" clId="{DDF6B1BD-5A49-41D4-8D8A-0227E7B9E52B}" dt="2022-05-25T09:33:22.134" v="95" actId="1076"/>
          <ac:picMkLst>
            <pc:docMk/>
            <pc:sldMk cId="412554740" sldId="263"/>
            <ac:picMk id="12" creationId="{3646FCA7-A360-4714-8271-F4B414B2BC4D}"/>
          </ac:picMkLst>
        </pc:picChg>
        <pc:picChg chg="add mod">
          <ac:chgData name="Eitan Blumin" userId="36fcb13c-3a5a-43c2-aa2e-520becbaeb9b" providerId="ADAL" clId="{DDF6B1BD-5A49-41D4-8D8A-0227E7B9E52B}" dt="2022-05-25T09:33:18.896" v="94" actId="1076"/>
          <ac:picMkLst>
            <pc:docMk/>
            <pc:sldMk cId="412554740" sldId="263"/>
            <ac:picMk id="13" creationId="{B998E548-8DFE-7130-37D3-18B5E9FA982B}"/>
          </ac:picMkLst>
        </pc:picChg>
      </pc:sldChg>
      <pc:sldChg chg="delSp modSp mod">
        <pc:chgData name="Eitan Blumin" userId="36fcb13c-3a5a-43c2-aa2e-520becbaeb9b" providerId="ADAL" clId="{DDF6B1BD-5A49-41D4-8D8A-0227E7B9E52B}" dt="2022-05-25T09:32:35.190" v="92" actId="6549"/>
        <pc:sldMkLst>
          <pc:docMk/>
          <pc:sldMk cId="2546374847" sldId="514"/>
        </pc:sldMkLst>
        <pc:spChg chg="mod">
          <ac:chgData name="Eitan Blumin" userId="36fcb13c-3a5a-43c2-aa2e-520becbaeb9b" providerId="ADAL" clId="{DDF6B1BD-5A49-41D4-8D8A-0227E7B9E52B}" dt="2022-05-25T09:32:35.190" v="92" actId="6549"/>
          <ac:spMkLst>
            <pc:docMk/>
            <pc:sldMk cId="2546374847" sldId="514"/>
            <ac:spMk id="13" creationId="{A0EEEEA1-F467-49FA-BE3C-D356E78E0C9A}"/>
          </ac:spMkLst>
        </pc:spChg>
        <pc:picChg chg="del">
          <ac:chgData name="Eitan Blumin" userId="36fcb13c-3a5a-43c2-aa2e-520becbaeb9b" providerId="ADAL" clId="{DDF6B1BD-5A49-41D4-8D8A-0227E7B9E52B}" dt="2022-05-25T09:31:56.230" v="19" actId="478"/>
          <ac:picMkLst>
            <pc:docMk/>
            <pc:sldMk cId="2546374847" sldId="514"/>
            <ac:picMk id="14" creationId="{DD966165-E192-4B2E-93B5-FC3FDD28B7F0}"/>
          </ac:picMkLst>
        </pc:picChg>
        <pc:picChg chg="del mod">
          <ac:chgData name="Eitan Blumin" userId="36fcb13c-3a5a-43c2-aa2e-520becbaeb9b" providerId="ADAL" clId="{DDF6B1BD-5A49-41D4-8D8A-0227E7B9E52B}" dt="2022-05-25T09:32:11.046" v="28" actId="478"/>
          <ac:picMkLst>
            <pc:docMk/>
            <pc:sldMk cId="2546374847" sldId="514"/>
            <ac:picMk id="15" creationId="{35B10684-1856-4517-B6D8-E27FB270A0CF}"/>
          </ac:picMkLst>
        </pc:picChg>
        <pc:picChg chg="del">
          <ac:chgData name="Eitan Blumin" userId="36fcb13c-3a5a-43c2-aa2e-520becbaeb9b" providerId="ADAL" clId="{DDF6B1BD-5A49-41D4-8D8A-0227E7B9E52B}" dt="2022-05-25T09:32:03.038" v="21" actId="478"/>
          <ac:picMkLst>
            <pc:docMk/>
            <pc:sldMk cId="2546374847" sldId="514"/>
            <ac:picMk id="16" creationId="{B458295A-28C1-4841-B1DE-37011B2F99E5}"/>
          </ac:picMkLst>
        </pc:picChg>
        <pc:picChg chg="del">
          <ac:chgData name="Eitan Blumin" userId="36fcb13c-3a5a-43c2-aa2e-520becbaeb9b" providerId="ADAL" clId="{DDF6B1BD-5A49-41D4-8D8A-0227E7B9E52B}" dt="2022-05-25T09:31:55.833" v="18" actId="478"/>
          <ac:picMkLst>
            <pc:docMk/>
            <pc:sldMk cId="2546374847" sldId="514"/>
            <ac:picMk id="17" creationId="{2DAAAA74-B583-4217-AB19-199690788680}"/>
          </ac:picMkLst>
        </pc:picChg>
        <pc:picChg chg="del">
          <ac:chgData name="Eitan Blumin" userId="36fcb13c-3a5a-43c2-aa2e-520becbaeb9b" providerId="ADAL" clId="{DDF6B1BD-5A49-41D4-8D8A-0227E7B9E52B}" dt="2022-05-25T09:32:11.867" v="29" actId="478"/>
          <ac:picMkLst>
            <pc:docMk/>
            <pc:sldMk cId="2546374847" sldId="514"/>
            <ac:picMk id="18" creationId="{9FBAB799-0545-4995-A8AD-19FF871F242E}"/>
          </ac:picMkLst>
        </pc:picChg>
      </pc:sldChg>
      <pc:sldChg chg="del">
        <pc:chgData name="Eitan Blumin" userId="36fcb13c-3a5a-43c2-aa2e-520becbaeb9b" providerId="ADAL" clId="{DDF6B1BD-5A49-41D4-8D8A-0227E7B9E52B}" dt="2022-05-23T15:22:20.511" v="2" actId="47"/>
        <pc:sldMkLst>
          <pc:docMk/>
          <pc:sldMk cId="3031801733" sldId="515"/>
        </pc:sldMkLst>
      </pc:sldChg>
      <pc:sldChg chg="add">
        <pc:chgData name="Eitan Blumin" userId="36fcb13c-3a5a-43c2-aa2e-520becbaeb9b" providerId="ADAL" clId="{DDF6B1BD-5A49-41D4-8D8A-0227E7B9E52B}" dt="2022-05-25T09:30:17.804" v="3"/>
        <pc:sldMkLst>
          <pc:docMk/>
          <pc:sldMk cId="3499673782" sldId="516"/>
        </pc:sldMkLst>
      </pc:sldChg>
      <pc:sldChg chg="add del">
        <pc:chgData name="Eitan Blumin" userId="36fcb13c-3a5a-43c2-aa2e-520becbaeb9b" providerId="ADAL" clId="{DDF6B1BD-5A49-41D4-8D8A-0227E7B9E52B}" dt="2022-05-25T09:30:19.270" v="4" actId="47"/>
        <pc:sldMkLst>
          <pc:docMk/>
          <pc:sldMk cId="710817959" sldId="517"/>
        </pc:sldMkLst>
      </pc:sldChg>
      <pc:sldChg chg="add del">
        <pc:chgData name="Eitan Blumin" userId="36fcb13c-3a5a-43c2-aa2e-520becbaeb9b" providerId="ADAL" clId="{DDF6B1BD-5A49-41D4-8D8A-0227E7B9E52B}" dt="2022-05-25T09:31:30.050" v="17" actId="47"/>
        <pc:sldMkLst>
          <pc:docMk/>
          <pc:sldMk cId="3944795509" sldId="518"/>
        </pc:sldMkLst>
      </pc:sldChg>
      <pc:sldChg chg="addSp delSp modSp add mod">
        <pc:chgData name="Eitan Blumin" userId="36fcb13c-3a5a-43c2-aa2e-520becbaeb9b" providerId="ADAL" clId="{DDF6B1BD-5A49-41D4-8D8A-0227E7B9E52B}" dt="2022-05-25T09:31:13.720" v="15" actId="1076"/>
        <pc:sldMkLst>
          <pc:docMk/>
          <pc:sldMk cId="869556941" sldId="519"/>
        </pc:sldMkLst>
        <pc:spChg chg="del">
          <ac:chgData name="Eitan Blumin" userId="36fcb13c-3a5a-43c2-aa2e-520becbaeb9b" providerId="ADAL" clId="{DDF6B1BD-5A49-41D4-8D8A-0227E7B9E52B}" dt="2022-05-25T09:30:57.597" v="8" actId="478"/>
          <ac:spMkLst>
            <pc:docMk/>
            <pc:sldMk cId="869556941" sldId="519"/>
            <ac:spMk id="6" creationId="{00000000-0000-0000-0000-000000000000}"/>
          </ac:spMkLst>
        </pc:spChg>
        <pc:picChg chg="add mod">
          <ac:chgData name="Eitan Blumin" userId="36fcb13c-3a5a-43c2-aa2e-520becbaeb9b" providerId="ADAL" clId="{DDF6B1BD-5A49-41D4-8D8A-0227E7B9E52B}" dt="2022-05-25T09:31:13.720" v="15" actId="1076"/>
          <ac:picMkLst>
            <pc:docMk/>
            <pc:sldMk cId="869556941" sldId="519"/>
            <ac:picMk id="5" creationId="{8B5216BB-A22B-0FCE-842D-ABD87E68A9A2}"/>
          </ac:picMkLst>
        </pc:picChg>
        <pc:picChg chg="mod">
          <ac:chgData name="Eitan Blumin" userId="36fcb13c-3a5a-43c2-aa2e-520becbaeb9b" providerId="ADAL" clId="{DDF6B1BD-5A49-41D4-8D8A-0227E7B9E52B}" dt="2022-05-25T09:31:09.251" v="13" actId="1076"/>
          <ac:picMkLst>
            <pc:docMk/>
            <pc:sldMk cId="869556941" sldId="519"/>
            <ac:picMk id="7" creationId="{00000000-0000-0000-0000-000000000000}"/>
          </ac:picMkLst>
        </pc:picChg>
      </pc:sldChg>
      <pc:sldChg chg="add">
        <pc:chgData name="Eitan Blumin" userId="36fcb13c-3a5a-43c2-aa2e-520becbaeb9b" providerId="ADAL" clId="{DDF6B1BD-5A49-41D4-8D8A-0227E7B9E52B}" dt="2022-05-25T09:31:28.019" v="16"/>
        <pc:sldMkLst>
          <pc:docMk/>
          <pc:sldMk cId="1120071037" sldId="520"/>
        </pc:sldMkLst>
      </pc:sldChg>
    </pc:docChg>
  </pc:docChgLst>
  <pc:docChgLst>
    <pc:chgData name="Eitan Blumin" userId="36fcb13c-3a5a-43c2-aa2e-520becbaeb9b" providerId="ADAL" clId="{666C7146-9F56-4B93-B6D5-F9A39AD1312D}"/>
    <pc:docChg chg="undo custSel mod addSld delSld modSld">
      <pc:chgData name="Eitan Blumin" userId="36fcb13c-3a5a-43c2-aa2e-520becbaeb9b" providerId="ADAL" clId="{666C7146-9F56-4B93-B6D5-F9A39AD1312D}" dt="2020-05-28T08:58:36.966" v="2715"/>
      <pc:docMkLst>
        <pc:docMk/>
      </pc:docMkLst>
      <pc:sldChg chg="modTransition">
        <pc:chgData name="Eitan Blumin" userId="36fcb13c-3a5a-43c2-aa2e-520becbaeb9b" providerId="ADAL" clId="{666C7146-9F56-4B93-B6D5-F9A39AD1312D}" dt="2020-05-27T03:01:02.879" v="285"/>
        <pc:sldMkLst>
          <pc:docMk/>
          <pc:sldMk cId="412554740" sldId="263"/>
        </pc:sldMkLst>
      </pc:sldChg>
      <pc:sldChg chg="addSp delSp modSp modTransition modAnim">
        <pc:chgData name="Eitan Blumin" userId="36fcb13c-3a5a-43c2-aa2e-520becbaeb9b" providerId="ADAL" clId="{666C7146-9F56-4B93-B6D5-F9A39AD1312D}" dt="2020-05-28T08:57:59.847" v="2709"/>
        <pc:sldMkLst>
          <pc:docMk/>
          <pc:sldMk cId="2782807249" sldId="350"/>
        </pc:sldMkLst>
        <pc:spChg chg="add mod">
          <ac:chgData name="Eitan Blumin" userId="36fcb13c-3a5a-43c2-aa2e-520becbaeb9b" providerId="ADAL" clId="{666C7146-9F56-4B93-B6D5-F9A39AD1312D}" dt="2020-05-27T05:47:02.366" v="2404" actId="20577"/>
          <ac:spMkLst>
            <pc:docMk/>
            <pc:sldMk cId="2782807249" sldId="350"/>
            <ac:spMk id="2" creationId="{CABA42B4-297D-498D-B726-FA459DE9BBD9}"/>
          </ac:spMkLst>
        </pc:spChg>
        <pc:spChg chg="add del mod">
          <ac:chgData name="Eitan Blumin" userId="36fcb13c-3a5a-43c2-aa2e-520becbaeb9b" providerId="ADAL" clId="{666C7146-9F56-4B93-B6D5-F9A39AD1312D}" dt="2020-05-27T05:47:06.625" v="2405" actId="478"/>
          <ac:spMkLst>
            <pc:docMk/>
            <pc:sldMk cId="2782807249" sldId="350"/>
            <ac:spMk id="4" creationId="{C8DD7F96-0707-45C0-ACAE-658A259D4420}"/>
          </ac:spMkLst>
        </pc:spChg>
        <pc:spChg chg="add mod">
          <ac:chgData name="Eitan Blumin" userId="36fcb13c-3a5a-43c2-aa2e-520becbaeb9b" providerId="ADAL" clId="{666C7146-9F56-4B93-B6D5-F9A39AD1312D}" dt="2020-05-28T08:57:53.372" v="2708" actId="1076"/>
          <ac:spMkLst>
            <pc:docMk/>
            <pc:sldMk cId="2782807249" sldId="350"/>
            <ac:spMk id="4" creationId="{EF7582BD-5282-4106-8D34-7CC6AB7C4596}"/>
          </ac:spMkLst>
        </pc:spChg>
        <pc:picChg chg="mod">
          <ac:chgData name="Eitan Blumin" userId="36fcb13c-3a5a-43c2-aa2e-520becbaeb9b" providerId="ADAL" clId="{666C7146-9F56-4B93-B6D5-F9A39AD1312D}" dt="2020-05-27T06:19:26.429" v="2605" actId="1076"/>
          <ac:picMkLst>
            <pc:docMk/>
            <pc:sldMk cId="2782807249" sldId="350"/>
            <ac:picMk id="3" creationId="{6709AF6D-5FF9-42F3-88DA-A246EBAD87E8}"/>
          </ac:picMkLst>
        </pc:picChg>
      </pc:sldChg>
      <pc:sldChg chg="addSp modSp">
        <pc:chgData name="Eitan Blumin" userId="36fcb13c-3a5a-43c2-aa2e-520becbaeb9b" providerId="ADAL" clId="{666C7146-9F56-4B93-B6D5-F9A39AD1312D}" dt="2020-05-27T06:21:33.310" v="2635" actId="1037"/>
        <pc:sldMkLst>
          <pc:docMk/>
          <pc:sldMk cId="3019269163" sldId="487"/>
        </pc:sldMkLst>
        <pc:spChg chg="add mod">
          <ac:chgData name="Eitan Blumin" userId="36fcb13c-3a5a-43c2-aa2e-520becbaeb9b" providerId="ADAL" clId="{666C7146-9F56-4B93-B6D5-F9A39AD1312D}" dt="2020-05-27T06:21:33.310" v="2635" actId="1037"/>
          <ac:spMkLst>
            <pc:docMk/>
            <pc:sldMk cId="3019269163" sldId="487"/>
            <ac:spMk id="2" creationId="{DFCC6C49-C6FD-417D-B0FC-CD0076F82C08}"/>
          </ac:spMkLst>
        </pc:spChg>
        <pc:spChg chg="add mod">
          <ac:chgData name="Eitan Blumin" userId="36fcb13c-3a5a-43c2-aa2e-520becbaeb9b" providerId="ADAL" clId="{666C7146-9F56-4B93-B6D5-F9A39AD1312D}" dt="2020-05-27T06:14:16.823" v="2504" actId="1076"/>
          <ac:spMkLst>
            <pc:docMk/>
            <pc:sldMk cId="3019269163" sldId="487"/>
            <ac:spMk id="5" creationId="{9D1D0F0B-2AB6-459A-ACD8-B42CB6FF5593}"/>
          </ac:spMkLst>
        </pc:spChg>
        <pc:picChg chg="add mod">
          <ac:chgData name="Eitan Blumin" userId="36fcb13c-3a5a-43c2-aa2e-520becbaeb9b" providerId="ADAL" clId="{666C7146-9F56-4B93-B6D5-F9A39AD1312D}" dt="2020-05-27T06:20:46.313" v="2619" actId="1076"/>
          <ac:picMkLst>
            <pc:docMk/>
            <pc:sldMk cId="3019269163" sldId="487"/>
            <ac:picMk id="3" creationId="{695E2961-B36C-4067-9DBC-904B88D54562}"/>
          </ac:picMkLst>
        </pc:picChg>
        <pc:picChg chg="mod">
          <ac:chgData name="Eitan Blumin" userId="36fcb13c-3a5a-43c2-aa2e-520becbaeb9b" providerId="ADAL" clId="{666C7146-9F56-4B93-B6D5-F9A39AD1312D}" dt="2020-05-27T06:20:31.224" v="2612" actId="1076"/>
          <ac:picMkLst>
            <pc:docMk/>
            <pc:sldMk cId="3019269163" sldId="487"/>
            <ac:picMk id="4" creationId="{20414E40-EF24-4712-BED7-A910827AF4BD}"/>
          </ac:picMkLst>
        </pc:picChg>
        <pc:picChg chg="add mod">
          <ac:chgData name="Eitan Blumin" userId="36fcb13c-3a5a-43c2-aa2e-520becbaeb9b" providerId="ADAL" clId="{666C7146-9F56-4B93-B6D5-F9A39AD1312D}" dt="2020-05-27T06:21:11.027" v="2627" actId="14100"/>
          <ac:picMkLst>
            <pc:docMk/>
            <pc:sldMk cId="3019269163" sldId="487"/>
            <ac:picMk id="6" creationId="{581B6CE8-BBEB-4123-BB0B-4C01ACF76F84}"/>
          </ac:picMkLst>
        </pc:picChg>
      </pc:sldChg>
      <pc:sldChg chg="addSp modSp modTransition modNotesTx">
        <pc:chgData name="Eitan Blumin" userId="36fcb13c-3a5a-43c2-aa2e-520becbaeb9b" providerId="ADAL" clId="{666C7146-9F56-4B93-B6D5-F9A39AD1312D}" dt="2020-05-27T05:16:41.111" v="1908" actId="20577"/>
        <pc:sldMkLst>
          <pc:docMk/>
          <pc:sldMk cId="4089235151" sldId="488"/>
        </pc:sldMkLst>
        <pc:spChg chg="add mod">
          <ac:chgData name="Eitan Blumin" userId="36fcb13c-3a5a-43c2-aa2e-520becbaeb9b" providerId="ADAL" clId="{666C7146-9F56-4B93-B6D5-F9A39AD1312D}" dt="2020-05-27T05:16:41.111" v="1908" actId="20577"/>
          <ac:spMkLst>
            <pc:docMk/>
            <pc:sldMk cId="4089235151" sldId="488"/>
            <ac:spMk id="2" creationId="{6D3C291F-AEF0-41A0-B6CC-CCF2CCAED702}"/>
          </ac:spMkLst>
        </pc:spChg>
      </pc:sldChg>
      <pc:sldChg chg="addSp modSp modTransition modNotesTx">
        <pc:chgData name="Eitan Blumin" userId="36fcb13c-3a5a-43c2-aa2e-520becbaeb9b" providerId="ADAL" clId="{666C7146-9F56-4B93-B6D5-F9A39AD1312D}" dt="2020-05-27T06:45:13.641" v="2704" actId="20577"/>
        <pc:sldMkLst>
          <pc:docMk/>
          <pc:sldMk cId="404358412" sldId="489"/>
        </pc:sldMkLst>
        <pc:spChg chg="add mod">
          <ac:chgData name="Eitan Blumin" userId="36fcb13c-3a5a-43c2-aa2e-520becbaeb9b" providerId="ADAL" clId="{666C7146-9F56-4B93-B6D5-F9A39AD1312D}" dt="2020-05-27T03:00:08.494" v="284" actId="693"/>
          <ac:spMkLst>
            <pc:docMk/>
            <pc:sldMk cId="404358412" sldId="489"/>
            <ac:spMk id="3" creationId="{7498884F-FF3B-4AD8-B7BE-EBFB59BBE9CA}"/>
          </ac:spMkLst>
        </pc:spChg>
        <pc:spChg chg="add mod">
          <ac:chgData name="Eitan Blumin" userId="36fcb13c-3a5a-43c2-aa2e-520becbaeb9b" providerId="ADAL" clId="{666C7146-9F56-4B93-B6D5-F9A39AD1312D}" dt="2020-05-27T05:14:58.947" v="1901" actId="20577"/>
          <ac:spMkLst>
            <pc:docMk/>
            <pc:sldMk cId="404358412" sldId="489"/>
            <ac:spMk id="8" creationId="{F1BCACFF-3E6A-4162-A342-C0A8F8C96DBC}"/>
          </ac:spMkLst>
        </pc:spChg>
        <pc:picChg chg="mod">
          <ac:chgData name="Eitan Blumin" userId="36fcb13c-3a5a-43c2-aa2e-520becbaeb9b" providerId="ADAL" clId="{666C7146-9F56-4B93-B6D5-F9A39AD1312D}" dt="2020-05-27T02:54:19.137" v="156" actId="14826"/>
          <ac:picMkLst>
            <pc:docMk/>
            <pc:sldMk cId="404358412" sldId="489"/>
            <ac:picMk id="18" creationId="{3C49904D-EED5-49CB-9762-4C91CDCC116D}"/>
          </ac:picMkLst>
        </pc:picChg>
        <pc:picChg chg="mod">
          <ac:chgData name="Eitan Blumin" userId="36fcb13c-3a5a-43c2-aa2e-520becbaeb9b" providerId="ADAL" clId="{666C7146-9F56-4B93-B6D5-F9A39AD1312D}" dt="2020-05-27T02:54:45.895" v="157" actId="14826"/>
          <ac:picMkLst>
            <pc:docMk/>
            <pc:sldMk cId="404358412" sldId="489"/>
            <ac:picMk id="19" creationId="{38BD3A5F-D694-4460-8C92-E8CA174E5B70}"/>
          </ac:picMkLst>
        </pc:picChg>
      </pc:sldChg>
      <pc:sldChg chg="addSp modSp">
        <pc:chgData name="Eitan Blumin" userId="36fcb13c-3a5a-43c2-aa2e-520becbaeb9b" providerId="ADAL" clId="{666C7146-9F56-4B93-B6D5-F9A39AD1312D}" dt="2020-05-27T05:17:08.731" v="1910" actId="20577"/>
        <pc:sldMkLst>
          <pc:docMk/>
          <pc:sldMk cId="1215374112" sldId="490"/>
        </pc:sldMkLst>
        <pc:spChg chg="mod">
          <ac:chgData name="Eitan Blumin" userId="36fcb13c-3a5a-43c2-aa2e-520becbaeb9b" providerId="ADAL" clId="{666C7146-9F56-4B93-B6D5-F9A39AD1312D}" dt="2020-05-27T02:56:21.932" v="177" actId="20577"/>
          <ac:spMkLst>
            <pc:docMk/>
            <pc:sldMk cId="1215374112" sldId="490"/>
            <ac:spMk id="2" creationId="{E72DBC59-0D72-409E-B53F-FF3B1C2AAA86}"/>
          </ac:spMkLst>
        </pc:spChg>
        <pc:spChg chg="add mod">
          <ac:chgData name="Eitan Blumin" userId="36fcb13c-3a5a-43c2-aa2e-520becbaeb9b" providerId="ADAL" clId="{666C7146-9F56-4B93-B6D5-F9A39AD1312D}" dt="2020-05-27T05:17:08.731" v="1910" actId="20577"/>
          <ac:spMkLst>
            <pc:docMk/>
            <pc:sldMk cId="1215374112" sldId="490"/>
            <ac:spMk id="5" creationId="{4FFD341F-1B80-46C3-B80A-5654866F9661}"/>
          </ac:spMkLst>
        </pc:spChg>
        <pc:picChg chg="mod">
          <ac:chgData name="Eitan Blumin" userId="36fcb13c-3a5a-43c2-aa2e-520becbaeb9b" providerId="ADAL" clId="{666C7146-9F56-4B93-B6D5-F9A39AD1312D}" dt="2020-05-27T02:55:51.113" v="160" actId="14826"/>
          <ac:picMkLst>
            <pc:docMk/>
            <pc:sldMk cId="1215374112" sldId="490"/>
            <ac:picMk id="4" creationId="{B79C70C6-AFBA-4A40-8F3E-24EAD5FE31CD}"/>
          </ac:picMkLst>
        </pc:picChg>
      </pc:sldChg>
      <pc:sldChg chg="addSp modSp modTransition">
        <pc:chgData name="Eitan Blumin" userId="36fcb13c-3a5a-43c2-aa2e-520becbaeb9b" providerId="ADAL" clId="{666C7146-9F56-4B93-B6D5-F9A39AD1312D}" dt="2020-05-27T05:50:51.946" v="2424" actId="20577"/>
        <pc:sldMkLst>
          <pc:docMk/>
          <pc:sldMk cId="2161806855" sldId="491"/>
        </pc:sldMkLst>
        <pc:spChg chg="add mod">
          <ac:chgData name="Eitan Blumin" userId="36fcb13c-3a5a-43c2-aa2e-520becbaeb9b" providerId="ADAL" clId="{666C7146-9F56-4B93-B6D5-F9A39AD1312D}" dt="2020-05-27T05:50:51.946" v="2424" actId="20577"/>
          <ac:spMkLst>
            <pc:docMk/>
            <pc:sldMk cId="2161806855" sldId="491"/>
            <ac:spMk id="7" creationId="{09FCD2CA-43AF-4345-A6E4-F87D67D94CDC}"/>
          </ac:spMkLst>
        </pc:spChg>
        <pc:picChg chg="mod">
          <ac:chgData name="Eitan Blumin" userId="36fcb13c-3a5a-43c2-aa2e-520becbaeb9b" providerId="ADAL" clId="{666C7146-9F56-4B93-B6D5-F9A39AD1312D}" dt="2020-05-27T02:55:02.225" v="159" actId="14826"/>
          <ac:picMkLst>
            <pc:docMk/>
            <pc:sldMk cId="2161806855" sldId="491"/>
            <ac:picMk id="9" creationId="{F5E4A797-112A-43F3-B3A2-D4280FAFDC98}"/>
          </ac:picMkLst>
        </pc:picChg>
        <pc:picChg chg="mod">
          <ac:chgData name="Eitan Blumin" userId="36fcb13c-3a5a-43c2-aa2e-520becbaeb9b" providerId="ADAL" clId="{666C7146-9F56-4B93-B6D5-F9A39AD1312D}" dt="2020-05-27T02:54:56.382" v="158" actId="14826"/>
          <ac:picMkLst>
            <pc:docMk/>
            <pc:sldMk cId="2161806855" sldId="491"/>
            <ac:picMk id="17" creationId="{9DB4B568-5922-4ACC-9483-E0944498F836}"/>
          </ac:picMkLst>
        </pc:picChg>
      </pc:sldChg>
      <pc:sldChg chg="addSp modSp">
        <pc:chgData name="Eitan Blumin" userId="36fcb13c-3a5a-43c2-aa2e-520becbaeb9b" providerId="ADAL" clId="{666C7146-9F56-4B93-B6D5-F9A39AD1312D}" dt="2020-05-27T05:15:11.680" v="1905" actId="20577"/>
        <pc:sldMkLst>
          <pc:docMk/>
          <pc:sldMk cId="888875415" sldId="492"/>
        </pc:sldMkLst>
        <pc:spChg chg="add mod">
          <ac:chgData name="Eitan Blumin" userId="36fcb13c-3a5a-43c2-aa2e-520becbaeb9b" providerId="ADAL" clId="{666C7146-9F56-4B93-B6D5-F9A39AD1312D}" dt="2020-05-27T05:15:11.680" v="1905" actId="20577"/>
          <ac:spMkLst>
            <pc:docMk/>
            <pc:sldMk cId="888875415" sldId="492"/>
            <ac:spMk id="4" creationId="{16400E55-C7B3-4C98-9722-20A5A43101DE}"/>
          </ac:spMkLst>
        </pc:spChg>
      </pc:sldChg>
      <pc:sldChg chg="addSp delSp modSp modTransition">
        <pc:chgData name="Eitan Blumin" userId="36fcb13c-3a5a-43c2-aa2e-520becbaeb9b" providerId="ADAL" clId="{666C7146-9F56-4B93-B6D5-F9A39AD1312D}" dt="2020-05-27T05:55:49.369" v="2440" actId="1076"/>
        <pc:sldMkLst>
          <pc:docMk/>
          <pc:sldMk cId="669628083" sldId="493"/>
        </pc:sldMkLst>
        <pc:spChg chg="add del mod">
          <ac:chgData name="Eitan Blumin" userId="36fcb13c-3a5a-43c2-aa2e-520becbaeb9b" providerId="ADAL" clId="{666C7146-9F56-4B93-B6D5-F9A39AD1312D}" dt="2020-05-27T05:54:46.731" v="2437"/>
          <ac:spMkLst>
            <pc:docMk/>
            <pc:sldMk cId="669628083" sldId="493"/>
            <ac:spMk id="5" creationId="{31E41658-6E26-4330-B55C-472AAA51CEF0}"/>
          </ac:spMkLst>
        </pc:spChg>
        <pc:spChg chg="add mod">
          <ac:chgData name="Eitan Blumin" userId="36fcb13c-3a5a-43c2-aa2e-520becbaeb9b" providerId="ADAL" clId="{666C7146-9F56-4B93-B6D5-F9A39AD1312D}" dt="2020-05-27T05:17:19.988" v="1912" actId="20577"/>
          <ac:spMkLst>
            <pc:docMk/>
            <pc:sldMk cId="669628083" sldId="493"/>
            <ac:spMk id="9" creationId="{22E8CA1F-D949-46BB-BE82-A85C2D39120A}"/>
          </ac:spMkLst>
        </pc:spChg>
        <pc:spChg chg="add del mod">
          <ac:chgData name="Eitan Blumin" userId="36fcb13c-3a5a-43c2-aa2e-520becbaeb9b" providerId="ADAL" clId="{666C7146-9F56-4B93-B6D5-F9A39AD1312D}" dt="2020-05-27T05:55:41.988" v="2439"/>
          <ac:spMkLst>
            <pc:docMk/>
            <pc:sldMk cId="669628083" sldId="493"/>
            <ac:spMk id="12" creationId="{79BC6747-2F4A-4384-9572-01FF286DF7D5}"/>
          </ac:spMkLst>
        </pc:spChg>
        <pc:picChg chg="del mod modCrop">
          <ac:chgData name="Eitan Blumin" userId="36fcb13c-3a5a-43c2-aa2e-520becbaeb9b" providerId="ADAL" clId="{666C7146-9F56-4B93-B6D5-F9A39AD1312D}" dt="2020-05-27T05:55:41.018" v="2438" actId="478"/>
          <ac:picMkLst>
            <pc:docMk/>
            <pc:sldMk cId="669628083" sldId="493"/>
            <ac:picMk id="7" creationId="{9271C310-6975-4264-AF36-128C8A8FC3A2}"/>
          </ac:picMkLst>
        </pc:picChg>
        <pc:picChg chg="del mod modCrop">
          <ac:chgData name="Eitan Blumin" userId="36fcb13c-3a5a-43c2-aa2e-520becbaeb9b" providerId="ADAL" clId="{666C7146-9F56-4B93-B6D5-F9A39AD1312D}" dt="2020-05-27T05:54:45.591" v="2436" actId="478"/>
          <ac:picMkLst>
            <pc:docMk/>
            <pc:sldMk cId="669628083" sldId="493"/>
            <ac:picMk id="8" creationId="{60585D37-E64F-451E-B989-1E09191DF20D}"/>
          </ac:picMkLst>
        </pc:picChg>
        <pc:picChg chg="add mod">
          <ac:chgData name="Eitan Blumin" userId="36fcb13c-3a5a-43c2-aa2e-520becbaeb9b" providerId="ADAL" clId="{666C7146-9F56-4B93-B6D5-F9A39AD1312D}" dt="2020-05-27T05:55:49.369" v="2440" actId="1076"/>
          <ac:picMkLst>
            <pc:docMk/>
            <pc:sldMk cId="669628083" sldId="493"/>
            <ac:picMk id="10" creationId="{F30EF49D-C41B-4300-8AC8-6A9DBAA75CC8}"/>
          </ac:picMkLst>
        </pc:picChg>
        <pc:picChg chg="add mod">
          <ac:chgData name="Eitan Blumin" userId="36fcb13c-3a5a-43c2-aa2e-520becbaeb9b" providerId="ADAL" clId="{666C7146-9F56-4B93-B6D5-F9A39AD1312D}" dt="2020-05-27T05:55:49.369" v="2440" actId="1076"/>
          <ac:picMkLst>
            <pc:docMk/>
            <pc:sldMk cId="669628083" sldId="493"/>
            <ac:picMk id="13" creationId="{A83D0253-A17A-4C1E-AC80-786EC989F84B}"/>
          </ac:picMkLst>
        </pc:picChg>
      </pc:sldChg>
      <pc:sldChg chg="addSp delSp modSp add mod modTransition modClrScheme chgLayout modNotesTx">
        <pc:chgData name="Eitan Blumin" userId="36fcb13c-3a5a-43c2-aa2e-520becbaeb9b" providerId="ADAL" clId="{666C7146-9F56-4B93-B6D5-F9A39AD1312D}" dt="2020-05-27T03:36:49.113" v="1368" actId="196"/>
        <pc:sldMkLst>
          <pc:docMk/>
          <pc:sldMk cId="4094215941" sldId="494"/>
        </pc:sldMkLst>
        <pc:spChg chg="mod ord">
          <ac:chgData name="Eitan Blumin" userId="36fcb13c-3a5a-43c2-aa2e-520becbaeb9b" providerId="ADAL" clId="{666C7146-9F56-4B93-B6D5-F9A39AD1312D}" dt="2020-05-27T03:17:26.498" v="940" actId="20577"/>
          <ac:spMkLst>
            <pc:docMk/>
            <pc:sldMk cId="4094215941" sldId="494"/>
            <ac:spMk id="2" creationId="{1221D512-4BC1-450C-B3F4-1F4BA729A76B}"/>
          </ac:spMkLst>
        </pc:spChg>
        <pc:spChg chg="del">
          <ac:chgData name="Eitan Blumin" userId="36fcb13c-3a5a-43c2-aa2e-520becbaeb9b" providerId="ADAL" clId="{666C7146-9F56-4B93-B6D5-F9A39AD1312D}" dt="2020-05-27T03:03:50.332" v="334"/>
          <ac:spMkLst>
            <pc:docMk/>
            <pc:sldMk cId="4094215941" sldId="494"/>
            <ac:spMk id="3" creationId="{CA4F7818-D163-49A8-AC0B-C78F01817E32}"/>
          </ac:spMkLst>
        </pc:spChg>
        <pc:spChg chg="add del mod">
          <ac:chgData name="Eitan Blumin" userId="36fcb13c-3a5a-43c2-aa2e-520becbaeb9b" providerId="ADAL" clId="{666C7146-9F56-4B93-B6D5-F9A39AD1312D}" dt="2020-05-27T03:06:30.479" v="445" actId="478"/>
          <ac:spMkLst>
            <pc:docMk/>
            <pc:sldMk cId="4094215941" sldId="494"/>
            <ac:spMk id="6" creationId="{45F4BA3F-ABCB-4397-9E83-324C81596CD0}"/>
          </ac:spMkLst>
        </pc:spChg>
        <pc:spChg chg="add del mod">
          <ac:chgData name="Eitan Blumin" userId="36fcb13c-3a5a-43c2-aa2e-520becbaeb9b" providerId="ADAL" clId="{666C7146-9F56-4B93-B6D5-F9A39AD1312D}" dt="2020-05-27T03:06:44.096" v="452" actId="478"/>
          <ac:spMkLst>
            <pc:docMk/>
            <pc:sldMk cId="4094215941" sldId="494"/>
            <ac:spMk id="8" creationId="{BCB091A5-609A-4340-9FB4-F7147C8D1272}"/>
          </ac:spMkLst>
        </pc:spChg>
        <pc:spChg chg="add del">
          <ac:chgData name="Eitan Blumin" userId="36fcb13c-3a5a-43c2-aa2e-520becbaeb9b" providerId="ADAL" clId="{666C7146-9F56-4B93-B6D5-F9A39AD1312D}" dt="2020-05-27T03:06:35.707" v="447"/>
          <ac:spMkLst>
            <pc:docMk/>
            <pc:sldMk cId="4094215941" sldId="494"/>
            <ac:spMk id="9" creationId="{10184F53-08F1-4440-9872-209B6F91282C}"/>
          </ac:spMkLst>
        </pc:spChg>
        <pc:spChg chg="add del mod">
          <ac:chgData name="Eitan Blumin" userId="36fcb13c-3a5a-43c2-aa2e-520becbaeb9b" providerId="ADAL" clId="{666C7146-9F56-4B93-B6D5-F9A39AD1312D}" dt="2020-05-27T03:06:42.362" v="451" actId="478"/>
          <ac:spMkLst>
            <pc:docMk/>
            <pc:sldMk cId="4094215941" sldId="494"/>
            <ac:spMk id="10" creationId="{C85DA543-A062-454C-BC8C-53B0350DE480}"/>
          </ac:spMkLst>
        </pc:spChg>
        <pc:spChg chg="add mod">
          <ac:chgData name="Eitan Blumin" userId="36fcb13c-3a5a-43c2-aa2e-520becbaeb9b" providerId="ADAL" clId="{666C7146-9F56-4B93-B6D5-F9A39AD1312D}" dt="2020-05-27T03:06:57.143" v="457" actId="20577"/>
          <ac:spMkLst>
            <pc:docMk/>
            <pc:sldMk cId="4094215941" sldId="494"/>
            <ac:spMk id="11" creationId="{11144861-5551-4C90-B9EF-67B5EC943EAD}"/>
          </ac:spMkLst>
        </pc:spChg>
        <pc:picChg chg="add del mod">
          <ac:chgData name="Eitan Blumin" userId="36fcb13c-3a5a-43c2-aa2e-520becbaeb9b" providerId="ADAL" clId="{666C7146-9F56-4B93-B6D5-F9A39AD1312D}" dt="2020-05-27T03:04:10.590" v="336" actId="478"/>
          <ac:picMkLst>
            <pc:docMk/>
            <pc:sldMk cId="4094215941" sldId="494"/>
            <ac:picMk id="4" creationId="{4C009336-99DC-41B4-8129-E1A806439D93}"/>
          </ac:picMkLst>
        </pc:picChg>
        <pc:picChg chg="add mod">
          <ac:chgData name="Eitan Blumin" userId="36fcb13c-3a5a-43c2-aa2e-520becbaeb9b" providerId="ADAL" clId="{666C7146-9F56-4B93-B6D5-F9A39AD1312D}" dt="2020-05-27T03:36:49.113" v="1368" actId="196"/>
          <ac:picMkLst>
            <pc:docMk/>
            <pc:sldMk cId="4094215941" sldId="494"/>
            <ac:picMk id="13" creationId="{3030A791-CE8C-48D4-9366-A06D2C72237B}"/>
          </ac:picMkLst>
        </pc:picChg>
      </pc:sldChg>
      <pc:sldChg chg="addSp modSp add modTransition modAnim modNotesTx">
        <pc:chgData name="Eitan Blumin" userId="36fcb13c-3a5a-43c2-aa2e-520becbaeb9b" providerId="ADAL" clId="{666C7146-9F56-4B93-B6D5-F9A39AD1312D}" dt="2020-05-27T06:06:27.933" v="2498"/>
        <pc:sldMkLst>
          <pc:docMk/>
          <pc:sldMk cId="3212161086" sldId="495"/>
        </pc:sldMkLst>
        <pc:spChg chg="mod">
          <ac:chgData name="Eitan Blumin" userId="36fcb13c-3a5a-43c2-aa2e-520becbaeb9b" providerId="ADAL" clId="{666C7146-9F56-4B93-B6D5-F9A39AD1312D}" dt="2020-05-27T03:17:31.292" v="941"/>
          <ac:spMkLst>
            <pc:docMk/>
            <pc:sldMk cId="3212161086" sldId="495"/>
            <ac:spMk id="2" creationId="{1221D512-4BC1-450C-B3F4-1F4BA729A76B}"/>
          </ac:spMkLst>
        </pc:spChg>
        <pc:spChg chg="add mod">
          <ac:chgData name="Eitan Blumin" userId="36fcb13c-3a5a-43c2-aa2e-520becbaeb9b" providerId="ADAL" clId="{666C7146-9F56-4B93-B6D5-F9A39AD1312D}" dt="2020-05-27T03:08:34.937" v="510" actId="208"/>
          <ac:spMkLst>
            <pc:docMk/>
            <pc:sldMk cId="3212161086" sldId="495"/>
            <ac:spMk id="3" creationId="{568FA58D-72D5-44B3-902E-BFD9AA11759D}"/>
          </ac:spMkLst>
        </pc:spChg>
        <pc:spChg chg="add mod">
          <ac:chgData name="Eitan Blumin" userId="36fcb13c-3a5a-43c2-aa2e-520becbaeb9b" providerId="ADAL" clId="{666C7146-9F56-4B93-B6D5-F9A39AD1312D}" dt="2020-05-27T03:08:58.151" v="517" actId="1076"/>
          <ac:spMkLst>
            <pc:docMk/>
            <pc:sldMk cId="3212161086" sldId="495"/>
            <ac:spMk id="4" creationId="{844D438F-1405-4695-9555-DA67792B2C35}"/>
          </ac:spMkLst>
        </pc:spChg>
        <pc:spChg chg="add mod">
          <ac:chgData name="Eitan Blumin" userId="36fcb13c-3a5a-43c2-aa2e-520becbaeb9b" providerId="ADAL" clId="{666C7146-9F56-4B93-B6D5-F9A39AD1312D}" dt="2020-05-27T03:38:38.094" v="1372" actId="1076"/>
          <ac:spMkLst>
            <pc:docMk/>
            <pc:sldMk cId="3212161086" sldId="495"/>
            <ac:spMk id="5" creationId="{3097217A-6CAD-430C-8407-58CC441138FE}"/>
          </ac:spMkLst>
        </pc:spChg>
        <pc:picChg chg="add mod">
          <ac:chgData name="Eitan Blumin" userId="36fcb13c-3a5a-43c2-aa2e-520becbaeb9b" providerId="ADAL" clId="{666C7146-9F56-4B93-B6D5-F9A39AD1312D}" dt="2020-05-27T03:38:56.018" v="1373" actId="14826"/>
          <ac:picMkLst>
            <pc:docMk/>
            <pc:sldMk cId="3212161086" sldId="495"/>
            <ac:picMk id="7" creationId="{FA9332CD-D7F7-4270-B502-7A5187327A39}"/>
          </ac:picMkLst>
        </pc:picChg>
      </pc:sldChg>
      <pc:sldChg chg="addSp delSp modSp add modTransition modAnim modNotesTx">
        <pc:chgData name="Eitan Blumin" userId="36fcb13c-3a5a-43c2-aa2e-520becbaeb9b" providerId="ADAL" clId="{666C7146-9F56-4B93-B6D5-F9A39AD1312D}" dt="2020-05-27T06:03:19.382" v="2490"/>
        <pc:sldMkLst>
          <pc:docMk/>
          <pc:sldMk cId="635342087" sldId="496"/>
        </pc:sldMkLst>
        <pc:spChg chg="mod">
          <ac:chgData name="Eitan Blumin" userId="36fcb13c-3a5a-43c2-aa2e-520becbaeb9b" providerId="ADAL" clId="{666C7146-9F56-4B93-B6D5-F9A39AD1312D}" dt="2020-05-27T03:17:33.888" v="942"/>
          <ac:spMkLst>
            <pc:docMk/>
            <pc:sldMk cId="635342087" sldId="496"/>
            <ac:spMk id="2" creationId="{1221D512-4BC1-450C-B3F4-1F4BA729A76B}"/>
          </ac:spMkLst>
        </pc:spChg>
        <pc:spChg chg="mod topLvl">
          <ac:chgData name="Eitan Blumin" userId="36fcb13c-3a5a-43c2-aa2e-520becbaeb9b" providerId="ADAL" clId="{666C7146-9F56-4B93-B6D5-F9A39AD1312D}" dt="2020-05-27T03:12:47.963" v="716" actId="14100"/>
          <ac:spMkLst>
            <pc:docMk/>
            <pc:sldMk cId="635342087" sldId="496"/>
            <ac:spMk id="3" creationId="{568FA58D-72D5-44B3-902E-BFD9AA11759D}"/>
          </ac:spMkLst>
        </pc:spChg>
        <pc:spChg chg="mod topLvl">
          <ac:chgData name="Eitan Blumin" userId="36fcb13c-3a5a-43c2-aa2e-520becbaeb9b" providerId="ADAL" clId="{666C7146-9F56-4B93-B6D5-F9A39AD1312D}" dt="2020-05-27T03:12:42.931" v="715" actId="1035"/>
          <ac:spMkLst>
            <pc:docMk/>
            <pc:sldMk cId="635342087" sldId="496"/>
            <ac:spMk id="4" creationId="{844D438F-1405-4695-9555-DA67792B2C35}"/>
          </ac:spMkLst>
        </pc:spChg>
        <pc:spChg chg="mod">
          <ac:chgData name="Eitan Blumin" userId="36fcb13c-3a5a-43c2-aa2e-520becbaeb9b" providerId="ADAL" clId="{666C7146-9F56-4B93-B6D5-F9A39AD1312D}" dt="2020-05-27T03:39:14.706" v="1375" actId="1076"/>
          <ac:spMkLst>
            <pc:docMk/>
            <pc:sldMk cId="635342087" sldId="496"/>
            <ac:spMk id="5" creationId="{3097217A-6CAD-430C-8407-58CC441138FE}"/>
          </ac:spMkLst>
        </pc:spChg>
        <pc:spChg chg="add mod">
          <ac:chgData name="Eitan Blumin" userId="36fcb13c-3a5a-43c2-aa2e-520becbaeb9b" providerId="ADAL" clId="{666C7146-9F56-4B93-B6D5-F9A39AD1312D}" dt="2020-05-27T03:13:06.641" v="720" actId="1037"/>
          <ac:spMkLst>
            <pc:docMk/>
            <pc:sldMk cId="635342087" sldId="496"/>
            <ac:spMk id="8" creationId="{AAED9C84-3361-42E1-9C42-F16C6A6BD4D6}"/>
          </ac:spMkLst>
        </pc:spChg>
        <pc:spChg chg="add mod">
          <ac:chgData name="Eitan Blumin" userId="36fcb13c-3a5a-43c2-aa2e-520becbaeb9b" providerId="ADAL" clId="{666C7146-9F56-4B93-B6D5-F9A39AD1312D}" dt="2020-05-27T03:13:06.641" v="720" actId="1037"/>
          <ac:spMkLst>
            <pc:docMk/>
            <pc:sldMk cId="635342087" sldId="496"/>
            <ac:spMk id="9" creationId="{E3000723-44E3-46B5-B687-41231C3AB7FE}"/>
          </ac:spMkLst>
        </pc:spChg>
        <pc:spChg chg="mod">
          <ac:chgData name="Eitan Blumin" userId="36fcb13c-3a5a-43c2-aa2e-520becbaeb9b" providerId="ADAL" clId="{666C7146-9F56-4B93-B6D5-F9A39AD1312D}" dt="2020-05-27T03:24:29.022" v="1336" actId="20577"/>
          <ac:spMkLst>
            <pc:docMk/>
            <pc:sldMk cId="635342087" sldId="496"/>
            <ac:spMk id="11" creationId="{11144861-5551-4C90-B9EF-67B5EC943EAD}"/>
          </ac:spMkLst>
        </pc:spChg>
        <pc:grpChg chg="add del mod">
          <ac:chgData name="Eitan Blumin" userId="36fcb13c-3a5a-43c2-aa2e-520becbaeb9b" providerId="ADAL" clId="{666C7146-9F56-4B93-B6D5-F9A39AD1312D}" dt="2020-05-27T03:12:40.846" v="711" actId="165"/>
          <ac:grpSpMkLst>
            <pc:docMk/>
            <pc:sldMk cId="635342087" sldId="496"/>
            <ac:grpSpMk id="6" creationId="{32345960-E13E-4DE7-9040-E5D543453A93}"/>
          </ac:grpSpMkLst>
        </pc:grpChg>
        <pc:picChg chg="add mod">
          <ac:chgData name="Eitan Blumin" userId="36fcb13c-3a5a-43c2-aa2e-520becbaeb9b" providerId="ADAL" clId="{666C7146-9F56-4B93-B6D5-F9A39AD1312D}" dt="2020-05-27T03:41:31.502" v="1376" actId="14826"/>
          <ac:picMkLst>
            <pc:docMk/>
            <pc:sldMk cId="635342087" sldId="496"/>
            <ac:picMk id="10" creationId="{EA585333-728F-4664-B621-44F65E98977E}"/>
          </ac:picMkLst>
        </pc:picChg>
      </pc:sldChg>
      <pc:sldChg chg="add del">
        <pc:chgData name="Eitan Blumin" userId="36fcb13c-3a5a-43c2-aa2e-520becbaeb9b" providerId="ADAL" clId="{666C7146-9F56-4B93-B6D5-F9A39AD1312D}" dt="2020-05-27T03:12:17.891" v="707"/>
        <pc:sldMkLst>
          <pc:docMk/>
          <pc:sldMk cId="1525807444" sldId="496"/>
        </pc:sldMkLst>
      </pc:sldChg>
      <pc:sldChg chg="addSp delSp modSp add modTransition modAnim modNotesTx">
        <pc:chgData name="Eitan Blumin" userId="36fcb13c-3a5a-43c2-aa2e-520becbaeb9b" providerId="ADAL" clId="{666C7146-9F56-4B93-B6D5-F9A39AD1312D}" dt="2020-05-27T06:03:46.188" v="2493"/>
        <pc:sldMkLst>
          <pc:docMk/>
          <pc:sldMk cId="2921823458" sldId="497"/>
        </pc:sldMkLst>
        <pc:spChg chg="mod">
          <ac:chgData name="Eitan Blumin" userId="36fcb13c-3a5a-43c2-aa2e-520becbaeb9b" providerId="ADAL" clId="{666C7146-9F56-4B93-B6D5-F9A39AD1312D}" dt="2020-05-27T03:24:47.363" v="1343" actId="1037"/>
          <ac:spMkLst>
            <pc:docMk/>
            <pc:sldMk cId="2921823458" sldId="497"/>
            <ac:spMk id="3" creationId="{568FA58D-72D5-44B3-902E-BFD9AA11759D}"/>
          </ac:spMkLst>
        </pc:spChg>
        <pc:spChg chg="mod">
          <ac:chgData name="Eitan Blumin" userId="36fcb13c-3a5a-43c2-aa2e-520becbaeb9b" providerId="ADAL" clId="{666C7146-9F56-4B93-B6D5-F9A39AD1312D}" dt="2020-05-27T03:24:47.363" v="1343" actId="1037"/>
          <ac:spMkLst>
            <pc:docMk/>
            <pc:sldMk cId="2921823458" sldId="497"/>
            <ac:spMk id="4" creationId="{844D438F-1405-4695-9555-DA67792B2C35}"/>
          </ac:spMkLst>
        </pc:spChg>
        <pc:spChg chg="mod">
          <ac:chgData name="Eitan Blumin" userId="36fcb13c-3a5a-43c2-aa2e-520becbaeb9b" providerId="ADAL" clId="{666C7146-9F56-4B93-B6D5-F9A39AD1312D}" dt="2020-05-27T03:41:59.112" v="1378" actId="1076"/>
          <ac:spMkLst>
            <pc:docMk/>
            <pc:sldMk cId="2921823458" sldId="497"/>
            <ac:spMk id="5" creationId="{3097217A-6CAD-430C-8407-58CC441138FE}"/>
          </ac:spMkLst>
        </pc:spChg>
        <pc:spChg chg="del">
          <ac:chgData name="Eitan Blumin" userId="36fcb13c-3a5a-43c2-aa2e-520becbaeb9b" providerId="ADAL" clId="{666C7146-9F56-4B93-B6D5-F9A39AD1312D}" dt="2020-05-27T03:20:17.648" v="1152" actId="478"/>
          <ac:spMkLst>
            <pc:docMk/>
            <pc:sldMk cId="2921823458" sldId="497"/>
            <ac:spMk id="8" creationId="{AAED9C84-3361-42E1-9C42-F16C6A6BD4D6}"/>
          </ac:spMkLst>
        </pc:spChg>
        <pc:spChg chg="del">
          <ac:chgData name="Eitan Blumin" userId="36fcb13c-3a5a-43c2-aa2e-520becbaeb9b" providerId="ADAL" clId="{666C7146-9F56-4B93-B6D5-F9A39AD1312D}" dt="2020-05-27T03:20:17.648" v="1152" actId="478"/>
          <ac:spMkLst>
            <pc:docMk/>
            <pc:sldMk cId="2921823458" sldId="497"/>
            <ac:spMk id="9" creationId="{E3000723-44E3-46B5-B687-41231C3AB7FE}"/>
          </ac:spMkLst>
        </pc:spChg>
        <pc:spChg chg="mod">
          <ac:chgData name="Eitan Blumin" userId="36fcb13c-3a5a-43c2-aa2e-520becbaeb9b" providerId="ADAL" clId="{666C7146-9F56-4B93-B6D5-F9A39AD1312D}" dt="2020-05-27T03:33:04.294" v="1360"/>
          <ac:spMkLst>
            <pc:docMk/>
            <pc:sldMk cId="2921823458" sldId="497"/>
            <ac:spMk id="11" creationId="{11144861-5551-4C90-B9EF-67B5EC943EAD}"/>
          </ac:spMkLst>
        </pc:spChg>
        <pc:picChg chg="add mod">
          <ac:chgData name="Eitan Blumin" userId="36fcb13c-3a5a-43c2-aa2e-520becbaeb9b" providerId="ADAL" clId="{666C7146-9F56-4B93-B6D5-F9A39AD1312D}" dt="2020-05-27T03:42:39.691" v="1379" actId="14826"/>
          <ac:picMkLst>
            <pc:docMk/>
            <pc:sldMk cId="2921823458" sldId="497"/>
            <ac:picMk id="10" creationId="{4CE06EAE-05C8-4F17-8B2D-470017F73392}"/>
          </ac:picMkLst>
        </pc:picChg>
      </pc:sldChg>
      <pc:sldChg chg="add del">
        <pc:chgData name="Eitan Blumin" userId="36fcb13c-3a5a-43c2-aa2e-520becbaeb9b" providerId="ADAL" clId="{666C7146-9F56-4B93-B6D5-F9A39AD1312D}" dt="2020-05-27T03:38:25.353" v="1370"/>
        <pc:sldMkLst>
          <pc:docMk/>
          <pc:sldMk cId="1276114077" sldId="498"/>
        </pc:sldMkLst>
      </pc:sldChg>
      <pc:sldChg chg="addSp delSp modSp add modTransition delAnim modAnim modNotesTx">
        <pc:chgData name="Eitan Blumin" userId="36fcb13c-3a5a-43c2-aa2e-520becbaeb9b" providerId="ADAL" clId="{666C7146-9F56-4B93-B6D5-F9A39AD1312D}" dt="2020-05-27T06:04:06.101" v="2496"/>
        <pc:sldMkLst>
          <pc:docMk/>
          <pc:sldMk cId="1479764043" sldId="498"/>
        </pc:sldMkLst>
        <pc:spChg chg="del">
          <ac:chgData name="Eitan Blumin" userId="36fcb13c-3a5a-43c2-aa2e-520becbaeb9b" providerId="ADAL" clId="{666C7146-9F56-4B93-B6D5-F9A39AD1312D}" dt="2020-05-27T03:45:32.467" v="1382" actId="478"/>
          <ac:spMkLst>
            <pc:docMk/>
            <pc:sldMk cId="1479764043" sldId="498"/>
            <ac:spMk id="3" creationId="{568FA58D-72D5-44B3-902E-BFD9AA11759D}"/>
          </ac:spMkLst>
        </pc:spChg>
        <pc:spChg chg="del">
          <ac:chgData name="Eitan Blumin" userId="36fcb13c-3a5a-43c2-aa2e-520becbaeb9b" providerId="ADAL" clId="{666C7146-9F56-4B93-B6D5-F9A39AD1312D}" dt="2020-05-27T03:45:32.467" v="1382" actId="478"/>
          <ac:spMkLst>
            <pc:docMk/>
            <pc:sldMk cId="1479764043" sldId="498"/>
            <ac:spMk id="4" creationId="{844D438F-1405-4695-9555-DA67792B2C35}"/>
          </ac:spMkLst>
        </pc:spChg>
        <pc:spChg chg="del">
          <ac:chgData name="Eitan Blumin" userId="36fcb13c-3a5a-43c2-aa2e-520becbaeb9b" providerId="ADAL" clId="{666C7146-9F56-4B93-B6D5-F9A39AD1312D}" dt="2020-05-27T03:45:34.547" v="1383" actId="478"/>
          <ac:spMkLst>
            <pc:docMk/>
            <pc:sldMk cId="1479764043" sldId="498"/>
            <ac:spMk id="5" creationId="{3097217A-6CAD-430C-8407-58CC441138FE}"/>
          </ac:spMkLst>
        </pc:spChg>
        <pc:spChg chg="add del mod">
          <ac:chgData name="Eitan Blumin" userId="36fcb13c-3a5a-43c2-aa2e-520becbaeb9b" providerId="ADAL" clId="{666C7146-9F56-4B93-B6D5-F9A39AD1312D}" dt="2020-05-27T03:45:39.814" v="1384"/>
          <ac:spMkLst>
            <pc:docMk/>
            <pc:sldMk cId="1479764043" sldId="498"/>
            <ac:spMk id="6" creationId="{A2890DD1-18D1-4E84-9644-CDDDB2CAB867}"/>
          </ac:spMkLst>
        </pc:spChg>
        <pc:spChg chg="add del mod">
          <ac:chgData name="Eitan Blumin" userId="36fcb13c-3a5a-43c2-aa2e-520becbaeb9b" providerId="ADAL" clId="{666C7146-9F56-4B93-B6D5-F9A39AD1312D}" dt="2020-05-27T03:50:31.834" v="1556" actId="478"/>
          <ac:spMkLst>
            <pc:docMk/>
            <pc:sldMk cId="1479764043" sldId="498"/>
            <ac:spMk id="7" creationId="{0F7D8520-2AC3-4819-9967-5782B891E304}"/>
          </ac:spMkLst>
        </pc:spChg>
        <pc:spChg chg="add del mod">
          <ac:chgData name="Eitan Blumin" userId="36fcb13c-3a5a-43c2-aa2e-520becbaeb9b" providerId="ADAL" clId="{666C7146-9F56-4B93-B6D5-F9A39AD1312D}" dt="2020-05-27T03:50:33.559" v="1557" actId="478"/>
          <ac:spMkLst>
            <pc:docMk/>
            <pc:sldMk cId="1479764043" sldId="498"/>
            <ac:spMk id="9" creationId="{B1D7A619-4CCC-4DCC-9815-34440BAA0B06}"/>
          </ac:spMkLst>
        </pc:spChg>
        <pc:spChg chg="del">
          <ac:chgData name="Eitan Blumin" userId="36fcb13c-3a5a-43c2-aa2e-520becbaeb9b" providerId="ADAL" clId="{666C7146-9F56-4B93-B6D5-F9A39AD1312D}" dt="2020-05-27T03:45:28.391" v="1381" actId="478"/>
          <ac:spMkLst>
            <pc:docMk/>
            <pc:sldMk cId="1479764043" sldId="498"/>
            <ac:spMk id="11" creationId="{11144861-5551-4C90-B9EF-67B5EC943EAD}"/>
          </ac:spMkLst>
        </pc:spChg>
        <pc:spChg chg="add mod">
          <ac:chgData name="Eitan Blumin" userId="36fcb13c-3a5a-43c2-aa2e-520becbaeb9b" providerId="ADAL" clId="{666C7146-9F56-4B93-B6D5-F9A39AD1312D}" dt="2020-05-27T04:10:36.533" v="1610" actId="14100"/>
          <ac:spMkLst>
            <pc:docMk/>
            <pc:sldMk cId="1479764043" sldId="498"/>
            <ac:spMk id="12" creationId="{7A64404E-FFEA-439E-A6C7-522AA19E7ED4}"/>
          </ac:spMkLst>
        </pc:spChg>
        <pc:spChg chg="add mod">
          <ac:chgData name="Eitan Blumin" userId="36fcb13c-3a5a-43c2-aa2e-520becbaeb9b" providerId="ADAL" clId="{666C7146-9F56-4B93-B6D5-F9A39AD1312D}" dt="2020-05-27T04:10:57.410" v="1616" actId="207"/>
          <ac:spMkLst>
            <pc:docMk/>
            <pc:sldMk cId="1479764043" sldId="498"/>
            <ac:spMk id="13" creationId="{BA7066A1-395C-442A-B514-994F792DDC23}"/>
          </ac:spMkLst>
        </pc:spChg>
        <pc:picChg chg="mod">
          <ac:chgData name="Eitan Blumin" userId="36fcb13c-3a5a-43c2-aa2e-520becbaeb9b" providerId="ADAL" clId="{666C7146-9F56-4B93-B6D5-F9A39AD1312D}" dt="2020-05-27T04:14:13.191" v="1619" actId="14826"/>
          <ac:picMkLst>
            <pc:docMk/>
            <pc:sldMk cId="1479764043" sldId="498"/>
            <ac:picMk id="10" creationId="{4CE06EAE-05C8-4F17-8B2D-470017F73392}"/>
          </ac:picMkLst>
        </pc:picChg>
      </pc:sldChg>
      <pc:sldChg chg="addSp delSp modSp add modTransition modNotesTx">
        <pc:chgData name="Eitan Blumin" userId="36fcb13c-3a5a-43c2-aa2e-520becbaeb9b" providerId="ADAL" clId="{666C7146-9F56-4B93-B6D5-F9A39AD1312D}" dt="2020-05-27T05:24:40.095" v="1995" actId="1076"/>
        <pc:sldMkLst>
          <pc:docMk/>
          <pc:sldMk cId="2364777480" sldId="499"/>
        </pc:sldMkLst>
        <pc:spChg chg="mod">
          <ac:chgData name="Eitan Blumin" userId="36fcb13c-3a5a-43c2-aa2e-520becbaeb9b" providerId="ADAL" clId="{666C7146-9F56-4B93-B6D5-F9A39AD1312D}" dt="2020-05-27T05:11:28.968" v="1896" actId="20577"/>
          <ac:spMkLst>
            <pc:docMk/>
            <pc:sldMk cId="2364777480" sldId="499"/>
            <ac:spMk id="2" creationId="{1221D512-4BC1-450C-B3F4-1F4BA729A76B}"/>
          </ac:spMkLst>
        </pc:spChg>
        <pc:spChg chg="add del mod">
          <ac:chgData name="Eitan Blumin" userId="36fcb13c-3a5a-43c2-aa2e-520becbaeb9b" providerId="ADAL" clId="{666C7146-9F56-4B93-B6D5-F9A39AD1312D}" dt="2020-05-27T05:13:36.397" v="1899"/>
          <ac:spMkLst>
            <pc:docMk/>
            <pc:sldMk cId="2364777480" sldId="499"/>
            <ac:spMk id="3" creationId="{B0838628-7269-4A1F-A90F-9FA17E5ECE5D}"/>
          </ac:spMkLst>
        </pc:spChg>
        <pc:spChg chg="add del mod">
          <ac:chgData name="Eitan Blumin" userId="36fcb13c-3a5a-43c2-aa2e-520becbaeb9b" providerId="ADAL" clId="{666C7146-9F56-4B93-B6D5-F9A39AD1312D}" dt="2020-05-27T05:22:27.338" v="1977"/>
          <ac:spMkLst>
            <pc:docMk/>
            <pc:sldMk cId="2364777480" sldId="499"/>
            <ac:spMk id="4" creationId="{1D622971-27DD-417E-AD82-A360A3905B44}"/>
          </ac:spMkLst>
        </pc:spChg>
        <pc:spChg chg="add mod">
          <ac:chgData name="Eitan Blumin" userId="36fcb13c-3a5a-43c2-aa2e-520becbaeb9b" providerId="ADAL" clId="{666C7146-9F56-4B93-B6D5-F9A39AD1312D}" dt="2020-05-27T05:24:40.095" v="1995" actId="1076"/>
          <ac:spMkLst>
            <pc:docMk/>
            <pc:sldMk cId="2364777480" sldId="499"/>
            <ac:spMk id="8" creationId="{485621B6-0DBA-4794-9090-CBFB48F55334}"/>
          </ac:spMkLst>
        </pc:spChg>
        <pc:spChg chg="del">
          <ac:chgData name="Eitan Blumin" userId="36fcb13c-3a5a-43c2-aa2e-520becbaeb9b" providerId="ADAL" clId="{666C7146-9F56-4B93-B6D5-F9A39AD1312D}" dt="2020-05-27T05:11:32.016" v="1897" actId="478"/>
          <ac:spMkLst>
            <pc:docMk/>
            <pc:sldMk cId="2364777480" sldId="499"/>
            <ac:spMk id="11" creationId="{11144861-5551-4C90-B9EF-67B5EC943EAD}"/>
          </ac:spMkLst>
        </pc:spChg>
        <pc:picChg chg="add mod">
          <ac:chgData name="Eitan Blumin" userId="36fcb13c-3a5a-43c2-aa2e-520becbaeb9b" providerId="ADAL" clId="{666C7146-9F56-4B93-B6D5-F9A39AD1312D}" dt="2020-05-27T05:22:48.921" v="1982" actId="14100"/>
          <ac:picMkLst>
            <pc:docMk/>
            <pc:sldMk cId="2364777480" sldId="499"/>
            <ac:picMk id="5" creationId="{8C647B67-18A3-4EDE-BA29-5CD6121FE7F7}"/>
          </ac:picMkLst>
        </pc:picChg>
        <pc:picChg chg="mod ord">
          <ac:chgData name="Eitan Blumin" userId="36fcb13c-3a5a-43c2-aa2e-520becbaeb9b" providerId="ADAL" clId="{666C7146-9F56-4B93-B6D5-F9A39AD1312D}" dt="2020-05-27T05:22:39.940" v="1980" actId="167"/>
          <ac:picMkLst>
            <pc:docMk/>
            <pc:sldMk cId="2364777480" sldId="499"/>
            <ac:picMk id="13" creationId="{3030A791-CE8C-48D4-9366-A06D2C72237B}"/>
          </ac:picMkLst>
        </pc:picChg>
      </pc:sldChg>
      <pc:sldChg chg="addSp delSp modSp add modTransition modAnim modNotesTx">
        <pc:chgData name="Eitan Blumin" userId="36fcb13c-3a5a-43c2-aa2e-520becbaeb9b" providerId="ADAL" clId="{666C7146-9F56-4B93-B6D5-F9A39AD1312D}" dt="2020-05-27T06:01:38.605" v="2480"/>
        <pc:sldMkLst>
          <pc:docMk/>
          <pc:sldMk cId="3042439379" sldId="500"/>
        </pc:sldMkLst>
        <pc:spChg chg="mod">
          <ac:chgData name="Eitan Blumin" userId="36fcb13c-3a5a-43c2-aa2e-520becbaeb9b" providerId="ADAL" clId="{666C7146-9F56-4B93-B6D5-F9A39AD1312D}" dt="2020-05-27T05:26:33.179" v="2013" actId="20577"/>
          <ac:spMkLst>
            <pc:docMk/>
            <pc:sldMk cId="3042439379" sldId="500"/>
            <ac:spMk id="2" creationId="{1221D512-4BC1-450C-B3F4-1F4BA729A76B}"/>
          </ac:spMkLst>
        </pc:spChg>
        <pc:spChg chg="add mod">
          <ac:chgData name="Eitan Blumin" userId="36fcb13c-3a5a-43c2-aa2e-520becbaeb9b" providerId="ADAL" clId="{666C7146-9F56-4B93-B6D5-F9A39AD1312D}" dt="2020-05-27T06:01:19.071" v="2477" actId="207"/>
          <ac:spMkLst>
            <pc:docMk/>
            <pc:sldMk cId="3042439379" sldId="500"/>
            <ac:spMk id="3" creationId="{1DB5F0A0-6592-4EF5-B37C-B5F73368467B}"/>
          </ac:spMkLst>
        </pc:spChg>
        <pc:spChg chg="del">
          <ac:chgData name="Eitan Blumin" userId="36fcb13c-3a5a-43c2-aa2e-520becbaeb9b" providerId="ADAL" clId="{666C7146-9F56-4B93-B6D5-F9A39AD1312D}" dt="2020-05-27T05:25:48.022" v="2000" actId="478"/>
          <ac:spMkLst>
            <pc:docMk/>
            <pc:sldMk cId="3042439379" sldId="500"/>
            <ac:spMk id="8" creationId="{485621B6-0DBA-4794-9090-CBFB48F55334}"/>
          </ac:spMkLst>
        </pc:spChg>
        <pc:picChg chg="mod">
          <ac:chgData name="Eitan Blumin" userId="36fcb13c-3a5a-43c2-aa2e-520becbaeb9b" providerId="ADAL" clId="{666C7146-9F56-4B93-B6D5-F9A39AD1312D}" dt="2020-05-27T05:25:41.844" v="1999" actId="14100"/>
          <ac:picMkLst>
            <pc:docMk/>
            <pc:sldMk cId="3042439379" sldId="500"/>
            <ac:picMk id="5" creationId="{8C647B67-18A3-4EDE-BA29-5CD6121FE7F7}"/>
          </ac:picMkLst>
        </pc:picChg>
        <pc:picChg chg="mod">
          <ac:chgData name="Eitan Blumin" userId="36fcb13c-3a5a-43c2-aa2e-520becbaeb9b" providerId="ADAL" clId="{666C7146-9F56-4B93-B6D5-F9A39AD1312D}" dt="2020-05-27T05:26:19.364" v="2001" actId="14826"/>
          <ac:picMkLst>
            <pc:docMk/>
            <pc:sldMk cId="3042439379" sldId="500"/>
            <ac:picMk id="13" creationId="{3030A791-CE8C-48D4-9366-A06D2C72237B}"/>
          </ac:picMkLst>
        </pc:picChg>
      </pc:sldChg>
      <pc:sldChg chg="addSp delSp modSp add modTransition">
        <pc:chgData name="Eitan Blumin" userId="36fcb13c-3a5a-43c2-aa2e-520becbaeb9b" providerId="ADAL" clId="{666C7146-9F56-4B93-B6D5-F9A39AD1312D}" dt="2020-05-27T06:15:24.820" v="2524" actId="20577"/>
        <pc:sldMkLst>
          <pc:docMk/>
          <pc:sldMk cId="209536200" sldId="501"/>
        </pc:sldMkLst>
        <pc:spChg chg="mod">
          <ac:chgData name="Eitan Blumin" userId="36fcb13c-3a5a-43c2-aa2e-520becbaeb9b" providerId="ADAL" clId="{666C7146-9F56-4B93-B6D5-F9A39AD1312D}" dt="2020-05-27T05:39:41.156" v="2306" actId="20577"/>
          <ac:spMkLst>
            <pc:docMk/>
            <pc:sldMk cId="209536200" sldId="501"/>
            <ac:spMk id="2" creationId="{1221D512-4BC1-450C-B3F4-1F4BA729A76B}"/>
          </ac:spMkLst>
        </pc:spChg>
        <pc:spChg chg="add mod">
          <ac:chgData name="Eitan Blumin" userId="36fcb13c-3a5a-43c2-aa2e-520becbaeb9b" providerId="ADAL" clId="{666C7146-9F56-4B93-B6D5-F9A39AD1312D}" dt="2020-05-27T06:13:21.293" v="2501" actId="1076"/>
          <ac:spMkLst>
            <pc:docMk/>
            <pc:sldMk cId="209536200" sldId="501"/>
            <ac:spMk id="3" creationId="{7FB42D2C-1390-4002-B718-87FE3B144075}"/>
          </ac:spMkLst>
        </pc:spChg>
        <pc:spChg chg="add del mod">
          <ac:chgData name="Eitan Blumin" userId="36fcb13c-3a5a-43c2-aa2e-520becbaeb9b" providerId="ADAL" clId="{666C7146-9F56-4B93-B6D5-F9A39AD1312D}" dt="2020-05-27T05:35:00.208" v="2260"/>
          <ac:spMkLst>
            <pc:docMk/>
            <pc:sldMk cId="209536200" sldId="501"/>
            <ac:spMk id="4" creationId="{D5F855EF-E17B-400E-8D6B-8FEC32E96B9E}"/>
          </ac:spMkLst>
        </pc:spChg>
        <pc:spChg chg="add del mod">
          <ac:chgData name="Eitan Blumin" userId="36fcb13c-3a5a-43c2-aa2e-520becbaeb9b" providerId="ADAL" clId="{666C7146-9F56-4B93-B6D5-F9A39AD1312D}" dt="2020-05-27T06:14:52.702" v="2517" actId="478"/>
          <ac:spMkLst>
            <pc:docMk/>
            <pc:sldMk cId="209536200" sldId="501"/>
            <ac:spMk id="4" creationId="{EA46CF18-4832-4621-BA26-B54C9E83D2A4}"/>
          </ac:spMkLst>
        </pc:spChg>
        <pc:spChg chg="add del mod">
          <ac:chgData name="Eitan Blumin" userId="36fcb13c-3a5a-43c2-aa2e-520becbaeb9b" providerId="ADAL" clId="{666C7146-9F56-4B93-B6D5-F9A39AD1312D}" dt="2020-05-27T05:35:38.197" v="2267"/>
          <ac:spMkLst>
            <pc:docMk/>
            <pc:sldMk cId="209536200" sldId="501"/>
            <ac:spMk id="10" creationId="{F9DE90B5-3F8B-4CDD-8D48-71AAB88903CA}"/>
          </ac:spMkLst>
        </pc:spChg>
        <pc:spChg chg="add mod">
          <ac:chgData name="Eitan Blumin" userId="36fcb13c-3a5a-43c2-aa2e-520becbaeb9b" providerId="ADAL" clId="{666C7146-9F56-4B93-B6D5-F9A39AD1312D}" dt="2020-05-27T06:15:24.820" v="2524" actId="20577"/>
          <ac:spMkLst>
            <pc:docMk/>
            <pc:sldMk cId="209536200" sldId="501"/>
            <ac:spMk id="11" creationId="{CEB9CBDA-EE9D-4B38-9F04-03DA2A49B4F3}"/>
          </ac:spMkLst>
        </pc:spChg>
        <pc:picChg chg="del">
          <ac:chgData name="Eitan Blumin" userId="36fcb13c-3a5a-43c2-aa2e-520becbaeb9b" providerId="ADAL" clId="{666C7146-9F56-4B93-B6D5-F9A39AD1312D}" dt="2020-05-27T05:30:58.650" v="2253" actId="478"/>
          <ac:picMkLst>
            <pc:docMk/>
            <pc:sldMk cId="209536200" sldId="501"/>
            <ac:picMk id="5" creationId="{8C647B67-18A3-4EDE-BA29-5CD6121FE7F7}"/>
          </ac:picMkLst>
        </pc:picChg>
        <pc:picChg chg="add del mod">
          <ac:chgData name="Eitan Blumin" userId="36fcb13c-3a5a-43c2-aa2e-520becbaeb9b" providerId="ADAL" clId="{666C7146-9F56-4B93-B6D5-F9A39AD1312D}" dt="2020-05-27T05:34:46.127" v="2259"/>
          <ac:picMkLst>
            <pc:docMk/>
            <pc:sldMk cId="209536200" sldId="501"/>
            <ac:picMk id="6" creationId="{D15295B8-2594-4FD4-8958-9955C69FECE8}"/>
          </ac:picMkLst>
        </pc:picChg>
        <pc:picChg chg="add del mod">
          <ac:chgData name="Eitan Blumin" userId="36fcb13c-3a5a-43c2-aa2e-520becbaeb9b" providerId="ADAL" clId="{666C7146-9F56-4B93-B6D5-F9A39AD1312D}" dt="2020-05-27T05:35:35.638" v="2265" actId="478"/>
          <ac:picMkLst>
            <pc:docMk/>
            <pc:sldMk cId="209536200" sldId="501"/>
            <ac:picMk id="7" creationId="{9F42EFF0-7F5F-43BF-A50A-C52337BFD471}"/>
          </ac:picMkLst>
        </pc:picChg>
        <pc:picChg chg="add del mod">
          <ac:chgData name="Eitan Blumin" userId="36fcb13c-3a5a-43c2-aa2e-520becbaeb9b" providerId="ADAL" clId="{666C7146-9F56-4B93-B6D5-F9A39AD1312D}" dt="2020-05-27T05:35:37.638" v="2266"/>
          <ac:picMkLst>
            <pc:docMk/>
            <pc:sldMk cId="209536200" sldId="501"/>
            <ac:picMk id="8" creationId="{45DFFC1C-7375-48F2-925B-838A8540A256}"/>
          </ac:picMkLst>
        </pc:picChg>
        <pc:picChg chg="add mod">
          <ac:chgData name="Eitan Blumin" userId="36fcb13c-3a5a-43c2-aa2e-520becbaeb9b" providerId="ADAL" clId="{666C7146-9F56-4B93-B6D5-F9A39AD1312D}" dt="2020-05-27T05:35:41.555" v="2268" actId="1076"/>
          <ac:picMkLst>
            <pc:docMk/>
            <pc:sldMk cId="209536200" sldId="501"/>
            <ac:picMk id="12" creationId="{0CAB38BB-5732-422D-B567-7A36158EDED3}"/>
          </ac:picMkLst>
        </pc:picChg>
        <pc:picChg chg="mod">
          <ac:chgData name="Eitan Blumin" userId="36fcb13c-3a5a-43c2-aa2e-520becbaeb9b" providerId="ADAL" clId="{666C7146-9F56-4B93-B6D5-F9A39AD1312D}" dt="2020-05-27T05:30:55.098" v="2252" actId="14826"/>
          <ac:picMkLst>
            <pc:docMk/>
            <pc:sldMk cId="209536200" sldId="501"/>
            <ac:picMk id="13" creationId="{3030A791-CE8C-48D4-9366-A06D2C72237B}"/>
          </ac:picMkLst>
        </pc:picChg>
        <pc:picChg chg="add mod">
          <ac:chgData name="Eitan Blumin" userId="36fcb13c-3a5a-43c2-aa2e-520becbaeb9b" providerId="ADAL" clId="{666C7146-9F56-4B93-B6D5-F9A39AD1312D}" dt="2020-05-27T05:36:07.855" v="2273" actId="1076"/>
          <ac:picMkLst>
            <pc:docMk/>
            <pc:sldMk cId="209536200" sldId="501"/>
            <ac:picMk id="1026" creationId="{D4C42803-AF63-413A-96D3-EF00EE707FC8}"/>
          </ac:picMkLst>
        </pc:picChg>
        <pc:picChg chg="add mod">
          <ac:chgData name="Eitan Blumin" userId="36fcb13c-3a5a-43c2-aa2e-520becbaeb9b" providerId="ADAL" clId="{666C7146-9F56-4B93-B6D5-F9A39AD1312D}" dt="2020-05-27T05:39:33.158" v="2305"/>
          <ac:picMkLst>
            <pc:docMk/>
            <pc:sldMk cId="209536200" sldId="501"/>
            <ac:picMk id="1028" creationId="{A9DE89D2-281E-45AF-A500-1D535CC51C41}"/>
          </ac:picMkLst>
        </pc:picChg>
        <pc:picChg chg="add del">
          <ac:chgData name="Eitan Blumin" userId="36fcb13c-3a5a-43c2-aa2e-520becbaeb9b" providerId="ADAL" clId="{666C7146-9F56-4B93-B6D5-F9A39AD1312D}" dt="2020-05-27T05:39:23.201" v="2304"/>
          <ac:picMkLst>
            <pc:docMk/>
            <pc:sldMk cId="209536200" sldId="501"/>
            <ac:picMk id="1030" creationId="{1BACFE15-FB44-4881-AFA7-307851EC79DE}"/>
          </ac:picMkLst>
        </pc:picChg>
      </pc:sldChg>
      <pc:sldChg chg="addSp delSp modSp add modTransition modAnim modNotesTx">
        <pc:chgData name="Eitan Blumin" userId="36fcb13c-3a5a-43c2-aa2e-520becbaeb9b" providerId="ADAL" clId="{666C7146-9F56-4B93-B6D5-F9A39AD1312D}" dt="2020-05-28T08:58:36.966" v="2715"/>
        <pc:sldMkLst>
          <pc:docMk/>
          <pc:sldMk cId="3054815168" sldId="502"/>
        </pc:sldMkLst>
        <pc:spChg chg="mod">
          <ac:chgData name="Eitan Blumin" userId="36fcb13c-3a5a-43c2-aa2e-520becbaeb9b" providerId="ADAL" clId="{666C7146-9F56-4B93-B6D5-F9A39AD1312D}" dt="2020-05-27T05:42:15.451" v="2354" actId="20577"/>
          <ac:spMkLst>
            <pc:docMk/>
            <pc:sldMk cId="3054815168" sldId="502"/>
            <ac:spMk id="2" creationId="{1221D512-4BC1-450C-B3F4-1F4BA729A76B}"/>
          </ac:spMkLst>
        </pc:spChg>
        <pc:spChg chg="add del mod">
          <ac:chgData name="Eitan Blumin" userId="36fcb13c-3a5a-43c2-aa2e-520becbaeb9b" providerId="ADAL" clId="{666C7146-9F56-4B93-B6D5-F9A39AD1312D}" dt="2020-05-27T05:42:24.986" v="2357"/>
          <ac:spMkLst>
            <pc:docMk/>
            <pc:sldMk cId="3054815168" sldId="502"/>
            <ac:spMk id="4" creationId="{C8AF6FAD-90AB-449D-A1E6-14A1F788F888}"/>
          </ac:spMkLst>
        </pc:spChg>
        <pc:spChg chg="add mod">
          <ac:chgData name="Eitan Blumin" userId="36fcb13c-3a5a-43c2-aa2e-520becbaeb9b" providerId="ADAL" clId="{666C7146-9F56-4B93-B6D5-F9A39AD1312D}" dt="2020-05-27T05:44:06.867" v="2375" actId="14100"/>
          <ac:spMkLst>
            <pc:docMk/>
            <pc:sldMk cId="3054815168" sldId="502"/>
            <ac:spMk id="8" creationId="{41164517-12C8-4018-912F-D468284E18A7}"/>
          </ac:spMkLst>
        </pc:spChg>
        <pc:picChg chg="del">
          <ac:chgData name="Eitan Blumin" userId="36fcb13c-3a5a-43c2-aa2e-520becbaeb9b" providerId="ADAL" clId="{666C7146-9F56-4B93-B6D5-F9A39AD1312D}" dt="2020-05-27T05:42:20.681" v="2355" actId="478"/>
          <ac:picMkLst>
            <pc:docMk/>
            <pc:sldMk cId="3054815168" sldId="502"/>
            <ac:picMk id="5" creationId="{8C647B67-18A3-4EDE-BA29-5CD6121FE7F7}"/>
          </ac:picMkLst>
        </pc:picChg>
        <pc:picChg chg="add del mod">
          <ac:chgData name="Eitan Blumin" userId="36fcb13c-3a5a-43c2-aa2e-520becbaeb9b" providerId="ADAL" clId="{666C7146-9F56-4B93-B6D5-F9A39AD1312D}" dt="2020-05-27T05:43:22.114" v="2360" actId="478"/>
          <ac:picMkLst>
            <pc:docMk/>
            <pc:sldMk cId="3054815168" sldId="502"/>
            <ac:picMk id="7" creationId="{2CB1488F-BEEA-4000-96A8-25AD09C8179E}"/>
          </ac:picMkLst>
        </pc:picChg>
        <pc:picChg chg="add mod">
          <ac:chgData name="Eitan Blumin" userId="36fcb13c-3a5a-43c2-aa2e-520becbaeb9b" providerId="ADAL" clId="{666C7146-9F56-4B93-B6D5-F9A39AD1312D}" dt="2020-05-27T05:43:31.776" v="2362" actId="14826"/>
          <ac:picMkLst>
            <pc:docMk/>
            <pc:sldMk cId="3054815168" sldId="502"/>
            <ac:picMk id="10" creationId="{F6D21D8B-4037-4EF5-B023-576D1F662A77}"/>
          </ac:picMkLst>
        </pc:picChg>
        <pc:picChg chg="del">
          <ac:chgData name="Eitan Blumin" userId="36fcb13c-3a5a-43c2-aa2e-520becbaeb9b" providerId="ADAL" clId="{666C7146-9F56-4B93-B6D5-F9A39AD1312D}" dt="2020-05-27T05:42:23.748" v="2356"/>
          <ac:picMkLst>
            <pc:docMk/>
            <pc:sldMk cId="3054815168" sldId="502"/>
            <ac:picMk id="13" creationId="{3030A791-CE8C-48D4-9366-A06D2C72237B}"/>
          </ac:picMkLst>
        </pc:picChg>
      </pc:sldChg>
    </pc:docChg>
  </pc:docChgLst>
  <pc:docChgLst>
    <pc:chgData name="Eitan Blumin" userId="36fcb13c-3a5a-43c2-aa2e-520becbaeb9b" providerId="ADAL" clId="{4C1EB54A-C0A3-4CBA-B7DB-A9E8EFA8211C}"/>
    <pc:docChg chg="undo custSel addSld modSld">
      <pc:chgData name="Eitan Blumin" userId="36fcb13c-3a5a-43c2-aa2e-520becbaeb9b" providerId="ADAL" clId="{4C1EB54A-C0A3-4CBA-B7DB-A9E8EFA8211C}" dt="2020-06-02T09:12:03.308" v="167"/>
      <pc:docMkLst>
        <pc:docMk/>
      </pc:docMkLst>
      <pc:sldChg chg="addSp delSp modSp">
        <pc:chgData name="Eitan Blumin" userId="36fcb13c-3a5a-43c2-aa2e-520becbaeb9b" providerId="ADAL" clId="{4C1EB54A-C0A3-4CBA-B7DB-A9E8EFA8211C}" dt="2020-06-02T09:10:13.048" v="151" actId="478"/>
        <pc:sldMkLst>
          <pc:docMk/>
          <pc:sldMk cId="2782807249" sldId="350"/>
        </pc:sldMkLst>
        <pc:graphicFrameChg chg="add del modGraphic">
          <ac:chgData name="Eitan Blumin" userId="36fcb13c-3a5a-43c2-aa2e-520becbaeb9b" providerId="ADAL" clId="{4C1EB54A-C0A3-4CBA-B7DB-A9E8EFA8211C}" dt="2020-06-02T09:10:13.048" v="151" actId="478"/>
          <ac:graphicFrameMkLst>
            <pc:docMk/>
            <pc:sldMk cId="2782807249" sldId="350"/>
            <ac:graphicFrameMk id="6" creationId="{23E6985C-4612-4E7F-A69F-30A4B9EA369F}"/>
          </ac:graphicFrameMkLst>
        </pc:graphicFrameChg>
        <pc:picChg chg="mod">
          <ac:chgData name="Eitan Blumin" userId="36fcb13c-3a5a-43c2-aa2e-520becbaeb9b" providerId="ADAL" clId="{4C1EB54A-C0A3-4CBA-B7DB-A9E8EFA8211C}" dt="2020-06-02T09:09:55.147" v="148"/>
          <ac:picMkLst>
            <pc:docMk/>
            <pc:sldMk cId="2782807249" sldId="350"/>
            <ac:picMk id="3" creationId="{6709AF6D-5FF9-42F3-88DA-A246EBAD87E8}"/>
          </ac:picMkLst>
        </pc:picChg>
      </pc:sldChg>
      <pc:sldChg chg="modTransition">
        <pc:chgData name="Eitan Blumin" userId="36fcb13c-3a5a-43c2-aa2e-520becbaeb9b" providerId="ADAL" clId="{4C1EB54A-C0A3-4CBA-B7DB-A9E8EFA8211C}" dt="2020-06-02T09:11:28.398" v="159"/>
        <pc:sldMkLst>
          <pc:docMk/>
          <pc:sldMk cId="1215374112" sldId="490"/>
        </pc:sldMkLst>
      </pc:sldChg>
      <pc:sldChg chg="modTransition">
        <pc:chgData name="Eitan Blumin" userId="36fcb13c-3a5a-43c2-aa2e-520becbaeb9b" providerId="ADAL" clId="{4C1EB54A-C0A3-4CBA-B7DB-A9E8EFA8211C}" dt="2020-06-02T09:12:03.308" v="167"/>
        <pc:sldMkLst>
          <pc:docMk/>
          <pc:sldMk cId="4094215941" sldId="494"/>
        </pc:sldMkLst>
      </pc:sldChg>
      <pc:sldChg chg="modAnim">
        <pc:chgData name="Eitan Blumin" userId="36fcb13c-3a5a-43c2-aa2e-520becbaeb9b" providerId="ADAL" clId="{4C1EB54A-C0A3-4CBA-B7DB-A9E8EFA8211C}" dt="2020-06-02T08:52:04.380" v="3"/>
        <pc:sldMkLst>
          <pc:docMk/>
          <pc:sldMk cId="3054815168" sldId="502"/>
        </pc:sldMkLst>
      </pc:sldChg>
      <pc:sldChg chg="addSp delSp modSp add modTransition modAnim">
        <pc:chgData name="Eitan Blumin" userId="36fcb13c-3a5a-43c2-aa2e-520becbaeb9b" providerId="ADAL" clId="{4C1EB54A-C0A3-4CBA-B7DB-A9E8EFA8211C}" dt="2020-06-02T09:02:33.081" v="112" actId="14100"/>
        <pc:sldMkLst>
          <pc:docMk/>
          <pc:sldMk cId="1705332193" sldId="503"/>
        </pc:sldMkLst>
        <pc:spChg chg="mod">
          <ac:chgData name="Eitan Blumin" userId="36fcb13c-3a5a-43c2-aa2e-520becbaeb9b" providerId="ADAL" clId="{4C1EB54A-C0A3-4CBA-B7DB-A9E8EFA8211C}" dt="2020-06-02T08:54:57.451" v="31" actId="20577"/>
          <ac:spMkLst>
            <pc:docMk/>
            <pc:sldMk cId="1705332193" sldId="503"/>
            <ac:spMk id="2" creationId="{B9FEA3A5-C04D-4D10-966C-A75026CAA0AF}"/>
          </ac:spMkLst>
        </pc:spChg>
        <pc:spChg chg="add del mod">
          <ac:chgData name="Eitan Blumin" userId="36fcb13c-3a5a-43c2-aa2e-520becbaeb9b" providerId="ADAL" clId="{4C1EB54A-C0A3-4CBA-B7DB-A9E8EFA8211C}" dt="2020-06-02T08:54:06.467" v="11" actId="478"/>
          <ac:spMkLst>
            <pc:docMk/>
            <pc:sldMk cId="1705332193" sldId="503"/>
            <ac:spMk id="3" creationId="{E20CB43B-0940-431F-B7D9-17F57E0FEB22}"/>
          </ac:spMkLst>
        </pc:spChg>
        <pc:spChg chg="add del">
          <ac:chgData name="Eitan Blumin" userId="36fcb13c-3a5a-43c2-aa2e-520becbaeb9b" providerId="ADAL" clId="{4C1EB54A-C0A3-4CBA-B7DB-A9E8EFA8211C}" dt="2020-06-02T08:53:33.931" v="6"/>
          <ac:spMkLst>
            <pc:docMk/>
            <pc:sldMk cId="1705332193" sldId="503"/>
            <ac:spMk id="4" creationId="{01E7729F-8951-4610-ADB9-CE230F765D41}"/>
          </ac:spMkLst>
        </pc:spChg>
        <pc:spChg chg="add del mod">
          <ac:chgData name="Eitan Blumin" userId="36fcb13c-3a5a-43c2-aa2e-520becbaeb9b" providerId="ADAL" clId="{4C1EB54A-C0A3-4CBA-B7DB-A9E8EFA8211C}" dt="2020-06-02T08:54:07.948" v="12" actId="478"/>
          <ac:spMkLst>
            <pc:docMk/>
            <pc:sldMk cId="1705332193" sldId="503"/>
            <ac:spMk id="6" creationId="{95B1311F-3334-4566-81BA-DBD99873FB8B}"/>
          </ac:spMkLst>
        </pc:spChg>
        <pc:spChg chg="add del mod">
          <ac:chgData name="Eitan Blumin" userId="36fcb13c-3a5a-43c2-aa2e-520becbaeb9b" providerId="ADAL" clId="{4C1EB54A-C0A3-4CBA-B7DB-A9E8EFA8211C}" dt="2020-06-02T09:02:16.774" v="107" actId="478"/>
          <ac:spMkLst>
            <pc:docMk/>
            <pc:sldMk cId="1705332193" sldId="503"/>
            <ac:spMk id="7" creationId="{D419FBB0-6156-4B74-A315-B9E7317ADCAF}"/>
          </ac:spMkLst>
        </pc:spChg>
        <pc:spChg chg="add mod">
          <ac:chgData name="Eitan Blumin" userId="36fcb13c-3a5a-43c2-aa2e-520becbaeb9b" providerId="ADAL" clId="{4C1EB54A-C0A3-4CBA-B7DB-A9E8EFA8211C}" dt="2020-06-02T09:02:33.081" v="112" actId="14100"/>
          <ac:spMkLst>
            <pc:docMk/>
            <pc:sldMk cId="1705332193" sldId="503"/>
            <ac:spMk id="8" creationId="{5CC413B1-67CD-4927-A188-64444B69FD62}"/>
          </ac:spMkLst>
        </pc:spChg>
        <pc:spChg chg="add ord">
          <ac:chgData name="Eitan Blumin" userId="36fcb13c-3a5a-43c2-aa2e-520becbaeb9b" providerId="ADAL" clId="{4C1EB54A-C0A3-4CBA-B7DB-A9E8EFA8211C}" dt="2020-06-02T09:02:25.358" v="109" actId="167"/>
          <ac:spMkLst>
            <pc:docMk/>
            <pc:sldMk cId="1705332193" sldId="503"/>
            <ac:spMk id="9" creationId="{D0103A8E-E263-47C9-917D-1003E0B5B468}"/>
          </ac:spMkLst>
        </pc:spChg>
      </pc:sldChg>
      <pc:sldChg chg="modSp add modTransition modAnim">
        <pc:chgData name="Eitan Blumin" userId="36fcb13c-3a5a-43c2-aa2e-520becbaeb9b" providerId="ADAL" clId="{4C1EB54A-C0A3-4CBA-B7DB-A9E8EFA8211C}" dt="2020-06-02T09:01:42.382" v="106" actId="1076"/>
        <pc:sldMkLst>
          <pc:docMk/>
          <pc:sldMk cId="1553771213" sldId="504"/>
        </pc:sldMkLst>
        <pc:spChg chg="mod">
          <ac:chgData name="Eitan Blumin" userId="36fcb13c-3a5a-43c2-aa2e-520becbaeb9b" providerId="ADAL" clId="{4C1EB54A-C0A3-4CBA-B7DB-A9E8EFA8211C}" dt="2020-06-02T09:01:36.574" v="105" actId="14100"/>
          <ac:spMkLst>
            <pc:docMk/>
            <pc:sldMk cId="1553771213" sldId="504"/>
            <ac:spMk id="7" creationId="{D419FBB0-6156-4B74-A315-B9E7317ADCAF}"/>
          </ac:spMkLst>
        </pc:spChg>
        <pc:spChg chg="mod">
          <ac:chgData name="Eitan Blumin" userId="36fcb13c-3a5a-43c2-aa2e-520becbaeb9b" providerId="ADAL" clId="{4C1EB54A-C0A3-4CBA-B7DB-A9E8EFA8211C}" dt="2020-06-02T09:01:42.382" v="106" actId="1076"/>
          <ac:spMkLst>
            <pc:docMk/>
            <pc:sldMk cId="1553771213" sldId="504"/>
            <ac:spMk id="8" creationId="{5CC413B1-67CD-4927-A188-64444B69FD62}"/>
          </ac:spMkLst>
        </pc:spChg>
      </pc:sldChg>
      <pc:sldChg chg="addSp delSp modSp add">
        <pc:chgData name="Eitan Blumin" userId="36fcb13c-3a5a-43c2-aa2e-520becbaeb9b" providerId="ADAL" clId="{4C1EB54A-C0A3-4CBA-B7DB-A9E8EFA8211C}" dt="2020-06-02T09:02:53.861" v="117" actId="14100"/>
        <pc:sldMkLst>
          <pc:docMk/>
          <pc:sldMk cId="2912991940" sldId="505"/>
        </pc:sldMkLst>
        <pc:spChg chg="add ord">
          <ac:chgData name="Eitan Blumin" userId="36fcb13c-3a5a-43c2-aa2e-520becbaeb9b" providerId="ADAL" clId="{4C1EB54A-C0A3-4CBA-B7DB-A9E8EFA8211C}" dt="2020-06-02T09:02:48.912" v="115" actId="167"/>
          <ac:spMkLst>
            <pc:docMk/>
            <pc:sldMk cId="2912991940" sldId="505"/>
            <ac:spMk id="5" creationId="{41A11114-68C4-4A48-BFA3-CA3CA1F00E1C}"/>
          </ac:spMkLst>
        </pc:spChg>
        <pc:spChg chg="del mod ord">
          <ac:chgData name="Eitan Blumin" userId="36fcb13c-3a5a-43c2-aa2e-520becbaeb9b" providerId="ADAL" clId="{4C1EB54A-C0A3-4CBA-B7DB-A9E8EFA8211C}" dt="2020-06-02T09:02:45.334" v="113" actId="478"/>
          <ac:spMkLst>
            <pc:docMk/>
            <pc:sldMk cId="2912991940" sldId="505"/>
            <ac:spMk id="7" creationId="{D419FBB0-6156-4B74-A315-B9E7317ADCAF}"/>
          </ac:spMkLst>
        </pc:spChg>
        <pc:spChg chg="mod ord">
          <ac:chgData name="Eitan Blumin" userId="36fcb13c-3a5a-43c2-aa2e-520becbaeb9b" providerId="ADAL" clId="{4C1EB54A-C0A3-4CBA-B7DB-A9E8EFA8211C}" dt="2020-06-02T09:02:53.861" v="117" actId="14100"/>
          <ac:spMkLst>
            <pc:docMk/>
            <pc:sldMk cId="2912991940" sldId="505"/>
            <ac:spMk id="8" creationId="{5CC413B1-67CD-4927-A188-64444B69FD62}"/>
          </ac:spMkLst>
        </pc:spChg>
      </pc:sldChg>
      <pc:sldChg chg="addSp delSp modSp add">
        <pc:chgData name="Eitan Blumin" userId="36fcb13c-3a5a-43c2-aa2e-520becbaeb9b" providerId="ADAL" clId="{4C1EB54A-C0A3-4CBA-B7DB-A9E8EFA8211C}" dt="2020-06-02T09:03:04.773" v="122" actId="14100"/>
        <pc:sldMkLst>
          <pc:docMk/>
          <pc:sldMk cId="3584709623" sldId="506"/>
        </pc:sldMkLst>
        <pc:spChg chg="add ord">
          <ac:chgData name="Eitan Blumin" userId="36fcb13c-3a5a-43c2-aa2e-520becbaeb9b" providerId="ADAL" clId="{4C1EB54A-C0A3-4CBA-B7DB-A9E8EFA8211C}" dt="2020-06-02T09:03:00.211" v="120" actId="167"/>
          <ac:spMkLst>
            <pc:docMk/>
            <pc:sldMk cId="3584709623" sldId="506"/>
            <ac:spMk id="5" creationId="{B866FD28-8DC1-47FD-A771-30392AFA15F3}"/>
          </ac:spMkLst>
        </pc:spChg>
        <pc:spChg chg="del mod">
          <ac:chgData name="Eitan Blumin" userId="36fcb13c-3a5a-43c2-aa2e-520becbaeb9b" providerId="ADAL" clId="{4C1EB54A-C0A3-4CBA-B7DB-A9E8EFA8211C}" dt="2020-06-02T09:02:57.256" v="118" actId="478"/>
          <ac:spMkLst>
            <pc:docMk/>
            <pc:sldMk cId="3584709623" sldId="506"/>
            <ac:spMk id="7" creationId="{D419FBB0-6156-4B74-A315-B9E7317ADCAF}"/>
          </ac:spMkLst>
        </pc:spChg>
        <pc:spChg chg="mod">
          <ac:chgData name="Eitan Blumin" userId="36fcb13c-3a5a-43c2-aa2e-520becbaeb9b" providerId="ADAL" clId="{4C1EB54A-C0A3-4CBA-B7DB-A9E8EFA8211C}" dt="2020-06-02T09:03:04.773" v="122" actId="14100"/>
          <ac:spMkLst>
            <pc:docMk/>
            <pc:sldMk cId="3584709623" sldId="506"/>
            <ac:spMk id="8" creationId="{5CC413B1-67CD-4927-A188-64444B69FD62}"/>
          </ac:spMkLst>
        </pc:spChg>
      </pc:sldChg>
      <pc:sldChg chg="addSp delSp modSp add">
        <pc:chgData name="Eitan Blumin" userId="36fcb13c-3a5a-43c2-aa2e-520becbaeb9b" providerId="ADAL" clId="{4C1EB54A-C0A3-4CBA-B7DB-A9E8EFA8211C}" dt="2020-06-02T09:03:19.549" v="127" actId="14100"/>
        <pc:sldMkLst>
          <pc:docMk/>
          <pc:sldMk cId="1932052337" sldId="507"/>
        </pc:sldMkLst>
        <pc:spChg chg="add ord">
          <ac:chgData name="Eitan Blumin" userId="36fcb13c-3a5a-43c2-aa2e-520becbaeb9b" providerId="ADAL" clId="{4C1EB54A-C0A3-4CBA-B7DB-A9E8EFA8211C}" dt="2020-06-02T09:03:12.991" v="125" actId="167"/>
          <ac:spMkLst>
            <pc:docMk/>
            <pc:sldMk cId="1932052337" sldId="507"/>
            <ac:spMk id="5" creationId="{C1AC07A9-15B9-40A2-972D-174FE9E5A45E}"/>
          </ac:spMkLst>
        </pc:spChg>
        <pc:spChg chg="del mod">
          <ac:chgData name="Eitan Blumin" userId="36fcb13c-3a5a-43c2-aa2e-520becbaeb9b" providerId="ADAL" clId="{4C1EB54A-C0A3-4CBA-B7DB-A9E8EFA8211C}" dt="2020-06-02T09:03:09.656" v="123" actId="478"/>
          <ac:spMkLst>
            <pc:docMk/>
            <pc:sldMk cId="1932052337" sldId="507"/>
            <ac:spMk id="7" creationId="{D419FBB0-6156-4B74-A315-B9E7317ADCAF}"/>
          </ac:spMkLst>
        </pc:spChg>
        <pc:spChg chg="mod">
          <ac:chgData name="Eitan Blumin" userId="36fcb13c-3a5a-43c2-aa2e-520becbaeb9b" providerId="ADAL" clId="{4C1EB54A-C0A3-4CBA-B7DB-A9E8EFA8211C}" dt="2020-06-02T09:03:19.549" v="127" actId="14100"/>
          <ac:spMkLst>
            <pc:docMk/>
            <pc:sldMk cId="1932052337" sldId="507"/>
            <ac:spMk id="8" creationId="{5CC413B1-67CD-4927-A188-64444B69FD62}"/>
          </ac:spMkLst>
        </pc:spChg>
      </pc:sldChg>
      <pc:sldChg chg="modSp add">
        <pc:chgData name="Eitan Blumin" userId="36fcb13c-3a5a-43c2-aa2e-520becbaeb9b" providerId="ADAL" clId="{4C1EB54A-C0A3-4CBA-B7DB-A9E8EFA8211C}" dt="2020-06-02T09:03:30.384" v="130" actId="14100"/>
        <pc:sldMkLst>
          <pc:docMk/>
          <pc:sldMk cId="301885417" sldId="508"/>
        </pc:sldMkLst>
        <pc:spChg chg="mod">
          <ac:chgData name="Eitan Blumin" userId="36fcb13c-3a5a-43c2-aa2e-520becbaeb9b" providerId="ADAL" clId="{4C1EB54A-C0A3-4CBA-B7DB-A9E8EFA8211C}" dt="2020-06-02T09:03:30.384" v="130" actId="14100"/>
          <ac:spMkLst>
            <pc:docMk/>
            <pc:sldMk cId="301885417" sldId="508"/>
            <ac:spMk id="8" creationId="{5CC413B1-67CD-4927-A188-64444B69FD62}"/>
          </ac:spMkLst>
        </pc:spChg>
      </pc:sldChg>
      <pc:sldChg chg="modSp add">
        <pc:chgData name="Eitan Blumin" userId="36fcb13c-3a5a-43c2-aa2e-520becbaeb9b" providerId="ADAL" clId="{4C1EB54A-C0A3-4CBA-B7DB-A9E8EFA8211C}" dt="2020-06-02T09:03:36.987" v="133" actId="14100"/>
        <pc:sldMkLst>
          <pc:docMk/>
          <pc:sldMk cId="2294067567" sldId="509"/>
        </pc:sldMkLst>
        <pc:spChg chg="mod">
          <ac:chgData name="Eitan Blumin" userId="36fcb13c-3a5a-43c2-aa2e-520becbaeb9b" providerId="ADAL" clId="{4C1EB54A-C0A3-4CBA-B7DB-A9E8EFA8211C}" dt="2020-06-02T09:03:36.987" v="133" actId="14100"/>
          <ac:spMkLst>
            <pc:docMk/>
            <pc:sldMk cId="2294067567" sldId="509"/>
            <ac:spMk id="8" creationId="{5CC413B1-67CD-4927-A188-64444B69FD62}"/>
          </ac:spMkLst>
        </pc:spChg>
      </pc:sldChg>
      <pc:sldChg chg="addSp delSp modSp add">
        <pc:chgData name="Eitan Blumin" userId="36fcb13c-3a5a-43c2-aa2e-520becbaeb9b" providerId="ADAL" clId="{4C1EB54A-C0A3-4CBA-B7DB-A9E8EFA8211C}" dt="2020-06-02T09:08:38.271" v="147" actId="6549"/>
        <pc:sldMkLst>
          <pc:docMk/>
          <pc:sldMk cId="1069629400" sldId="510"/>
        </pc:sldMkLst>
        <pc:spChg chg="mod">
          <ac:chgData name="Eitan Blumin" userId="36fcb13c-3a5a-43c2-aa2e-520becbaeb9b" providerId="ADAL" clId="{4C1EB54A-C0A3-4CBA-B7DB-A9E8EFA8211C}" dt="2020-06-02T09:08:38.271" v="147" actId="6549"/>
          <ac:spMkLst>
            <pc:docMk/>
            <pc:sldMk cId="1069629400" sldId="510"/>
            <ac:spMk id="2" creationId="{CABA42B4-297D-498D-B726-FA459DE9BBD9}"/>
          </ac:spMkLst>
        </pc:spChg>
        <pc:spChg chg="del">
          <ac:chgData name="Eitan Blumin" userId="36fcb13c-3a5a-43c2-aa2e-520becbaeb9b" providerId="ADAL" clId="{4C1EB54A-C0A3-4CBA-B7DB-A9E8EFA8211C}" dt="2020-06-02T09:07:22.221" v="143" actId="478"/>
          <ac:spMkLst>
            <pc:docMk/>
            <pc:sldMk cId="1069629400" sldId="510"/>
            <ac:spMk id="4" creationId="{EF7582BD-5282-4106-8D34-7CC6AB7C4596}"/>
          </ac:spMkLst>
        </pc:spChg>
        <pc:spChg chg="add mod">
          <ac:chgData name="Eitan Blumin" userId="36fcb13c-3a5a-43c2-aa2e-520becbaeb9b" providerId="ADAL" clId="{4C1EB54A-C0A3-4CBA-B7DB-A9E8EFA8211C}" dt="2020-06-02T09:07:59.225" v="146" actId="6549"/>
          <ac:spMkLst>
            <pc:docMk/>
            <pc:sldMk cId="1069629400" sldId="510"/>
            <ac:spMk id="5" creationId="{7EEC38F4-4838-4C59-9A61-BC34D1883AD7}"/>
          </ac:spMkLst>
        </pc:spChg>
        <pc:picChg chg="mod">
          <ac:chgData name="Eitan Blumin" userId="36fcb13c-3a5a-43c2-aa2e-520becbaeb9b" providerId="ADAL" clId="{4C1EB54A-C0A3-4CBA-B7DB-A9E8EFA8211C}" dt="2020-06-02T09:07:40.554" v="144" actId="14826"/>
          <ac:picMkLst>
            <pc:docMk/>
            <pc:sldMk cId="1069629400" sldId="510"/>
            <ac:picMk id="3" creationId="{6709AF6D-5FF9-42F3-88DA-A246EBAD87E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021A2-9019-4CF6-8068-6723292365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A6F153C7-7543-47CB-9CC7-B360DD21C847}">
      <dgm:prSet phldrT="[Text]"/>
      <dgm:spPr/>
      <dgm:t>
        <a:bodyPr/>
        <a:lstStyle/>
        <a:p>
          <a:r>
            <a:rPr lang="en-US" dirty="0"/>
            <a:t>My Job 1</a:t>
          </a:r>
          <a:endParaRPr lang="en-IL" dirty="0"/>
        </a:p>
      </dgm:t>
    </dgm:pt>
    <dgm:pt modelId="{64FBCBFB-B3C6-40FB-AEAA-455642D9A266}" type="parTrans" cxnId="{53140306-8036-425B-81B0-4FAD24050CBF}">
      <dgm:prSet/>
      <dgm:spPr/>
      <dgm:t>
        <a:bodyPr/>
        <a:lstStyle/>
        <a:p>
          <a:endParaRPr lang="en-IL"/>
        </a:p>
      </dgm:t>
    </dgm:pt>
    <dgm:pt modelId="{815147FD-1083-44DE-9B25-57FBE363409B}" type="sibTrans" cxnId="{53140306-8036-425B-81B0-4FAD24050CBF}">
      <dgm:prSet/>
      <dgm:spPr/>
      <dgm:t>
        <a:bodyPr/>
        <a:lstStyle/>
        <a:p>
          <a:endParaRPr lang="en-IL"/>
        </a:p>
      </dgm:t>
    </dgm:pt>
    <dgm:pt modelId="{4099AFA7-53A0-438B-99FF-57D89D90D7B9}">
      <dgm:prSet phldrT="[Text]"/>
      <dgm:spPr/>
      <dgm:t>
        <a:bodyPr/>
        <a:lstStyle/>
        <a:p>
          <a:r>
            <a:rPr lang="en-US" dirty="0"/>
            <a:t>Step 1 [</a:t>
          </a:r>
          <a:r>
            <a:rPr lang="en-US" dirty="0" err="1">
              <a:solidFill>
                <a:srgbClr val="FF0000"/>
              </a:solidFill>
            </a:rPr>
            <a:t>AdventureWorks</a:t>
          </a:r>
          <a:r>
            <a:rPr lang="en-US" dirty="0"/>
            <a:t>]</a:t>
          </a:r>
          <a:endParaRPr lang="en-IL" dirty="0"/>
        </a:p>
      </dgm:t>
    </dgm:pt>
    <dgm:pt modelId="{C901F752-B0AB-4CF6-A77C-4D61DD42185A}" type="parTrans" cxnId="{393BED57-B7E3-4734-ADEC-9E348970E349}">
      <dgm:prSet/>
      <dgm:spPr/>
      <dgm:t>
        <a:bodyPr/>
        <a:lstStyle/>
        <a:p>
          <a:endParaRPr lang="en-IL"/>
        </a:p>
      </dgm:t>
    </dgm:pt>
    <dgm:pt modelId="{8ED18252-8C9B-4B71-8360-451C22F64542}" type="sibTrans" cxnId="{393BED57-B7E3-4734-ADEC-9E348970E349}">
      <dgm:prSet/>
      <dgm:spPr/>
      <dgm:t>
        <a:bodyPr/>
        <a:lstStyle/>
        <a:p>
          <a:endParaRPr lang="en-IL"/>
        </a:p>
      </dgm:t>
    </dgm:pt>
    <dgm:pt modelId="{DCEE657C-7F8C-4558-95B2-FB17F5A5A104}">
      <dgm:prSet phldrT="[Text]"/>
      <dgm:spPr/>
      <dgm:t>
        <a:bodyPr/>
        <a:lstStyle/>
        <a:p>
          <a:r>
            <a:rPr lang="en-US" dirty="0"/>
            <a:t>Step 2 [</a:t>
          </a:r>
          <a:r>
            <a:rPr lang="en-US" b="0" dirty="0">
              <a:solidFill>
                <a:schemeClr val="accent3">
                  <a:lumMod val="75000"/>
                </a:schemeClr>
              </a:solidFill>
            </a:rPr>
            <a:t>pubs</a:t>
          </a:r>
          <a:r>
            <a:rPr lang="en-US" dirty="0"/>
            <a:t>]</a:t>
          </a:r>
          <a:endParaRPr lang="en-IL" dirty="0"/>
        </a:p>
      </dgm:t>
    </dgm:pt>
    <dgm:pt modelId="{02A79D54-50DC-4BC6-AD28-C87CC0010C5E}" type="parTrans" cxnId="{3995D1BD-0E70-4905-AE23-6928709E2668}">
      <dgm:prSet/>
      <dgm:spPr/>
      <dgm:t>
        <a:bodyPr/>
        <a:lstStyle/>
        <a:p>
          <a:endParaRPr lang="en-IL"/>
        </a:p>
      </dgm:t>
    </dgm:pt>
    <dgm:pt modelId="{3BFE6D62-118A-4A4E-A399-074B6D79C237}" type="sibTrans" cxnId="{3995D1BD-0E70-4905-AE23-6928709E2668}">
      <dgm:prSet/>
      <dgm:spPr/>
      <dgm:t>
        <a:bodyPr/>
        <a:lstStyle/>
        <a:p>
          <a:endParaRPr lang="en-IL"/>
        </a:p>
      </dgm:t>
    </dgm:pt>
    <dgm:pt modelId="{141DEC5E-11B1-443F-9FFA-22711322A762}">
      <dgm:prSet phldrT="[Text]"/>
      <dgm:spPr/>
      <dgm:t>
        <a:bodyPr/>
        <a:lstStyle/>
        <a:p>
          <a:r>
            <a:rPr lang="en-US" dirty="0"/>
            <a:t>Step 3 [</a:t>
          </a:r>
          <a:r>
            <a:rPr lang="en-US" dirty="0">
              <a:solidFill>
                <a:srgbClr val="00B050"/>
              </a:solidFill>
            </a:rPr>
            <a:t>Northwind</a:t>
          </a:r>
          <a:r>
            <a:rPr lang="en-US" dirty="0"/>
            <a:t>]</a:t>
          </a:r>
          <a:endParaRPr lang="en-IL" dirty="0"/>
        </a:p>
      </dgm:t>
    </dgm:pt>
    <dgm:pt modelId="{D90FE6C1-E629-4DB6-89F2-169C0D091120}" type="parTrans" cxnId="{B3591645-02F8-461E-9491-B2705E9886F3}">
      <dgm:prSet/>
      <dgm:spPr/>
      <dgm:t>
        <a:bodyPr/>
        <a:lstStyle/>
        <a:p>
          <a:endParaRPr lang="en-IL"/>
        </a:p>
      </dgm:t>
    </dgm:pt>
    <dgm:pt modelId="{A3F43B1E-CC6F-4548-A5AB-9D8635ADCCE5}" type="sibTrans" cxnId="{B3591645-02F8-461E-9491-B2705E9886F3}">
      <dgm:prSet/>
      <dgm:spPr/>
      <dgm:t>
        <a:bodyPr/>
        <a:lstStyle/>
        <a:p>
          <a:endParaRPr lang="en-IL"/>
        </a:p>
      </dgm:t>
    </dgm:pt>
    <dgm:pt modelId="{49608C7F-2534-46EB-A545-8E01F39C44DB}" type="pres">
      <dgm:prSet presAssocID="{F8A021A2-9019-4CF6-8068-6723292365C5}" presName="linear" presStyleCnt="0">
        <dgm:presLayoutVars>
          <dgm:dir/>
          <dgm:animLvl val="lvl"/>
          <dgm:resizeHandles val="exact"/>
        </dgm:presLayoutVars>
      </dgm:prSet>
      <dgm:spPr/>
    </dgm:pt>
    <dgm:pt modelId="{6639BD44-DBD2-4C55-B5F2-3984B464C2CB}" type="pres">
      <dgm:prSet presAssocID="{A6F153C7-7543-47CB-9CC7-B360DD21C847}" presName="parentLin" presStyleCnt="0"/>
      <dgm:spPr/>
    </dgm:pt>
    <dgm:pt modelId="{73B9D2B7-7682-4BAB-9663-E93C04AE8489}" type="pres">
      <dgm:prSet presAssocID="{A6F153C7-7543-47CB-9CC7-B360DD21C847}" presName="parentLeftMargin" presStyleLbl="node1" presStyleIdx="0" presStyleCnt="1"/>
      <dgm:spPr/>
    </dgm:pt>
    <dgm:pt modelId="{E91B4788-0685-4718-BDE9-4CF081138C36}" type="pres">
      <dgm:prSet presAssocID="{A6F153C7-7543-47CB-9CC7-B360DD21C84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19A5AEA-7923-4303-8CD7-FE10E89568A7}" type="pres">
      <dgm:prSet presAssocID="{A6F153C7-7543-47CB-9CC7-B360DD21C847}" presName="negativeSpace" presStyleCnt="0"/>
      <dgm:spPr/>
    </dgm:pt>
    <dgm:pt modelId="{35934170-DDEF-4C4B-A0E8-83B314BF85BE}" type="pres">
      <dgm:prSet presAssocID="{A6F153C7-7543-47CB-9CC7-B360DD21C84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3140306-8036-425B-81B0-4FAD24050CBF}" srcId="{F8A021A2-9019-4CF6-8068-6723292365C5}" destId="{A6F153C7-7543-47CB-9CC7-B360DD21C847}" srcOrd="0" destOrd="0" parTransId="{64FBCBFB-B3C6-40FB-AEAA-455642D9A266}" sibTransId="{815147FD-1083-44DE-9B25-57FBE363409B}"/>
    <dgm:cxn modelId="{820E6A5D-D030-49C4-9899-BED13927D1E4}" type="presOf" srcId="{DCEE657C-7F8C-4558-95B2-FB17F5A5A104}" destId="{35934170-DDEF-4C4B-A0E8-83B314BF85BE}" srcOrd="0" destOrd="1" presId="urn:microsoft.com/office/officeart/2005/8/layout/list1"/>
    <dgm:cxn modelId="{B3591645-02F8-461E-9491-B2705E9886F3}" srcId="{A6F153C7-7543-47CB-9CC7-B360DD21C847}" destId="{141DEC5E-11B1-443F-9FFA-22711322A762}" srcOrd="2" destOrd="0" parTransId="{D90FE6C1-E629-4DB6-89F2-169C0D091120}" sibTransId="{A3F43B1E-CC6F-4548-A5AB-9D8635ADCCE5}"/>
    <dgm:cxn modelId="{393BED57-B7E3-4734-ADEC-9E348970E349}" srcId="{A6F153C7-7543-47CB-9CC7-B360DD21C847}" destId="{4099AFA7-53A0-438B-99FF-57D89D90D7B9}" srcOrd="0" destOrd="0" parTransId="{C901F752-B0AB-4CF6-A77C-4D61DD42185A}" sibTransId="{8ED18252-8C9B-4B71-8360-451C22F64542}"/>
    <dgm:cxn modelId="{D78DBA8D-212D-460D-8B0E-C2B2D0924DD3}" type="presOf" srcId="{141DEC5E-11B1-443F-9FFA-22711322A762}" destId="{35934170-DDEF-4C4B-A0E8-83B314BF85BE}" srcOrd="0" destOrd="2" presId="urn:microsoft.com/office/officeart/2005/8/layout/list1"/>
    <dgm:cxn modelId="{87243F9E-85D0-405F-BB34-B81785F09ADC}" type="presOf" srcId="{A6F153C7-7543-47CB-9CC7-B360DD21C847}" destId="{E91B4788-0685-4718-BDE9-4CF081138C36}" srcOrd="1" destOrd="0" presId="urn:microsoft.com/office/officeart/2005/8/layout/list1"/>
    <dgm:cxn modelId="{2CBE9AAB-E252-4430-B5B3-B1239D0E0586}" type="presOf" srcId="{F8A021A2-9019-4CF6-8068-6723292365C5}" destId="{49608C7F-2534-46EB-A545-8E01F39C44DB}" srcOrd="0" destOrd="0" presId="urn:microsoft.com/office/officeart/2005/8/layout/list1"/>
    <dgm:cxn modelId="{7C744BB3-35B6-4BB6-BC9D-133A3FEA6AF1}" type="presOf" srcId="{A6F153C7-7543-47CB-9CC7-B360DD21C847}" destId="{73B9D2B7-7682-4BAB-9663-E93C04AE8489}" srcOrd="0" destOrd="0" presId="urn:microsoft.com/office/officeart/2005/8/layout/list1"/>
    <dgm:cxn modelId="{3995D1BD-0E70-4905-AE23-6928709E2668}" srcId="{A6F153C7-7543-47CB-9CC7-B360DD21C847}" destId="{DCEE657C-7F8C-4558-95B2-FB17F5A5A104}" srcOrd="1" destOrd="0" parTransId="{02A79D54-50DC-4BC6-AD28-C87CC0010C5E}" sibTransId="{3BFE6D62-118A-4A4E-A399-074B6D79C237}"/>
    <dgm:cxn modelId="{1EA9B5DB-C3C9-4119-9493-B1E24D31F669}" type="presOf" srcId="{4099AFA7-53A0-438B-99FF-57D89D90D7B9}" destId="{35934170-DDEF-4C4B-A0E8-83B314BF85BE}" srcOrd="0" destOrd="0" presId="urn:microsoft.com/office/officeart/2005/8/layout/list1"/>
    <dgm:cxn modelId="{AEE40338-C471-4B20-A6BC-CB83570CB6BC}" type="presParOf" srcId="{49608C7F-2534-46EB-A545-8E01F39C44DB}" destId="{6639BD44-DBD2-4C55-B5F2-3984B464C2CB}" srcOrd="0" destOrd="0" presId="urn:microsoft.com/office/officeart/2005/8/layout/list1"/>
    <dgm:cxn modelId="{5B4E4498-B796-460F-8926-D112A30BEB97}" type="presParOf" srcId="{6639BD44-DBD2-4C55-B5F2-3984B464C2CB}" destId="{73B9D2B7-7682-4BAB-9663-E93C04AE8489}" srcOrd="0" destOrd="0" presId="urn:microsoft.com/office/officeart/2005/8/layout/list1"/>
    <dgm:cxn modelId="{2C624E4A-6CF8-4CFD-AABF-EF7CC4B5755F}" type="presParOf" srcId="{6639BD44-DBD2-4C55-B5F2-3984B464C2CB}" destId="{E91B4788-0685-4718-BDE9-4CF081138C36}" srcOrd="1" destOrd="0" presId="urn:microsoft.com/office/officeart/2005/8/layout/list1"/>
    <dgm:cxn modelId="{AB77703D-230E-4F40-83F1-4AF8F1A84572}" type="presParOf" srcId="{49608C7F-2534-46EB-A545-8E01F39C44DB}" destId="{F19A5AEA-7923-4303-8CD7-FE10E89568A7}" srcOrd="1" destOrd="0" presId="urn:microsoft.com/office/officeart/2005/8/layout/list1"/>
    <dgm:cxn modelId="{737A89AF-2B74-4C19-881F-F3896CD5DBBF}" type="presParOf" srcId="{49608C7F-2534-46EB-A545-8E01F39C44DB}" destId="{35934170-DDEF-4C4B-A0E8-83B314BF85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34170-DDEF-4C4B-A0E8-83B314BF85BE}">
      <dsp:nvSpPr>
        <dsp:cNvPr id="0" name=""/>
        <dsp:cNvSpPr/>
      </dsp:nvSpPr>
      <dsp:spPr>
        <a:xfrm>
          <a:off x="0" y="426759"/>
          <a:ext cx="4467922" cy="196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60" tIns="520700" rIns="34676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Step 1 [</a:t>
          </a:r>
          <a:r>
            <a:rPr lang="en-US" sz="2500" kern="1200" dirty="0" err="1">
              <a:solidFill>
                <a:srgbClr val="FF0000"/>
              </a:solidFill>
            </a:rPr>
            <a:t>AdventureWorks</a:t>
          </a:r>
          <a:r>
            <a:rPr lang="en-US" sz="2500" kern="1200" dirty="0"/>
            <a:t>]</a:t>
          </a:r>
          <a:endParaRPr lang="en-I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Step 2 [</a:t>
          </a:r>
          <a:r>
            <a:rPr lang="en-US" sz="2500" b="0" kern="1200" dirty="0">
              <a:solidFill>
                <a:schemeClr val="accent3">
                  <a:lumMod val="75000"/>
                </a:schemeClr>
              </a:solidFill>
            </a:rPr>
            <a:t>pubs</a:t>
          </a:r>
          <a:r>
            <a:rPr lang="en-US" sz="2500" kern="1200" dirty="0"/>
            <a:t>]</a:t>
          </a:r>
          <a:endParaRPr lang="en-I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Step 3 [</a:t>
          </a:r>
          <a:r>
            <a:rPr lang="en-US" sz="2500" kern="1200" dirty="0">
              <a:solidFill>
                <a:srgbClr val="00B050"/>
              </a:solidFill>
            </a:rPr>
            <a:t>Northwind</a:t>
          </a:r>
          <a:r>
            <a:rPr lang="en-US" sz="2500" kern="1200" dirty="0"/>
            <a:t>]</a:t>
          </a:r>
          <a:endParaRPr lang="en-IL" sz="2500" kern="1200" dirty="0"/>
        </a:p>
      </dsp:txBody>
      <dsp:txXfrm>
        <a:off x="0" y="426759"/>
        <a:ext cx="4467922" cy="1968750"/>
      </dsp:txXfrm>
    </dsp:sp>
    <dsp:sp modelId="{E91B4788-0685-4718-BDE9-4CF081138C36}">
      <dsp:nvSpPr>
        <dsp:cNvPr id="0" name=""/>
        <dsp:cNvSpPr/>
      </dsp:nvSpPr>
      <dsp:spPr>
        <a:xfrm>
          <a:off x="223396" y="57758"/>
          <a:ext cx="312754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14" tIns="0" rIns="1182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My Job 1</a:t>
          </a:r>
          <a:endParaRPr lang="en-IL" sz="2500" kern="1200" dirty="0"/>
        </a:p>
      </dsp:txBody>
      <dsp:txXfrm>
        <a:off x="259422" y="93784"/>
        <a:ext cx="3055493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F17F-797E-F743-99C7-34FA65335D3C}" type="datetimeFigureOut">
              <a:rPr lang="en-US" smtClean="0"/>
              <a:t>25/05/2022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63A2-433C-2447-B893-859ADBD6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3FC-0869-45D3-95AF-CC29198471C2}" type="datetimeFigureOut">
              <a:rPr lang="en-US" smtClean="0"/>
              <a:t>25/05/2022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5AC4-17B0-4E19-8496-B264E70A1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tanblumin.com/2018/11/06/automatically-enable-or-disable-jobs-based-on-hadr-rol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Pedro Lopes announced during </a:t>
            </a:r>
            <a:r>
              <a:rPr lang="en-US" dirty="0" err="1"/>
              <a:t>SQLBits</a:t>
            </a:r>
            <a:r>
              <a:rPr lang="en-US" dirty="0"/>
              <a:t> 2022 about new upcoming feature in SQL Server 2022:</a:t>
            </a:r>
          </a:p>
          <a:p>
            <a:r>
              <a:rPr lang="en-US" dirty="0"/>
              <a:t>Contained AlwaysOn Availability Groups – which should resolve the issue discussed in this issue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the job based on alert(s) for state/role-change events, and also on SQL Agent startup.</a:t>
            </a:r>
          </a:p>
          <a:p>
            <a:r>
              <a:rPr lang="en-US" dirty="0"/>
              <a:t>And also some kind of schedule just in case (i.e. once per hour or something like that).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we have everything we need for a proper solution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3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2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Configure the job and alert names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default behavior of the script when no specific configurations are set?</a:t>
            </a:r>
          </a:p>
          <a:p>
            <a:r>
              <a:rPr lang="en-US" dirty="0"/>
              <a:t>What if a job has multiple steps, each with a different database context with different (contradicting) roles?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Compare-</a:t>
            </a:r>
            <a:r>
              <a:rPr lang="en-US" dirty="0" err="1"/>
              <a:t>AGReplicaJobs</a:t>
            </a:r>
            <a:r>
              <a:rPr lang="en-US" dirty="0"/>
              <a:t> as a recommended solution for making sure that jobs are identical on AG replicas.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2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DbaTools</a:t>
            </a:r>
            <a:r>
              <a:rPr lang="en-US" dirty="0"/>
              <a:t> as a recommended solution for synchronizing server-level objects such as jobs, logins, linked servers, and more.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9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Pedro Lopes announced during </a:t>
            </a:r>
            <a:r>
              <a:rPr lang="en-US" dirty="0" err="1"/>
              <a:t>SQLBits</a:t>
            </a:r>
            <a:r>
              <a:rPr lang="en-US" dirty="0"/>
              <a:t> 2022 about new upcoming feature in SQL Server 2022:</a:t>
            </a:r>
          </a:p>
          <a:p>
            <a:r>
              <a:rPr lang="en-US" dirty="0"/>
              <a:t>Contained AlwaysOn Availability Groups – which should resolve the issue discussed in this issue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https://eitanblumin.com/2018/11/06/automatically-enable-or-disable-jobs-based-on-hadr-role/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case: PRIMARY + SECONDARY / PRINCIPLE + MIRROR servers with Failover</a:t>
            </a:r>
          </a:p>
          <a:p>
            <a:r>
              <a:rPr lang="en-US" dirty="0"/>
              <a:t>Both have identical jobs which can only work on the writeable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people even neglect creating the same jobs on both replicas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algorithm/logic of the master control job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7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 1: what am I supposed to check? The instance? The availability group / mirroring session? The DB? Which DB?</a:t>
            </a:r>
          </a:p>
          <a:p>
            <a:r>
              <a:rPr lang="en-US" dirty="0"/>
              <a:t>Answer: Based on DB Role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 2: Which jobs are we supposed to enable/disable? How would we know? What if a job is without a DB context (SSIS/</a:t>
            </a:r>
            <a:r>
              <a:rPr lang="en-US" dirty="0" err="1"/>
              <a:t>CmdExec</a:t>
            </a:r>
            <a:r>
              <a:rPr lang="en-US" dirty="0"/>
              <a:t>/PS)?</a:t>
            </a:r>
          </a:p>
          <a:p>
            <a:r>
              <a:rPr lang="en-US" dirty="0"/>
              <a:t>Answer: Based on DB Context where possible, manually configure where no DB context is possible (based on either name or category)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 3: What if I want jobs to run on SECONDARY? Or on both replicas? Or to never run?</a:t>
            </a:r>
          </a:p>
          <a:p>
            <a:r>
              <a:rPr lang="en-US" dirty="0"/>
              <a:t>Answer: Configure based on job name / step name / category name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Settle on a default (DB Context defines DB Role – enabled on PRIMARY).</a:t>
            </a:r>
          </a:p>
          <a:p>
            <a:r>
              <a:rPr lang="en-US" dirty="0"/>
              <a:t>The rest needs to be configured per use case.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schedule the Master Control Job?</a:t>
            </a:r>
          </a:p>
          <a:p>
            <a:r>
              <a:rPr lang="en-US" dirty="0"/>
              <a:t>How often should it run?</a:t>
            </a:r>
          </a:p>
          <a:p>
            <a:r>
              <a:rPr lang="en-US" dirty="0"/>
              <a:t>If too often – can cause too much “noise” and take up unnecessary storage in </a:t>
            </a:r>
            <a:r>
              <a:rPr lang="en-US" dirty="0" err="1"/>
              <a:t>msdb</a:t>
            </a:r>
            <a:r>
              <a:rPr lang="en-US" dirty="0"/>
              <a:t>.</a:t>
            </a:r>
          </a:p>
          <a:p>
            <a:r>
              <a:rPr lang="en-US" dirty="0"/>
              <a:t>If too rarely – other jobs that run more frequently may miss their executions.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5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380308" y="2455629"/>
            <a:ext cx="4520276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lang="en-US" sz="4000" b="0" dirty="0">
                <a:solidFill>
                  <a:schemeClr val="tx2"/>
                </a:solidFill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0731" y="3159156"/>
            <a:ext cx="4520966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n-US" dirty="0">
                <a:solidFill>
                  <a:schemeClr val="accent4"/>
                </a:solidFill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pic>
        <p:nvPicPr>
          <p:cNvPr id="8" name="Picture 7" descr="PASS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" y="4660566"/>
            <a:ext cx="428460" cy="3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7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2438" y="1385455"/>
            <a:ext cx="8242300" cy="3232727"/>
          </a:xfrm>
        </p:spPr>
        <p:txBody>
          <a:bodyPr>
            <a:noAutofit/>
          </a:bodyPr>
          <a:lstStyle>
            <a:lvl1pPr>
              <a:defRPr>
                <a:solidFill>
                  <a:srgbClr val="20254C"/>
                </a:solidFill>
                <a:latin typeface="+mn-lt"/>
              </a:defRPr>
            </a:lvl1pPr>
            <a:lvl2pPr>
              <a:defRPr>
                <a:solidFill>
                  <a:srgbClr val="20254C"/>
                </a:solidFill>
                <a:latin typeface="+mn-lt"/>
              </a:defRPr>
            </a:lvl2pPr>
            <a:lvl3pPr>
              <a:defRPr>
                <a:solidFill>
                  <a:srgbClr val="20254C"/>
                </a:solidFill>
                <a:latin typeface="+mn-lt"/>
              </a:defRPr>
            </a:lvl3pPr>
            <a:lvl4pPr>
              <a:defRPr>
                <a:solidFill>
                  <a:srgbClr val="20254C"/>
                </a:solidFill>
                <a:latin typeface="+mn-lt"/>
              </a:defRPr>
            </a:lvl4pPr>
            <a:lvl5pPr>
              <a:defRPr>
                <a:solidFill>
                  <a:srgbClr val="20254C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46331"/>
          </a:xfr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47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0" y="1119188"/>
            <a:ext cx="8261350" cy="3529012"/>
          </a:xfrm>
        </p:spPr>
        <p:txBody>
          <a:bodyPr/>
          <a:lstStyle>
            <a:lvl1pPr marL="0" indent="0">
              <a:buNone/>
              <a:defRPr sz="1800"/>
            </a:lvl1pPr>
            <a:lvl3pPr marL="295275" marR="0" indent="-295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lvl3pPr>
          </a:lstStyle>
          <a:p>
            <a:pPr lvl="0"/>
            <a:r>
              <a:rPr lang="en-US" dirty="0"/>
              <a:t>Heading One Style 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Two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THREE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1766" y="1376479"/>
            <a:ext cx="4040859" cy="307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36995" y="1376479"/>
            <a:ext cx="4040859" cy="307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38431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1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92834" y="2190211"/>
            <a:ext cx="495344" cy="328154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D372AB51-BDCC-4F95-83CF-1CBB2D34E9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1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634" y="1427382"/>
            <a:ext cx="8229600" cy="3285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Tx/>
              <a:buNone/>
              <a:defRPr sz="2000">
                <a:solidFill>
                  <a:schemeClr val="tx1"/>
                </a:solidFill>
                <a:latin typeface="Consolas"/>
                <a:cs typeface="Consolas"/>
              </a:defRPr>
            </a:lvl1pPr>
            <a:lvl2pPr marL="0" indent="0">
              <a:buClr>
                <a:schemeClr val="accent3"/>
              </a:buClr>
              <a:buFontTx/>
              <a:buNone/>
              <a:defRPr sz="1800">
                <a:solidFill>
                  <a:schemeClr val="tx1"/>
                </a:solidFill>
                <a:latin typeface="Consolas"/>
                <a:cs typeface="Consolas"/>
              </a:defRPr>
            </a:lvl2pPr>
            <a:lvl3pPr marL="295275" indent="0">
              <a:buClr>
                <a:schemeClr val="accent3"/>
              </a:buClr>
              <a:buFontTx/>
              <a:buNone/>
              <a:defRPr sz="1600">
                <a:solidFill>
                  <a:schemeClr val="tx1"/>
                </a:solidFill>
                <a:latin typeface="Consolas"/>
                <a:cs typeface="Consolas"/>
              </a:defRPr>
            </a:lvl3pPr>
            <a:lvl4pPr marL="579438" indent="0">
              <a:buClr>
                <a:schemeClr val="accent3"/>
              </a:buClr>
              <a:buFontTx/>
              <a:buNone/>
              <a:defRPr sz="1600">
                <a:solidFill>
                  <a:schemeClr val="tx1"/>
                </a:solidFill>
                <a:latin typeface="Consolas"/>
                <a:cs typeface="Consolas"/>
              </a:defRPr>
            </a:lvl4pPr>
            <a:lvl5pPr marL="846138" indent="0">
              <a:buClr>
                <a:schemeClr val="accent3"/>
              </a:buClr>
              <a:buFontTx/>
              <a:buNone/>
              <a:defRPr sz="1600">
                <a:solidFill>
                  <a:schemeClr val="tx1"/>
                </a:solidFill>
                <a:latin typeface="Consolas"/>
                <a:cs typeface="Consola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ASS_Logo_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" y="4856738"/>
            <a:ext cx="278306" cy="222671"/>
          </a:xfrm>
          <a:prstGeom prst="rect">
            <a:avLst/>
          </a:prstGeom>
        </p:spPr>
      </p:pic>
      <p:pic>
        <p:nvPicPr>
          <p:cNvPr id="10" name="Picture 9" descr="PASS_14_Templat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2" y="0"/>
            <a:ext cx="9153144" cy="1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577" y="2393423"/>
            <a:ext cx="4445659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sz="5400" b="0" dirty="0">
                <a:solidFill>
                  <a:schemeClr val="tx2"/>
                </a:solidFill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2899" y="3096950"/>
            <a:ext cx="4446338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400" dirty="0">
                <a:solidFill>
                  <a:schemeClr val="accent1"/>
                </a:solidFill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8" y="804915"/>
            <a:ext cx="381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177" y="436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4633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95356"/>
            <a:ext cx="1061163" cy="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4" r:id="rId5"/>
    <p:sldLayoutId id="2147483657" r:id="rId6"/>
    <p:sldLayoutId id="2147483656" r:id="rId7"/>
  </p:sldLayoutIdLst>
  <p:hf hdr="0" ftr="0" dt="0"/>
  <p:txStyles>
    <p:titleStyle>
      <a:lvl1pPr marL="0" marR="0" indent="0" algn="l" defTabSz="457200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1" i="0" u="none" strike="noStrike" kern="1200" cap="none" spc="0" normalizeH="0" baseline="0" dirty="0">
          <a:ln w="22225">
            <a:solidFill>
              <a:schemeClr val="accent2"/>
            </a:solidFill>
            <a:prstDash val="solid"/>
          </a:ln>
          <a:solidFill>
            <a:schemeClr val="accent1"/>
          </a:solidFill>
          <a:effectLst/>
          <a:uLnTx/>
          <a:uFillTx/>
          <a:latin typeface="Calibri" panose="020F0502020204030204" pitchFamily="34" charset="0"/>
          <a:ea typeface="+mj-ea"/>
          <a:cs typeface="Segoe U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58585A"/>
          </a:solidFill>
          <a:latin typeface="+mn-lt"/>
          <a:ea typeface="+mn-ea"/>
          <a:cs typeface="Segoe UI"/>
        </a:defRPr>
      </a:lvl1pPr>
      <a:lvl2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58585A"/>
          </a:solidFill>
          <a:latin typeface="+mn-lt"/>
          <a:ea typeface="+mn-ea"/>
          <a:cs typeface="Segoe UI"/>
        </a:defRPr>
      </a:lvl2pPr>
      <a:lvl3pPr marL="638175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58585A"/>
          </a:solidFill>
          <a:latin typeface="+mn-lt"/>
          <a:ea typeface="+mn-ea"/>
          <a:cs typeface="Segoe UI"/>
        </a:defRPr>
      </a:lvl3pPr>
      <a:lvl4pPr marL="9223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58585A"/>
          </a:solidFill>
          <a:latin typeface="+mn-lt"/>
          <a:ea typeface="+mn-ea"/>
          <a:cs typeface="Segoe UI"/>
        </a:defRPr>
      </a:lvl4pPr>
      <a:lvl5pPr marL="11890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58585A"/>
          </a:solidFill>
          <a:latin typeface="+mn-lt"/>
          <a:ea typeface="+mn-ea"/>
          <a:cs typeface="Segoe U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hyperlink" Target="https://github.com/MadeiraData/mssql-jobs-had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adeiradata.github.io/mssql-jobs-hadr/" TargetMode="External"/><Relationship Id="rId5" Type="http://schemas.openxmlformats.org/officeDocument/2006/relationships/image" Target="../media/image39.png"/><Relationship Id="rId10" Type="http://schemas.openxmlformats.org/officeDocument/2006/relationships/hyperlink" Target="https://bit.ly/HADRMyJobs" TargetMode="External"/><Relationship Id="rId4" Type="http://schemas.openxmlformats.org/officeDocument/2006/relationships/image" Target="../media/image38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twitter.com/EitanBlumin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eitan@madeiradat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hyperlink" Target="http://www.sqlserverradio.co.il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www.eitanblumin.com/" TargetMode="Externa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happinessmill/" TargetMode="External"/><Relationship Id="rId5" Type="http://schemas.openxmlformats.org/officeDocument/2006/relationships/hyperlink" Target="https://www.instagram.com/robinlovesdinos/" TargetMode="External"/><Relationship Id="rId4" Type="http://schemas.openxmlformats.org/officeDocument/2006/relationships/hyperlink" Target="https://pixabay.com/users/robinhiggins-1321953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Compare-AGReplicaJob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hyperlink" Target="https://docs.dbatools.io/#Sync-DbaAvailabilityGroup" TargetMode="External"/><Relationship Id="rId4" Type="http://schemas.openxmlformats.org/officeDocument/2006/relationships/hyperlink" Target="https://dbatools.io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ka.ms/sqlserver2022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docs.microsoft.com/sql/database-engine/availability-groups/windows/contained-availability-groups-overview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itanblumin.com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bit.ly/HADRMyJob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twitter.com/EitanBlumin" TargetMode="External"/><Relationship Id="rId7" Type="http://schemas.openxmlformats.org/officeDocument/2006/relationships/hyperlink" Target="http://www.github.com/MadeiraData" TargetMode="External"/><Relationship Id="rId2" Type="http://schemas.openxmlformats.org/officeDocument/2006/relationships/hyperlink" Target="mailto:eitan@madeiradat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ithub.com/EitanBlumin" TargetMode="External"/><Relationship Id="rId5" Type="http://schemas.openxmlformats.org/officeDocument/2006/relationships/hyperlink" Target="http://www.eitanblumin.com/" TargetMode="External"/><Relationship Id="rId4" Type="http://schemas.openxmlformats.org/officeDocument/2006/relationships/hyperlink" Target="http://www.linkedin.com/in/eitanblumin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ka.ms/sqlserver2022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docs.microsoft.com/sql/database-engine/availability-groups/windows/contained-availability-groups-over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33" y="3124587"/>
            <a:ext cx="1816608" cy="18166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8000" y="1564781"/>
            <a:ext cx="8628000" cy="7066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 to HA/DR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 SQL Jobs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061181" y="2731901"/>
            <a:ext cx="2949713" cy="453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ts val="500"/>
              </a:spcBef>
              <a:spcAft>
                <a:spcPts val="800"/>
              </a:spcAft>
              <a:buFont typeface="Arial"/>
              <a:buNone/>
              <a:defRPr sz="2400" kern="120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42913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entury Gothic"/>
              </a:rPr>
              <a:t>Eitan Blumin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5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BC59-0D72-409E-B53F-FF3B1C2A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463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Solution 2: Validation Step</a:t>
            </a:r>
            <a:endParaRPr lang="en-I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7CEBD5-8F3D-4967-98C6-688125399B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66708" y="877239"/>
            <a:ext cx="4791534" cy="401291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00E55-C7B3-4C98-9722-20A5A43101DE}"/>
              </a:ext>
            </a:extLst>
          </p:cNvPr>
          <p:cNvSpPr txBox="1"/>
          <p:nvPr/>
        </p:nvSpPr>
        <p:spPr>
          <a:xfrm>
            <a:off x="7862046" y="4866501"/>
            <a:ext cx="12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It </a:t>
            </a:r>
            <a:r>
              <a:rPr lang="en-US" sz="1200" dirty="0" err="1"/>
              <a:t>Wern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Jerbs</a:t>
            </a:r>
            <a:r>
              <a:rPr lang="en-US" sz="1200" dirty="0"/>
              <a:t>!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88887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4350-E2A3-40A6-A44B-D054E40565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0712" y="911784"/>
            <a:ext cx="4040859" cy="307181"/>
          </a:xfrm>
        </p:spPr>
        <p:txBody>
          <a:bodyPr/>
          <a:lstStyle/>
          <a:p>
            <a:r>
              <a:rPr lang="en-US" dirty="0"/>
              <a:t>SQL Instance 1 (Primary)</a:t>
            </a:r>
            <a:endParaRPr lang="en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16826-CD0C-4B5E-874A-DF39A4638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5941" y="911784"/>
            <a:ext cx="4040859" cy="307181"/>
          </a:xfrm>
        </p:spPr>
        <p:txBody>
          <a:bodyPr/>
          <a:lstStyle/>
          <a:p>
            <a:r>
              <a:rPr lang="en-US" dirty="0"/>
              <a:t>SQL Instance 2 (Secondary)</a:t>
            </a:r>
            <a:endParaRPr lang="en-I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FADC08-CCFB-4CAB-97F4-C646CA42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Solution 3: Master Control Job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8CA1F-D949-46BB-BE82-A85C2D39120A}"/>
              </a:ext>
            </a:extLst>
          </p:cNvPr>
          <p:cNvSpPr txBox="1"/>
          <p:nvPr/>
        </p:nvSpPr>
        <p:spPr>
          <a:xfrm>
            <a:off x="7805171" y="4866501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Mestur</a:t>
            </a:r>
            <a:r>
              <a:rPr lang="en-US" sz="1200" dirty="0"/>
              <a:t> Fer </a:t>
            </a:r>
            <a:r>
              <a:rPr lang="en-US" sz="1200" dirty="0" err="1"/>
              <a:t>Jerbs</a:t>
            </a:r>
            <a:r>
              <a:rPr lang="en-US" sz="1200" dirty="0"/>
              <a:t>!</a:t>
            </a:r>
            <a:endParaRPr lang="en-IL" sz="1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0EF49D-C41B-4300-8AC8-6A9DBAA75C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4" y="1522571"/>
            <a:ext cx="3718882" cy="272057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83D0253-A17A-4C1E-AC80-786EC989F84B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50" y="1534002"/>
            <a:ext cx="3680779" cy="26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80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Master Control Job: Implementation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44861-5551-4C90-B9EF-67B5EC943EAD}"/>
              </a:ext>
            </a:extLst>
          </p:cNvPr>
          <p:cNvSpPr/>
          <p:nvPr/>
        </p:nvSpPr>
        <p:spPr>
          <a:xfrm>
            <a:off x="457199" y="898511"/>
            <a:ext cx="5872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&lt;current server is PRIMARY&gt; */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&lt;enable all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&lt;disable all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030A791-CE8C-48D4-9366-A06D2C722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862" y="2444635"/>
            <a:ext cx="4045138" cy="2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Master Control Job: Implementation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44861-5551-4C90-B9EF-67B5EC943EAD}"/>
              </a:ext>
            </a:extLst>
          </p:cNvPr>
          <p:cNvSpPr/>
          <p:nvPr/>
        </p:nvSpPr>
        <p:spPr>
          <a:xfrm>
            <a:off x="457199" y="898511"/>
            <a:ext cx="5872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&lt;current server is PRIMARY&gt; */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&lt;enable all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&lt;disable all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FA58D-72D5-44B3-902E-BFD9AA11759D}"/>
              </a:ext>
            </a:extLst>
          </p:cNvPr>
          <p:cNvSpPr/>
          <p:nvPr/>
        </p:nvSpPr>
        <p:spPr>
          <a:xfrm>
            <a:off x="2601310" y="898511"/>
            <a:ext cx="867104" cy="3942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D438F-1405-4695-9555-DA67792B2C35}"/>
              </a:ext>
            </a:extLst>
          </p:cNvPr>
          <p:cNvSpPr txBox="1"/>
          <p:nvPr/>
        </p:nvSpPr>
        <p:spPr>
          <a:xfrm>
            <a:off x="2786236" y="129277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???</a:t>
            </a:r>
            <a:endParaRPr lang="en-IL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332CD-D7F7-4270-B502-7A5187327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2" y="2444635"/>
            <a:ext cx="4045137" cy="2698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7217A-6CAD-430C-8407-58CC441138FE}"/>
              </a:ext>
            </a:extLst>
          </p:cNvPr>
          <p:cNvSpPr txBox="1"/>
          <p:nvPr/>
        </p:nvSpPr>
        <p:spPr>
          <a:xfrm>
            <a:off x="6329854" y="923440"/>
            <a:ext cx="16642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Instance?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Mirroring?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Database?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Which one?</a:t>
            </a:r>
            <a:endParaRPr lang="en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Master Control Job: Implementation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44861-5551-4C90-B9EF-67B5EC943EAD}"/>
              </a:ext>
            </a:extLst>
          </p:cNvPr>
          <p:cNvSpPr/>
          <p:nvPr/>
        </p:nvSpPr>
        <p:spPr>
          <a:xfrm>
            <a:off x="457199" y="898511"/>
            <a:ext cx="5872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&lt;DB Role is PRIMARY&gt; */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&lt;enable all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&lt;disable all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FA58D-72D5-44B3-902E-BFD9AA11759D}"/>
              </a:ext>
            </a:extLst>
          </p:cNvPr>
          <p:cNvSpPr/>
          <p:nvPr/>
        </p:nvSpPr>
        <p:spPr>
          <a:xfrm>
            <a:off x="2786236" y="1729328"/>
            <a:ext cx="497252" cy="3942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D438F-1405-4695-9555-DA67792B2C35}"/>
              </a:ext>
            </a:extLst>
          </p:cNvPr>
          <p:cNvSpPr txBox="1"/>
          <p:nvPr/>
        </p:nvSpPr>
        <p:spPr>
          <a:xfrm>
            <a:off x="2786236" y="212358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???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ED9C84-3361-42E1-9C42-F16C6A6BD4D6}"/>
              </a:ext>
            </a:extLst>
          </p:cNvPr>
          <p:cNvSpPr/>
          <p:nvPr/>
        </p:nvSpPr>
        <p:spPr>
          <a:xfrm>
            <a:off x="2891339" y="3363686"/>
            <a:ext cx="497252" cy="3942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00723-44E3-46B5-B687-41231C3AB7FE}"/>
              </a:ext>
            </a:extLst>
          </p:cNvPr>
          <p:cNvSpPr txBox="1"/>
          <p:nvPr/>
        </p:nvSpPr>
        <p:spPr>
          <a:xfrm>
            <a:off x="2891339" y="3757947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???</a:t>
            </a:r>
            <a:endParaRPr lang="en-IL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85333-728F-4664-B621-44F65E989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2" y="2444635"/>
            <a:ext cx="4045137" cy="2698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7217A-6CAD-430C-8407-58CC441138FE}"/>
              </a:ext>
            </a:extLst>
          </p:cNvPr>
          <p:cNvSpPr txBox="1"/>
          <p:nvPr/>
        </p:nvSpPr>
        <p:spPr>
          <a:xfrm>
            <a:off x="6010811" y="932909"/>
            <a:ext cx="2675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All of the jobs?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List of jobs?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Based on name?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Based on category?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Based on DB context?</a:t>
            </a:r>
            <a:endParaRPr lang="en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Master Control Job: Implementation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44861-5551-4C90-B9EF-67B5EC943EAD}"/>
              </a:ext>
            </a:extLst>
          </p:cNvPr>
          <p:cNvSpPr/>
          <p:nvPr/>
        </p:nvSpPr>
        <p:spPr>
          <a:xfrm>
            <a:off x="457199" y="898511"/>
            <a:ext cx="5872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&lt;DB Role is PRIMARY&gt; */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&lt;enable relevant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/* &lt;disable relevant jobs&gt;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FA58D-72D5-44B3-902E-BFD9AA11759D}"/>
              </a:ext>
            </a:extLst>
          </p:cNvPr>
          <p:cNvSpPr/>
          <p:nvPr/>
        </p:nvSpPr>
        <p:spPr>
          <a:xfrm>
            <a:off x="3034862" y="898511"/>
            <a:ext cx="926543" cy="3942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D438F-1405-4695-9555-DA67792B2C35}"/>
              </a:ext>
            </a:extLst>
          </p:cNvPr>
          <p:cNvSpPr txBox="1"/>
          <p:nvPr/>
        </p:nvSpPr>
        <p:spPr>
          <a:xfrm>
            <a:off x="3034862" y="1292772"/>
            <a:ext cx="92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???</a:t>
            </a:r>
            <a:endParaRPr lang="en-IL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E06EAE-05C8-4F17-8B2D-470017F73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3" y="2444635"/>
            <a:ext cx="4045135" cy="2698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7217A-6CAD-430C-8407-58CC441138FE}"/>
              </a:ext>
            </a:extLst>
          </p:cNvPr>
          <p:cNvSpPr txBox="1"/>
          <p:nvPr/>
        </p:nvSpPr>
        <p:spPr>
          <a:xfrm>
            <a:off x="6054150" y="1071409"/>
            <a:ext cx="2134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about…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Secondary only?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Both?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None???</a:t>
            </a:r>
            <a:endParaRPr lang="en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Control Job: Implementation</a:t>
            </a:r>
            <a:endParaRPr lang="en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E06EAE-05C8-4F17-8B2D-470017F73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3" y="2444635"/>
            <a:ext cx="4045135" cy="26988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64404E-FFEA-439E-A6C7-522AA19E7ED4}"/>
              </a:ext>
            </a:extLst>
          </p:cNvPr>
          <p:cNvSpPr/>
          <p:nvPr/>
        </p:nvSpPr>
        <p:spPr>
          <a:xfrm>
            <a:off x="95184" y="1002089"/>
            <a:ext cx="79609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&lt;job | step | category&gt; name is X */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IF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&lt;DB role&gt; is &lt;PRIMARY | SECONDARY | EITHER&gt; */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	/* enable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BEGIN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		/* disable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7066A1-395C-442A-B514-994F792DDC23}"/>
              </a:ext>
            </a:extLst>
          </p:cNvPr>
          <p:cNvSpPr txBox="1"/>
          <p:nvPr/>
        </p:nvSpPr>
        <p:spPr>
          <a:xfrm>
            <a:off x="7902953" y="1672867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[ , …n ]</a:t>
            </a:r>
            <a:endParaRPr lang="en-I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30A791-CE8C-48D4-9366-A06D2C722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2" y="2444635"/>
            <a:ext cx="4045137" cy="2698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Control Job: Scheduling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47B67-18A3-4EDE-BA29-5CD6121FE7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764462"/>
            <a:ext cx="5451258" cy="3865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5621B6-0DBA-4794-9090-CBFB48F55334}"/>
              </a:ext>
            </a:extLst>
          </p:cNvPr>
          <p:cNvSpPr txBox="1"/>
          <p:nvPr/>
        </p:nvSpPr>
        <p:spPr>
          <a:xfrm>
            <a:off x="6560271" y="1368549"/>
            <a:ext cx="9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???</a:t>
            </a:r>
            <a:endParaRPr lang="en-I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7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30A791-CE8C-48D4-9366-A06D2C722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2" y="2444635"/>
            <a:ext cx="4045137" cy="2698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Master Control Job: Scheduling / Alerting</a:t>
            </a:r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47B67-18A3-4EDE-BA29-5CD6121FE7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096" y="877239"/>
            <a:ext cx="3752483" cy="3257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5F0A0-6592-4EF5-B37C-B5F73368467B}"/>
              </a:ext>
            </a:extLst>
          </p:cNvPr>
          <p:cNvSpPr txBox="1"/>
          <p:nvPr/>
        </p:nvSpPr>
        <p:spPr>
          <a:xfrm>
            <a:off x="5098862" y="1447033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Oh and also on SQL Agent startup!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9591E-3DD1-4B23-856E-0383BACCAE98}"/>
              </a:ext>
            </a:extLst>
          </p:cNvPr>
          <p:cNvSpPr txBox="1"/>
          <p:nvPr/>
        </p:nvSpPr>
        <p:spPr>
          <a:xfrm>
            <a:off x="5098862" y="1890705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Oh and also scheduled! (just in case)</a:t>
            </a:r>
            <a:endParaRPr lang="en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Sounds like a plan!</a:t>
            </a:r>
            <a:endParaRPr lang="en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21D8B-4037-4EF5-B023-576D1F662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3" y="2444635"/>
            <a:ext cx="4045135" cy="2698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9021-3606-4A84-AC10-63F7B3992E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5481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057" y="1304780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dirty="0">
                <a:solidFill>
                  <a:srgbClr val="002060"/>
                </a:solidFill>
                <a:latin typeface="Calibri" pitchFamily="34" charset="0"/>
              </a:rPr>
              <a:t>Copyright © 2020 Madeira Ltd</a:t>
            </a:r>
          </a:p>
          <a:p>
            <a:pPr algn="ctr" rtl="0"/>
            <a:r>
              <a:rPr lang="en-US" sz="1500" dirty="0">
                <a:solidFill>
                  <a:srgbClr val="002060"/>
                </a:solidFill>
                <a:latin typeface="Calibri" pitchFamily="34" charset="0"/>
              </a:rPr>
              <a:t>All Rights Reserved</a:t>
            </a:r>
          </a:p>
          <a:p>
            <a:pPr algn="ctr" rtl="0"/>
            <a:r>
              <a:rPr lang="en-US" sz="1500" dirty="0">
                <a:solidFill>
                  <a:srgbClr val="002060"/>
                </a:solidFill>
                <a:latin typeface="Calibri" pitchFamily="34" charset="0"/>
              </a:rPr>
              <a:t>Full rights, including copyrights, belong exclusively to Madeira Ltd</a:t>
            </a:r>
          </a:p>
          <a:p>
            <a:pPr algn="ctr" rtl="0"/>
            <a:r>
              <a:rPr lang="en-US" sz="1500" dirty="0">
                <a:solidFill>
                  <a:srgbClr val="002060"/>
                </a:solidFill>
                <a:latin typeface="Calibri" pitchFamily="34" charset="0"/>
              </a:rPr>
              <a:t>No use of the materials, in any form, is allowed,</a:t>
            </a:r>
          </a:p>
          <a:p>
            <a:pPr algn="ctr" rtl="0"/>
            <a:r>
              <a:rPr lang="en-US" sz="1500" dirty="0">
                <a:solidFill>
                  <a:srgbClr val="002060"/>
                </a:solidFill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0667" y="3034934"/>
            <a:ext cx="1958779" cy="1083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Oh wait, we need to implement this now?</a:t>
            </a:r>
            <a:endParaRPr lang="en-I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64517-12C8-4018-912F-D468284E18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560786"/>
            <a:ext cx="8261350" cy="3087414"/>
          </a:xfrm>
        </p:spPr>
        <p:txBody>
          <a:bodyPr/>
          <a:lstStyle/>
          <a:p>
            <a:pPr algn="ctr"/>
            <a:r>
              <a:rPr lang="en-US" sz="3200" dirty="0"/>
              <a:t>Nope!</a:t>
            </a:r>
            <a:endParaRPr lang="en-IL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21D8B-4037-4EF5-B023-576D1F662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3" y="2444635"/>
            <a:ext cx="4045135" cy="26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30A791-CE8C-48D4-9366-A06D2C722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98863" y="2444635"/>
            <a:ext cx="4045135" cy="2698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1D512-4BC1-450C-B3F4-1F4BA729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Already Done!</a:t>
            </a:r>
            <a:endParaRPr lang="en-IL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CAB38BB-5732-422D-B567-7A36158EDE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1860"/>
            <a:ext cx="2583404" cy="3459780"/>
          </a:xfrm>
          <a:prstGeom prst="rect">
            <a:avLst/>
          </a:prstGeom>
        </p:spPr>
      </p:pic>
      <p:pic>
        <p:nvPicPr>
          <p:cNvPr id="1026" name="Picture 2" descr="Cover Image">
            <a:extLst>
              <a:ext uri="{FF2B5EF4-FFF2-40B4-BE49-F238E27FC236}">
                <a16:creationId xmlns:a16="http://schemas.microsoft.com/office/drawing/2014/main" id="{D4C42803-AF63-413A-96D3-EF00EE70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62" y="422067"/>
            <a:ext cx="4045135" cy="20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B9CBDA-EE9D-4B38-9F04-03DA2A49B4F3}"/>
              </a:ext>
            </a:extLst>
          </p:cNvPr>
          <p:cNvSpPr/>
          <p:nvPr/>
        </p:nvSpPr>
        <p:spPr>
          <a:xfrm>
            <a:off x="1748902" y="4361736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hlinkClick r:id="rId6"/>
              </a:rPr>
              <a:t>madeiradata.github.io/</a:t>
            </a:r>
            <a:r>
              <a:rPr lang="en-US" sz="1200" dirty="0" err="1">
                <a:hlinkClick r:id="rId6"/>
              </a:rPr>
              <a:t>mssql</a:t>
            </a:r>
            <a:r>
              <a:rPr lang="en-US" sz="1200" dirty="0">
                <a:hlinkClick r:id="rId6"/>
              </a:rPr>
              <a:t>-jobs-</a:t>
            </a:r>
            <a:r>
              <a:rPr lang="en-US" sz="1200" dirty="0" err="1">
                <a:hlinkClick r:id="rId6"/>
              </a:rPr>
              <a:t>hadr</a:t>
            </a:r>
            <a:endParaRPr lang="en-IL" sz="1200" dirty="0"/>
          </a:p>
          <a:p>
            <a:pPr algn="ctr"/>
            <a:endParaRPr lang="en-US" sz="1200" dirty="0">
              <a:hlinkClick r:id="rId7"/>
            </a:endParaRPr>
          </a:p>
          <a:p>
            <a:pPr algn="ctr"/>
            <a:r>
              <a:rPr lang="en-US" sz="1200" dirty="0">
                <a:hlinkClick r:id="rId7"/>
              </a:rPr>
              <a:t>github.com/MadeiraData/</a:t>
            </a:r>
            <a:r>
              <a:rPr lang="en-US" sz="1200" dirty="0" err="1">
                <a:hlinkClick r:id="rId7"/>
              </a:rPr>
              <a:t>mssql</a:t>
            </a:r>
            <a:r>
              <a:rPr lang="en-US" sz="1200" dirty="0">
                <a:hlinkClick r:id="rId7"/>
              </a:rPr>
              <a:t>-jobs-</a:t>
            </a:r>
            <a:r>
              <a:rPr lang="en-US" sz="1200" dirty="0" err="1">
                <a:hlinkClick r:id="rId7"/>
              </a:rPr>
              <a:t>hadr</a:t>
            </a:r>
            <a:endParaRPr lang="en-US" sz="1200" dirty="0"/>
          </a:p>
        </p:txBody>
      </p:sp>
      <p:pic>
        <p:nvPicPr>
          <p:cNvPr id="1028" name="Picture 4" descr="Github Logo Png - Cat, Transparent Png , Transparent Png Image ...">
            <a:extLst>
              <a:ext uri="{FF2B5EF4-FFF2-40B4-BE49-F238E27FC236}">
                <a16:creationId xmlns:a16="http://schemas.microsoft.com/office/drawing/2014/main" id="{A9DE89D2-281E-45AF-A500-1D535CC5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69" y="734850"/>
            <a:ext cx="1701392" cy="16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B42D2C-1390-4002-B718-87FE3B144075}"/>
              </a:ext>
            </a:extLst>
          </p:cNvPr>
          <p:cNvSpPr/>
          <p:nvPr/>
        </p:nvSpPr>
        <p:spPr>
          <a:xfrm>
            <a:off x="3084225" y="2420738"/>
            <a:ext cx="2327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L" b="1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IL" b="1" dirty="0" err="1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HADRMyJobs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103A8E-E263-47C9-917D-1003E0B5B468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909755"/>
            <a:ext cx="7520152" cy="6194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53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103A8E-E263-47C9-917D-1003E0B5B468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SET @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: Master Control Job'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SET @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: Role Changes'</a:t>
            </a:r>
          </a:p>
          <a:p>
            <a:endParaRPr lang="en-IL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SET @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= N'&lt;config&gt;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="secondary"&gt;Contoso %&lt;/item&gt;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="both"&gt;Database Maintenance&lt;/item&gt;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="secondary"&gt;Generate BI Report&lt;/item&gt;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="ignore"&gt;SQL Sentry Jobs&lt;/item&gt;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=“WWILT"&gt;WWI ETL&lt;/item&gt;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&lt;/item&gt;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&lt;/config&gt;'</a:t>
            </a:r>
            <a:endParaRPr lang="en-I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1593697"/>
            <a:ext cx="7520152" cy="6194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DF4789-6211-4B88-852D-73263D7EDC80}"/>
              </a:ext>
            </a:extLst>
          </p:cNvPr>
          <p:cNvSpPr/>
          <p:nvPr/>
        </p:nvSpPr>
        <p:spPr>
          <a:xfrm>
            <a:off x="189186" y="1733648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 NULL</a:t>
            </a:r>
            <a:endParaRPr lang="en-I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2DFEB3-D08F-41EA-95B6-B8AFFAE31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589043"/>
              </p:ext>
            </p:extLst>
          </p:nvPr>
        </p:nvGraphicFramePr>
        <p:xfrm>
          <a:off x="297365" y="2168592"/>
          <a:ext cx="4467922" cy="245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DA324A-D480-4C8C-B9DE-1EF715F44DF5}"/>
              </a:ext>
            </a:extLst>
          </p:cNvPr>
          <p:cNvSpPr txBox="1"/>
          <p:nvPr/>
        </p:nvSpPr>
        <p:spPr>
          <a:xfrm>
            <a:off x="4853852" y="2767602"/>
            <a:ext cx="3738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Default Behavior: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Check the current role of the database context for all T-SQL job steps.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at </a:t>
            </a:r>
            <a:r>
              <a:rPr lang="en-US" u="sng" dirty="0">
                <a:solidFill>
                  <a:srgbClr val="FF0000"/>
                </a:solidFill>
              </a:rPr>
              <a:t>least one </a:t>
            </a:r>
            <a:r>
              <a:rPr lang="en-US" b="1" u="sng" dirty="0">
                <a:solidFill>
                  <a:srgbClr val="FF0000"/>
                </a:solidFill>
              </a:rPr>
              <a:t>step</a:t>
            </a:r>
            <a:r>
              <a:rPr lang="en-US" dirty="0">
                <a:solidFill>
                  <a:srgbClr val="FF0000"/>
                </a:solidFill>
              </a:rPr>
              <a:t> should be enabled based on DB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u="sng" dirty="0">
                <a:solidFill>
                  <a:srgbClr val="FF0000"/>
                </a:solidFill>
              </a:rPr>
              <a:t>Enable</a:t>
            </a:r>
            <a:r>
              <a:rPr lang="en-US" dirty="0">
                <a:solidFill>
                  <a:srgbClr val="FF0000"/>
                </a:solidFill>
              </a:rPr>
              <a:t> whole </a:t>
            </a:r>
            <a:r>
              <a:rPr lang="en-US" b="1" dirty="0">
                <a:solidFill>
                  <a:srgbClr val="FF0000"/>
                </a:solidFill>
              </a:rPr>
              <a:t>job</a:t>
            </a:r>
            <a:endParaRPr lang="en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6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9FBB0-6156-4B74-A315-B9E7317ADCAF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275895" y="2060640"/>
            <a:ext cx="7740869" cy="2805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377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11114-68C4-4A48-BFA3-CA3CA1F00E1C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2339146"/>
            <a:ext cx="8497614" cy="2805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1299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66FD28-8DC1-47FD-A771-30392AFA15F3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2597369"/>
            <a:ext cx="8497614" cy="2805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4709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AC07A9-15B9-40A2-972D-174FE9E5A45E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2898795"/>
            <a:ext cx="8174421" cy="2805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3205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AC07A9-15B9-40A2-972D-174FE9E5A45E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3151043"/>
            <a:ext cx="8497614" cy="2805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88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AC07A9-15B9-40A2-972D-174FE9E5A45E}"/>
              </a:ext>
            </a:extLst>
          </p:cNvPr>
          <p:cNvSpPr/>
          <p:nvPr/>
        </p:nvSpPr>
        <p:spPr>
          <a:xfrm>
            <a:off x="189186" y="909756"/>
            <a:ext cx="8765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MasterControlJobName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Master Control Job'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AlertName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N'AlwaysOn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Role Changes'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SpecialConfigurations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N'&lt;config&gt;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="secondary"&gt;Contoso %&lt;/item&gt;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="both"&gt;Database Maintenance&lt;/item&gt;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type="step"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="secondary"&gt;Generate BI Report&lt;/item&gt;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="ignore"&gt;SQL Sentry Jobs&lt;/item&gt;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type="job"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="primary"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dbname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=“WWILT"&gt;WWI ETL&lt;/item&gt;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&lt;item type=“category"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enablewhen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="never"&gt;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DisabledJobs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&lt;/item&gt;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&lt;/config&gt;'</a:t>
            </a:r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A3A5-C04D-4D10-966C-A75026CA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413B1-67CD-4927-A188-64444B69FD62}"/>
              </a:ext>
            </a:extLst>
          </p:cNvPr>
          <p:cNvSpPr/>
          <p:nvPr/>
        </p:nvSpPr>
        <p:spPr>
          <a:xfrm>
            <a:off x="189186" y="3426939"/>
            <a:ext cx="7780283" cy="2805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406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3831" y="1291385"/>
            <a:ext cx="8283806" cy="219547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70000" indent="-270000" defTabSz="985838">
              <a:spcBef>
                <a:spcPts val="450"/>
              </a:spcBef>
              <a:tabLst>
                <a:tab pos="135000" algn="l"/>
              </a:tabLs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Name:		Eitan Blumin</a:t>
            </a:r>
          </a:p>
          <a:p>
            <a:pPr marL="270000" indent="-270000" defTabSz="985838">
              <a:spcBef>
                <a:spcPts val="450"/>
              </a:spcBef>
              <a:tabLst>
                <a:tab pos="135000" algn="l"/>
              </a:tabLs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Email Address:	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hlinkClick r:id="rId2"/>
              </a:rPr>
              <a:t>eitan@madeiradata.com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270000" indent="-270000" defTabSz="985838">
              <a:spcBef>
                <a:spcPts val="450"/>
              </a:spcBef>
              <a:tabLst>
                <a:tab pos="135000" algn="l"/>
              </a:tabLs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Twitter:		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hlinkClick r:id="rId3"/>
              </a:rPr>
              <a:t>@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  <a:hlinkClick r:id="rId3"/>
              </a:rPr>
              <a:t>EitanBlumin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270000" indent="-270000" defTabSz="985838">
              <a:spcBef>
                <a:spcPts val="450"/>
              </a:spcBef>
              <a:tabLst>
                <a:tab pos="135000" algn="l"/>
              </a:tabLs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Blog:		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www.eitanblumin.com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270000" indent="-270000" defTabSz="985838">
              <a:spcBef>
                <a:spcPts val="450"/>
              </a:spcBef>
              <a:tabLst>
                <a:tab pos="135000" algn="l"/>
              </a:tabLs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hlinkClick r:id="rId5"/>
              </a:rPr>
              <a:t>www.sqlserverradio.com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3846" y="546476"/>
            <a:ext cx="5238058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Segoe UI Light"/>
              </a:rPr>
              <a:t>A Few Words about Me…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3147-2BED-4DE4-8AA6-22A233B10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89" y="2027385"/>
            <a:ext cx="1362456" cy="136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4A207-C151-47D0-926D-CA2BB7E3C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904" y="0"/>
            <a:ext cx="1716200" cy="1716200"/>
          </a:xfrm>
          <a:prstGeom prst="rect">
            <a:avLst/>
          </a:prstGeom>
        </p:spPr>
      </p:pic>
      <p:pic>
        <p:nvPicPr>
          <p:cNvPr id="10" name="Picture 2" descr="MCSE: Data Management and Analytics â Certified 2016">
            <a:extLst>
              <a:ext uri="{FF2B5EF4-FFF2-40B4-BE49-F238E27FC236}">
                <a16:creationId xmlns:a16="http://schemas.microsoft.com/office/drawing/2014/main" id="{27CDCB6F-310C-4BB4-B6FD-8509A6C1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88" y="363853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CSA: SQL Server 2012/2014 - Certified 2016">
            <a:extLst>
              <a:ext uri="{FF2B5EF4-FFF2-40B4-BE49-F238E27FC236}">
                <a16:creationId xmlns:a16="http://schemas.microsoft.com/office/drawing/2014/main" id="{AE3D15D3-054A-4846-B47D-D6AE3215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70" y="3638541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6FCA7-A360-4714-8271-F4B414B2B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817" y="3633781"/>
            <a:ext cx="721850" cy="113716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998E548-8DFE-7130-37D3-18B5E9FA98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13" y="3608519"/>
            <a:ext cx="2387887" cy="5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6709AF6D-5FF9-42F3-88DA-A246EBAD8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34771" y="0"/>
            <a:ext cx="770922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A42B4-297D-498D-B726-FA459DE9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Questions?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582BD-5282-4106-8D34-7CC6AB7C4596}"/>
              </a:ext>
            </a:extLst>
          </p:cNvPr>
          <p:cNvSpPr txBox="1"/>
          <p:nvPr/>
        </p:nvSpPr>
        <p:spPr>
          <a:xfrm>
            <a:off x="6787009" y="4666370"/>
            <a:ext cx="2356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👈 Robbin Higgins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>
                <a:hlinkClick r:id="rId4"/>
              </a:rPr>
              <a:t>Pixabay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Instagram</a:t>
            </a:r>
            <a:r>
              <a:rPr lang="en-US" sz="1200" dirty="0"/>
              <a:t> | </a:t>
            </a:r>
            <a:r>
              <a:rPr lang="en-US" sz="1200" dirty="0">
                <a:hlinkClick r:id="rId6"/>
              </a:rPr>
              <a:t>Facebook</a:t>
            </a:r>
            <a:r>
              <a:rPr lang="en-US" sz="1200" dirty="0"/>
              <a:t>)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78280724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9AF6D-5FF9-42F3-88DA-A246EBA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34772" y="0"/>
            <a:ext cx="770922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A42B4-297D-498D-B726-FA459DE9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Bonus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C38F4-4838-4C59-9A61-BC34D1883AD7}"/>
              </a:ext>
            </a:extLst>
          </p:cNvPr>
          <p:cNvSpPr/>
          <p:nvPr/>
        </p:nvSpPr>
        <p:spPr>
          <a:xfrm>
            <a:off x="457200" y="1456919"/>
            <a:ext cx="407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IL" dirty="0">
                <a:hlinkClick r:id="rId4"/>
              </a:rPr>
              <a:t>bit.ly/Compare-</a:t>
            </a:r>
            <a:r>
              <a:rPr lang="en-IL" dirty="0" err="1">
                <a:hlinkClick r:id="rId4"/>
              </a:rPr>
              <a:t>AGReplicaJobs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6962940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9AF6D-5FF9-42F3-88DA-A246EBA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34772" y="0"/>
            <a:ext cx="770922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A42B4-297D-498D-B726-FA459DE9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Bonus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C38F4-4838-4C59-9A61-BC34D1883AD7}"/>
              </a:ext>
            </a:extLst>
          </p:cNvPr>
          <p:cNvSpPr/>
          <p:nvPr/>
        </p:nvSpPr>
        <p:spPr>
          <a:xfrm>
            <a:off x="457200" y="1456919"/>
            <a:ext cx="28861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https://dbatools.io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Sync-</a:t>
            </a:r>
            <a:r>
              <a:rPr lang="en-US" dirty="0" err="1">
                <a:hlinkClick r:id="rId5"/>
              </a:rPr>
              <a:t>DbaAvailabilityGroup</a:t>
            </a:r>
            <a:endParaRPr lang="en-IL" dirty="0"/>
          </a:p>
        </p:txBody>
      </p:sp>
      <p:pic>
        <p:nvPicPr>
          <p:cNvPr id="1026" name="Picture 2" descr="dbatools">
            <a:extLst>
              <a:ext uri="{FF2B5EF4-FFF2-40B4-BE49-F238E27FC236}">
                <a16:creationId xmlns:a16="http://schemas.microsoft.com/office/drawing/2014/main" id="{27310A44-D7D9-4201-B1EE-CC0920CA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1" y="781764"/>
            <a:ext cx="21240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F63A8-A502-4997-9452-451F9C740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001" y="0"/>
            <a:ext cx="17302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9AF6D-5FF9-42F3-88DA-A246EBA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415" y="0"/>
            <a:ext cx="7709227" cy="5143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A42B4-297D-498D-B726-FA459DE9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SQL Server 2022 Contained AG!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E7C10-DBC5-439C-8F27-D23E0D990778}"/>
              </a:ext>
            </a:extLst>
          </p:cNvPr>
          <p:cNvSpPr/>
          <p:nvPr/>
        </p:nvSpPr>
        <p:spPr>
          <a:xfrm>
            <a:off x="-68239" y="391520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https://docs.microsoft.com/sql/database-engine/availability-groups/windows/contained-availability-groups-overview</a:t>
            </a:r>
            <a:endParaRPr lang="en-IL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0612D-A068-5527-8EE2-4C10428EE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" y="906657"/>
            <a:ext cx="6291618" cy="71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B7277608-5A6B-3766-92EB-28AD743A2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0" y="1987583"/>
            <a:ext cx="3068715" cy="6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5F587-13A5-6C46-F087-521D229493B7}"/>
              </a:ext>
            </a:extLst>
          </p:cNvPr>
          <p:cNvSpPr/>
          <p:nvPr/>
        </p:nvSpPr>
        <p:spPr>
          <a:xfrm>
            <a:off x="1596788" y="1153236"/>
            <a:ext cx="539087" cy="19789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0071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14E40-EF24-4712-BED7-A910827AF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7715250" cy="5143500"/>
          </a:xfrm>
          <a:prstGeom prst="rect">
            <a:avLst/>
          </a:prstGeom>
        </p:spPr>
      </p:pic>
      <p:pic>
        <p:nvPicPr>
          <p:cNvPr id="3" name="Picture 2" descr="Cover Image">
            <a:extLst>
              <a:ext uri="{FF2B5EF4-FFF2-40B4-BE49-F238E27FC236}">
                <a16:creationId xmlns:a16="http://schemas.microsoft.com/office/drawing/2014/main" id="{695E2961-B36C-4067-9DBC-904B88D5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76" y="2462103"/>
            <a:ext cx="5362793" cy="26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1D0F0B-2AB6-459A-ACD8-B42CB6FF5593}"/>
              </a:ext>
            </a:extLst>
          </p:cNvPr>
          <p:cNvSpPr/>
          <p:nvPr/>
        </p:nvSpPr>
        <p:spPr>
          <a:xfrm>
            <a:off x="4240254" y="2462103"/>
            <a:ext cx="2092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L" sz="1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IL" sz="1600" b="1" dirty="0" err="1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HADRMyJobs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B6CE8-BBEB-4123-BB0B-4C01ACF76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428751" cy="14287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CC6C49-C6FD-417D-B0FC-CD0076F82C08}"/>
              </a:ext>
            </a:extLst>
          </p:cNvPr>
          <p:cNvSpPr/>
          <p:nvPr/>
        </p:nvSpPr>
        <p:spPr>
          <a:xfrm>
            <a:off x="-86711" y="1428750"/>
            <a:ext cx="1600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" pitchFamily="34" charset="0"/>
                <a:hlinkClick r:id="rId6"/>
              </a:rPr>
              <a:t>eitanblumin.com</a:t>
            </a:r>
            <a:endParaRPr lang="en-IL" sz="1600" dirty="0"/>
          </a:p>
        </p:txBody>
      </p:sp>
    </p:spTree>
    <p:extLst>
      <p:ext uri="{BB962C8B-B14F-4D97-AF65-F5344CB8AC3E}">
        <p14:creationId xmlns:p14="http://schemas.microsoft.com/office/powerpoint/2010/main" val="30192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0EEEEA1-F467-49FA-BE3C-D356E78E0C9A}"/>
              </a:ext>
            </a:extLst>
          </p:cNvPr>
          <p:cNvSpPr txBox="1"/>
          <p:nvPr/>
        </p:nvSpPr>
        <p:spPr>
          <a:xfrm>
            <a:off x="218137" y="1389961"/>
            <a:ext cx="8590306" cy="30623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70000" indent="-270000" defTabSz="985838">
              <a:spcBef>
                <a:spcPts val="450"/>
              </a:spcBef>
              <a:tabLst>
                <a:tab pos="135000" algn="l"/>
              </a:tabLst>
              <a:defRPr sz="240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Name:		Eitan Blumin</a:t>
            </a:r>
          </a:p>
          <a:p>
            <a:r>
              <a:rPr lang="en-US" dirty="0"/>
              <a:t>Email:		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dirty="0"/>
              <a:t> </a:t>
            </a:r>
          </a:p>
          <a:p>
            <a:r>
              <a:rPr lang="en-US" dirty="0"/>
              <a:t>Twitter:		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LinkedIn:	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Blog:		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GitHub:		</a:t>
            </a:r>
            <a:r>
              <a:rPr lang="en-US" dirty="0">
                <a:hlinkClick r:id="rId6"/>
              </a:rPr>
              <a:t>github.com/</a:t>
            </a:r>
            <a:r>
              <a:rPr lang="en-US" dirty="0" err="1">
                <a:hlinkClick r:id="rId6"/>
              </a:rPr>
              <a:t>EitanBlumin</a:t>
            </a:r>
            <a:endParaRPr lang="en-US" dirty="0"/>
          </a:p>
          <a:p>
            <a:r>
              <a:rPr lang="en-US" dirty="0"/>
              <a:t>				</a:t>
            </a:r>
            <a:r>
              <a:rPr lang="en-US" dirty="0">
                <a:hlinkClick r:id="rId7"/>
              </a:rPr>
              <a:t>github.com/</a:t>
            </a:r>
            <a:r>
              <a:rPr lang="en-US" dirty="0" err="1">
                <a:hlinkClick r:id="rId7"/>
              </a:rPr>
              <a:t>MadeiraData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5992" y="383357"/>
            <a:ext cx="5238058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Segoe UI Light"/>
              </a:rPr>
              <a:t>How to stay in touch…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3147-2BED-4DE4-8AA6-22A233B10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24" y="2571750"/>
            <a:ext cx="1362456" cy="136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4A207-C151-47D0-926D-CA2BB7E3C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904" y="0"/>
            <a:ext cx="1716200" cy="1716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E527E4-0353-4E59-BFC7-E0F766731E64}"/>
              </a:ext>
            </a:extLst>
          </p:cNvPr>
          <p:cNvSpPr/>
          <p:nvPr/>
        </p:nvSpPr>
        <p:spPr>
          <a:xfrm>
            <a:off x="6427831" y="3531212"/>
            <a:ext cx="255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www.madeiradata.com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463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351"/>
            <a:ext cx="614149" cy="6141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8000" y="1564781"/>
            <a:ext cx="8628000" cy="7066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 to HA/DR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 SQL Jobs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 descr="Cover Image">
            <a:extLst>
              <a:ext uri="{FF2B5EF4-FFF2-40B4-BE49-F238E27FC236}">
                <a16:creationId xmlns:a16="http://schemas.microsoft.com/office/drawing/2014/main" id="{8B5216BB-A22B-0FCE-842D-ABD87E68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3" y="2217312"/>
            <a:ext cx="5362793" cy="26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9AF6D-5FF9-42F3-88DA-A246EBA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415" y="0"/>
            <a:ext cx="7709227" cy="5143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A42B4-297D-498D-B726-FA459DE9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SQL Server 2022 Contained AG!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E7C10-DBC5-439C-8F27-D23E0D990778}"/>
              </a:ext>
            </a:extLst>
          </p:cNvPr>
          <p:cNvSpPr/>
          <p:nvPr/>
        </p:nvSpPr>
        <p:spPr>
          <a:xfrm>
            <a:off x="-68239" y="391520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https://docs.microsoft.com/sql/database-engine/availability-groups/windows/contained-availability-groups-overview</a:t>
            </a:r>
            <a:endParaRPr lang="en-IL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0612D-A068-5527-8EE2-4C10428EE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" y="906657"/>
            <a:ext cx="6291618" cy="71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B7277608-5A6B-3766-92EB-28AD743A2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0" y="1987583"/>
            <a:ext cx="3068715" cy="6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5F587-13A5-6C46-F087-521D229493B7}"/>
              </a:ext>
            </a:extLst>
          </p:cNvPr>
          <p:cNvSpPr/>
          <p:nvPr/>
        </p:nvSpPr>
        <p:spPr>
          <a:xfrm>
            <a:off x="1596788" y="1153236"/>
            <a:ext cx="539087" cy="19789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967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742B0E-606F-469F-B4D1-D2A1C469AE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55" y="877239"/>
            <a:ext cx="6903690" cy="366026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3AD1F0-228E-472B-8333-54CDADBF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463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Background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C291F-AEF0-41A0-B6CC-CCF2CCAED702}"/>
              </a:ext>
            </a:extLst>
          </p:cNvPr>
          <p:cNvSpPr txBox="1"/>
          <p:nvPr/>
        </p:nvSpPr>
        <p:spPr>
          <a:xfrm>
            <a:off x="7798760" y="4866501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Her Der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Jerbs</a:t>
            </a:r>
            <a:r>
              <a:rPr lang="en-US" sz="1200" dirty="0"/>
              <a:t>!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40892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BCE63-0FDB-45C1-9B08-761BA64328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0712" y="877239"/>
            <a:ext cx="4040859" cy="307181"/>
          </a:xfrm>
        </p:spPr>
        <p:txBody>
          <a:bodyPr/>
          <a:lstStyle/>
          <a:p>
            <a:r>
              <a:rPr lang="en-US" dirty="0"/>
              <a:t>SQL Instance 1 (Primary)</a:t>
            </a:r>
            <a:endParaRPr lang="en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92F41-6A61-4A6D-B666-9802DE9CC4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5941" y="877239"/>
            <a:ext cx="4040859" cy="307181"/>
          </a:xfrm>
        </p:spPr>
        <p:txBody>
          <a:bodyPr/>
          <a:lstStyle/>
          <a:p>
            <a:r>
              <a:rPr lang="en-US" dirty="0"/>
              <a:t>SQL Instance 2 (Secondary)</a:t>
            </a:r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3E41B-396E-44E7-B9FC-CC5622EB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550856"/>
          </a:xfrm>
        </p:spPr>
        <p:txBody>
          <a:bodyPr/>
          <a:lstStyle/>
          <a:p>
            <a:r>
              <a:rPr lang="en-US" dirty="0"/>
              <a:t>Solution 1: None</a:t>
            </a:r>
            <a:endParaRPr lang="en-IL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8BD3A5F-D694-4460-8C92-E8CA174E5B70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286" y="1364179"/>
            <a:ext cx="3401639" cy="3011487"/>
          </a:xfrm>
          <a:prstGeom prst="rect">
            <a:avLst/>
          </a:prstGeom>
        </p:spPr>
      </p:pic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3C49904D-EED5-49CB-9762-4C91CDCC1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12" y="1364179"/>
            <a:ext cx="3718637" cy="30114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98884F-FF3B-4AD8-B7BE-EBFB59BBE9CA}"/>
              </a:ext>
            </a:extLst>
          </p:cNvPr>
          <p:cNvSpPr/>
          <p:nvPr/>
        </p:nvSpPr>
        <p:spPr>
          <a:xfrm>
            <a:off x="4598932" y="32656"/>
            <a:ext cx="4528740" cy="646331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>
                  <a:prstDash val="dashDot"/>
                </a:ln>
                <a:solidFill>
                  <a:schemeClr val="accent3"/>
                </a:solidFill>
                <a:effectLst/>
              </a:rPr>
              <a:t>NOTE:</a:t>
            </a:r>
          </a:p>
          <a:p>
            <a:pPr algn="ctr"/>
            <a:r>
              <a:rPr lang="en-US" b="1" dirty="0">
                <a:ln>
                  <a:prstDash val="dashDot"/>
                </a:ln>
                <a:solidFill>
                  <a:schemeClr val="accent3"/>
                </a:solidFill>
              </a:rPr>
              <a:t>This is relevant to DB Mirroring as well</a:t>
            </a:r>
            <a:endParaRPr lang="en-US" b="1" cap="none" spc="0" dirty="0">
              <a:ln>
                <a:prstDash val="dashDot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CACFF-3E6A-4162-A342-C0A8F8C96DBC}"/>
              </a:ext>
            </a:extLst>
          </p:cNvPr>
          <p:cNvSpPr txBox="1"/>
          <p:nvPr/>
        </p:nvSpPr>
        <p:spPr>
          <a:xfrm>
            <a:off x="7661799" y="4866501"/>
            <a:ext cx="1482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Dey Failed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Jerbs</a:t>
            </a:r>
            <a:r>
              <a:rPr lang="en-US" sz="1200" dirty="0"/>
              <a:t>!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4043584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BCE63-0FDB-45C1-9B08-761BA64328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77239"/>
            <a:ext cx="4040859" cy="307181"/>
          </a:xfrm>
        </p:spPr>
        <p:txBody>
          <a:bodyPr/>
          <a:lstStyle/>
          <a:p>
            <a:r>
              <a:rPr lang="en-US" dirty="0"/>
              <a:t>SQL Instance 1 (Primary)</a:t>
            </a:r>
            <a:endParaRPr lang="en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92F41-6A61-4A6D-B666-9802DE9CC4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2429" y="877239"/>
            <a:ext cx="4040859" cy="307181"/>
          </a:xfrm>
        </p:spPr>
        <p:txBody>
          <a:bodyPr/>
          <a:lstStyle/>
          <a:p>
            <a:r>
              <a:rPr lang="en-US" dirty="0"/>
              <a:t>SQL Instance 2 (Secondary)</a:t>
            </a:r>
            <a:endParaRPr lang="en-I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E4A797-112A-43F3-B3A2-D4280FAFDC98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539" y="1364178"/>
            <a:ext cx="3718637" cy="30114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93E41B-396E-44E7-B9FC-CC5622EB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Validation Step</a:t>
            </a:r>
            <a:endParaRPr lang="en-IL" dirty="0"/>
          </a:p>
        </p:txBody>
      </p:sp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9DB4B568-5922-4ACC-9483-E0944498F8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12" y="1364179"/>
            <a:ext cx="3718637" cy="3011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CD2CA-43AF-4345-A6E4-F87D67D94CDC}"/>
              </a:ext>
            </a:extLst>
          </p:cNvPr>
          <p:cNvSpPr txBox="1"/>
          <p:nvPr/>
        </p:nvSpPr>
        <p:spPr>
          <a:xfrm>
            <a:off x="7775805" y="4866501"/>
            <a:ext cx="1368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Dey Ren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Jerbs</a:t>
            </a:r>
            <a:r>
              <a:rPr lang="en-US" sz="1200" dirty="0"/>
              <a:t>?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1618068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BC59-0D72-409E-B53F-FF3B1C2A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463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Solution 2: Validation Step</a:t>
            </a:r>
            <a:endParaRPr lang="en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9C70C6-AFBA-4A40-8F3E-24EAD5FE31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93" y="880095"/>
            <a:ext cx="4938964" cy="400719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341F-1B80-46C3-B80A-5654866F9661}"/>
              </a:ext>
            </a:extLst>
          </p:cNvPr>
          <p:cNvSpPr txBox="1"/>
          <p:nvPr/>
        </p:nvSpPr>
        <p:spPr>
          <a:xfrm>
            <a:off x="7773753" y="4866501"/>
            <a:ext cx="1370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Fail </a:t>
            </a:r>
            <a:r>
              <a:rPr lang="en-US" sz="1200" dirty="0" err="1"/>
              <a:t>Sterp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Jerb</a:t>
            </a:r>
            <a:r>
              <a:rPr lang="en-US" sz="1200" dirty="0"/>
              <a:t>!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121537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SS 2013_SpeakerTemplate_16x9">
  <a:themeElements>
    <a:clrScheme name="Custom 3">
      <a:dk1>
        <a:srgbClr val="58585A"/>
      </a:dk1>
      <a:lt1>
        <a:sysClr val="window" lastClr="FFFFFF"/>
      </a:lt1>
      <a:dk2>
        <a:srgbClr val="003A78"/>
      </a:dk2>
      <a:lt2>
        <a:srgbClr val="0061B0"/>
      </a:lt2>
      <a:accent1>
        <a:srgbClr val="0084CC"/>
      </a:accent1>
      <a:accent2>
        <a:srgbClr val="52C3D8"/>
      </a:accent2>
      <a:accent3>
        <a:srgbClr val="FCB327"/>
      </a:accent3>
      <a:accent4>
        <a:srgbClr val="7EB241"/>
      </a:accent4>
      <a:accent5>
        <a:srgbClr val="1D9C48"/>
      </a:accent5>
      <a:accent6>
        <a:srgbClr val="181651"/>
      </a:accent6>
      <a:hlink>
        <a:srgbClr val="0084CC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3" ma:contentTypeDescription="Create a new document." ma:contentTypeScope="" ma:versionID="933955d8f081e12cb87b134a0e779cf0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4c60842fcf194f8ef6378e3100f4700a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AE12A7-248A-4F97-9762-2E8B70DB0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A7C4E3-FC41-46DE-91A9-9442D47EF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70B41C-9E6D-4A08-A77D-6C06727AA2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2201</Words>
  <Application>Microsoft Office PowerPoint</Application>
  <PresentationFormat>On-screen Show (16:9)</PresentationFormat>
  <Paragraphs>307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Consolas</vt:lpstr>
      <vt:lpstr>Segoe UI</vt:lpstr>
      <vt:lpstr>PASS 2013_SpeakerTemplate_16x9</vt:lpstr>
      <vt:lpstr>How to HA/DR Your SQL Jobs</vt:lpstr>
      <vt:lpstr>PowerPoint Presentation</vt:lpstr>
      <vt:lpstr>PowerPoint Presentation</vt:lpstr>
      <vt:lpstr>How to HA/DR Your SQL Jobs</vt:lpstr>
      <vt:lpstr>SQL Server 2022 Contained AG!</vt:lpstr>
      <vt:lpstr>Background</vt:lpstr>
      <vt:lpstr>Solution 1: None</vt:lpstr>
      <vt:lpstr>Solution 2: Validation Step</vt:lpstr>
      <vt:lpstr>Solution 2: Validation Step</vt:lpstr>
      <vt:lpstr>Solution 2: Validation Step</vt:lpstr>
      <vt:lpstr>Solution 3: Master Control Job</vt:lpstr>
      <vt:lpstr>Master Control Job: Implementation</vt:lpstr>
      <vt:lpstr>Master Control Job: Implementation</vt:lpstr>
      <vt:lpstr>Master Control Job: Implementation</vt:lpstr>
      <vt:lpstr>Master Control Job: Implementation</vt:lpstr>
      <vt:lpstr>Master Control Job: Implementation</vt:lpstr>
      <vt:lpstr>Master Control Job: Scheduling</vt:lpstr>
      <vt:lpstr>Master Control Job: Scheduling / Alerting</vt:lpstr>
      <vt:lpstr>Sounds like a plan!</vt:lpstr>
      <vt:lpstr>Oh wait, we need to implement this now?</vt:lpstr>
      <vt:lpstr>Already Done!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Questions?</vt:lpstr>
      <vt:lpstr>Bonus</vt:lpstr>
      <vt:lpstr>Bonus</vt:lpstr>
      <vt:lpstr>SQL Server 2022 Contained AG!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HA/DR Your SQL Jobs</dc:title>
  <dc:creator>Eitan Blumin</dc:creator>
  <cp:lastModifiedBy>Eitan Blumin</cp:lastModifiedBy>
  <cp:revision>1</cp:revision>
  <dcterms:created xsi:type="dcterms:W3CDTF">2020-05-26T13:24:12Z</dcterms:created>
  <dcterms:modified xsi:type="dcterms:W3CDTF">2022-05-25T09:33:32Z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0x010100A0B9F8B3991C594AB7A558D53E9A462C</vt:lpwstr>
  </property>
</Properties>
</file>